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9" r:id="rId4"/>
    <p:sldId id="261" r:id="rId5"/>
    <p:sldId id="264" r:id="rId6"/>
    <p:sldId id="301" r:id="rId7"/>
    <p:sldId id="259" r:id="rId8"/>
    <p:sldId id="287" r:id="rId9"/>
    <p:sldId id="257" r:id="rId10"/>
    <p:sldId id="279" r:id="rId11"/>
    <p:sldId id="280" r:id="rId12"/>
    <p:sldId id="267" r:id="rId13"/>
    <p:sldId id="263" r:id="rId14"/>
    <p:sldId id="281" r:id="rId15"/>
    <p:sldId id="282" r:id="rId16"/>
    <p:sldId id="283" r:id="rId17"/>
    <p:sldId id="284" r:id="rId18"/>
    <p:sldId id="285" r:id="rId19"/>
    <p:sldId id="286" r:id="rId20"/>
    <p:sldId id="307" r:id="rId21"/>
    <p:sldId id="265" r:id="rId22"/>
    <p:sldId id="269" r:id="rId23"/>
    <p:sldId id="271" r:id="rId24"/>
    <p:sldId id="272" r:id="rId25"/>
    <p:sldId id="306" r:id="rId26"/>
    <p:sldId id="273" r:id="rId27"/>
    <p:sldId id="274" r:id="rId28"/>
    <p:sldId id="310" r:id="rId29"/>
    <p:sldId id="278" r:id="rId30"/>
    <p:sldId id="270" r:id="rId31"/>
    <p:sldId id="296" r:id="rId32"/>
    <p:sldId id="305" r:id="rId33"/>
    <p:sldId id="288" r:id="rId34"/>
    <p:sldId id="300" r:id="rId35"/>
    <p:sldId id="302" r:id="rId36"/>
    <p:sldId id="298" r:id="rId37"/>
    <p:sldId id="308"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sorterViewPr>
    <p:cViewPr>
      <p:scale>
        <a:sx n="90" d="100"/>
        <a:sy n="90" d="100"/>
      </p:scale>
      <p:origin x="0" y="-75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251BF-EACB-487D-AD52-A2C551245674}" type="doc">
      <dgm:prSet loTypeId="urn:microsoft.com/office/officeart/2005/8/layout/hierarchy1" loCatId="hierarchy" qsTypeId="urn:microsoft.com/office/officeart/2005/8/quickstyle/simple5" qsCatId="simple" csTypeId="urn:microsoft.com/office/officeart/2005/8/colors/colorful4" csCatId="colorful"/>
      <dgm:spPr/>
      <dgm:t>
        <a:bodyPr/>
        <a:lstStyle/>
        <a:p>
          <a:endParaRPr lang="en-US"/>
        </a:p>
      </dgm:t>
    </dgm:pt>
    <dgm:pt modelId="{F5C3C216-A734-4BDF-A024-97313557C741}">
      <dgm:prSet/>
      <dgm:spPr/>
      <dgm:t>
        <a:bodyPr/>
        <a:lstStyle/>
        <a:p>
          <a:r>
            <a:rPr lang="tr-TR"/>
            <a:t>1953'te Gibbon, 18 yaşında bir hastada CPB  ile   atriyal septal defektin ilk başarılı kapanışını gerçekleştirdi. Bu, bir insanda ilk başarılı kalp onarımıydı.</a:t>
          </a:r>
          <a:endParaRPr lang="en-US"/>
        </a:p>
      </dgm:t>
    </dgm:pt>
    <dgm:pt modelId="{7573BB89-C168-4610-863F-56C2E7D2E14F}" type="parTrans" cxnId="{DFC93EBF-4BF8-4BEC-8B31-F845E502409C}">
      <dgm:prSet/>
      <dgm:spPr/>
      <dgm:t>
        <a:bodyPr/>
        <a:lstStyle/>
        <a:p>
          <a:endParaRPr lang="en-US"/>
        </a:p>
      </dgm:t>
    </dgm:pt>
    <dgm:pt modelId="{4956E6C9-318C-4C82-9196-BFE5F05E9F23}" type="sibTrans" cxnId="{DFC93EBF-4BF8-4BEC-8B31-F845E502409C}">
      <dgm:prSet/>
      <dgm:spPr/>
      <dgm:t>
        <a:bodyPr/>
        <a:lstStyle/>
        <a:p>
          <a:endParaRPr lang="en-US"/>
        </a:p>
      </dgm:t>
    </dgm:pt>
    <dgm:pt modelId="{DCCCFB49-563A-4883-AA57-8F4418872454}">
      <dgm:prSet/>
      <dgm:spPr/>
      <dgm:t>
        <a:bodyPr/>
        <a:lstStyle/>
        <a:p>
          <a:r>
            <a:rPr lang="tr-TR"/>
            <a:t>1955'te, Lillehei ve ark. CPB ile 1 yaşında bir çocukta ventriküler septal defekt onarımı gerçekleştirdi.</a:t>
          </a:r>
          <a:endParaRPr lang="en-US"/>
        </a:p>
      </dgm:t>
    </dgm:pt>
    <dgm:pt modelId="{5C5E0B59-83F8-4781-9ED9-C1E6531D8D6A}" type="parTrans" cxnId="{56C48CA7-A23B-401B-9B97-82D95264D038}">
      <dgm:prSet/>
      <dgm:spPr/>
      <dgm:t>
        <a:bodyPr/>
        <a:lstStyle/>
        <a:p>
          <a:endParaRPr lang="en-US"/>
        </a:p>
      </dgm:t>
    </dgm:pt>
    <dgm:pt modelId="{BD56E65A-5E2A-43FE-9A71-8E0C442896E9}" type="sibTrans" cxnId="{56C48CA7-A23B-401B-9B97-82D95264D038}">
      <dgm:prSet/>
      <dgm:spPr/>
      <dgm:t>
        <a:bodyPr/>
        <a:lstStyle/>
        <a:p>
          <a:endParaRPr lang="en-US"/>
        </a:p>
      </dgm:t>
    </dgm:pt>
    <dgm:pt modelId="{D13328F1-A892-4EAF-AF9C-89E451335610}" type="pres">
      <dgm:prSet presAssocID="{C0F251BF-EACB-487D-AD52-A2C551245674}" presName="hierChild1" presStyleCnt="0">
        <dgm:presLayoutVars>
          <dgm:chPref val="1"/>
          <dgm:dir/>
          <dgm:animOne val="branch"/>
          <dgm:animLvl val="lvl"/>
          <dgm:resizeHandles/>
        </dgm:presLayoutVars>
      </dgm:prSet>
      <dgm:spPr/>
      <dgm:t>
        <a:bodyPr/>
        <a:lstStyle/>
        <a:p>
          <a:endParaRPr lang="tr-TR"/>
        </a:p>
      </dgm:t>
    </dgm:pt>
    <dgm:pt modelId="{39CAD72D-31BC-4320-BA0A-D653B1BAE861}" type="pres">
      <dgm:prSet presAssocID="{F5C3C216-A734-4BDF-A024-97313557C741}" presName="hierRoot1" presStyleCnt="0"/>
      <dgm:spPr/>
    </dgm:pt>
    <dgm:pt modelId="{583EFF85-F1BD-4B0C-9A33-E45DC58DEFF0}" type="pres">
      <dgm:prSet presAssocID="{F5C3C216-A734-4BDF-A024-97313557C741}" presName="composite" presStyleCnt="0"/>
      <dgm:spPr/>
    </dgm:pt>
    <dgm:pt modelId="{D2D583D8-5D38-450F-AF87-41EAA5D4133D}" type="pres">
      <dgm:prSet presAssocID="{F5C3C216-A734-4BDF-A024-97313557C741}" presName="background" presStyleLbl="node0" presStyleIdx="0" presStyleCnt="2"/>
      <dgm:spPr/>
    </dgm:pt>
    <dgm:pt modelId="{A3F9FDCF-59E5-4B5D-A442-7F0CF35703EF}" type="pres">
      <dgm:prSet presAssocID="{F5C3C216-A734-4BDF-A024-97313557C741}" presName="text" presStyleLbl="fgAcc0" presStyleIdx="0" presStyleCnt="2">
        <dgm:presLayoutVars>
          <dgm:chPref val="3"/>
        </dgm:presLayoutVars>
      </dgm:prSet>
      <dgm:spPr/>
      <dgm:t>
        <a:bodyPr/>
        <a:lstStyle/>
        <a:p>
          <a:endParaRPr lang="tr-TR"/>
        </a:p>
      </dgm:t>
    </dgm:pt>
    <dgm:pt modelId="{F2DD7B61-4C58-499D-B458-8B5FAC6D67CF}" type="pres">
      <dgm:prSet presAssocID="{F5C3C216-A734-4BDF-A024-97313557C741}" presName="hierChild2" presStyleCnt="0"/>
      <dgm:spPr/>
    </dgm:pt>
    <dgm:pt modelId="{A52A5034-F6ED-4CBA-A15C-45F7470AECAC}" type="pres">
      <dgm:prSet presAssocID="{DCCCFB49-563A-4883-AA57-8F4418872454}" presName="hierRoot1" presStyleCnt="0"/>
      <dgm:spPr/>
    </dgm:pt>
    <dgm:pt modelId="{56864C9E-58F1-4E4D-8B16-BC72FE72D400}" type="pres">
      <dgm:prSet presAssocID="{DCCCFB49-563A-4883-AA57-8F4418872454}" presName="composite" presStyleCnt="0"/>
      <dgm:spPr/>
    </dgm:pt>
    <dgm:pt modelId="{D91978DD-447E-4779-8C52-5AF107649116}" type="pres">
      <dgm:prSet presAssocID="{DCCCFB49-563A-4883-AA57-8F4418872454}" presName="background" presStyleLbl="node0" presStyleIdx="1" presStyleCnt="2"/>
      <dgm:spPr/>
    </dgm:pt>
    <dgm:pt modelId="{E27D2A78-6BFB-4F82-92D8-7410DD1C5E52}" type="pres">
      <dgm:prSet presAssocID="{DCCCFB49-563A-4883-AA57-8F4418872454}" presName="text" presStyleLbl="fgAcc0" presStyleIdx="1" presStyleCnt="2">
        <dgm:presLayoutVars>
          <dgm:chPref val="3"/>
        </dgm:presLayoutVars>
      </dgm:prSet>
      <dgm:spPr/>
      <dgm:t>
        <a:bodyPr/>
        <a:lstStyle/>
        <a:p>
          <a:endParaRPr lang="tr-TR"/>
        </a:p>
      </dgm:t>
    </dgm:pt>
    <dgm:pt modelId="{6F16FD11-4668-48ED-A2BB-F04A5FB2B6F9}" type="pres">
      <dgm:prSet presAssocID="{DCCCFB49-563A-4883-AA57-8F4418872454}" presName="hierChild2" presStyleCnt="0"/>
      <dgm:spPr/>
    </dgm:pt>
  </dgm:ptLst>
  <dgm:cxnLst>
    <dgm:cxn modelId="{3C6CFF65-5AD7-416E-B74B-A6A188986307}" type="presOf" srcId="{DCCCFB49-563A-4883-AA57-8F4418872454}" destId="{E27D2A78-6BFB-4F82-92D8-7410DD1C5E52}" srcOrd="0" destOrd="0" presId="urn:microsoft.com/office/officeart/2005/8/layout/hierarchy1"/>
    <dgm:cxn modelId="{E657FD06-44AC-4420-ADD7-A75AD0A20945}" type="presOf" srcId="{F5C3C216-A734-4BDF-A024-97313557C741}" destId="{A3F9FDCF-59E5-4B5D-A442-7F0CF35703EF}" srcOrd="0" destOrd="0" presId="urn:microsoft.com/office/officeart/2005/8/layout/hierarchy1"/>
    <dgm:cxn modelId="{80F8F5DC-8CE5-4716-9892-6B8D82416DCC}" type="presOf" srcId="{C0F251BF-EACB-487D-AD52-A2C551245674}" destId="{D13328F1-A892-4EAF-AF9C-89E451335610}" srcOrd="0" destOrd="0" presId="urn:microsoft.com/office/officeart/2005/8/layout/hierarchy1"/>
    <dgm:cxn modelId="{56C48CA7-A23B-401B-9B97-82D95264D038}" srcId="{C0F251BF-EACB-487D-AD52-A2C551245674}" destId="{DCCCFB49-563A-4883-AA57-8F4418872454}" srcOrd="1" destOrd="0" parTransId="{5C5E0B59-83F8-4781-9ED9-C1E6531D8D6A}" sibTransId="{BD56E65A-5E2A-43FE-9A71-8E0C442896E9}"/>
    <dgm:cxn modelId="{DFC93EBF-4BF8-4BEC-8B31-F845E502409C}" srcId="{C0F251BF-EACB-487D-AD52-A2C551245674}" destId="{F5C3C216-A734-4BDF-A024-97313557C741}" srcOrd="0" destOrd="0" parTransId="{7573BB89-C168-4610-863F-56C2E7D2E14F}" sibTransId="{4956E6C9-318C-4C82-9196-BFE5F05E9F23}"/>
    <dgm:cxn modelId="{5784B9A3-BD3C-449C-8CEE-B261D8D54284}" type="presParOf" srcId="{D13328F1-A892-4EAF-AF9C-89E451335610}" destId="{39CAD72D-31BC-4320-BA0A-D653B1BAE861}" srcOrd="0" destOrd="0" presId="urn:microsoft.com/office/officeart/2005/8/layout/hierarchy1"/>
    <dgm:cxn modelId="{BF69D236-F16A-482D-8CCA-7FC0A1E84A5C}" type="presParOf" srcId="{39CAD72D-31BC-4320-BA0A-D653B1BAE861}" destId="{583EFF85-F1BD-4B0C-9A33-E45DC58DEFF0}" srcOrd="0" destOrd="0" presId="urn:microsoft.com/office/officeart/2005/8/layout/hierarchy1"/>
    <dgm:cxn modelId="{BFB83CE0-08C5-4384-B808-1204E0B447E2}" type="presParOf" srcId="{583EFF85-F1BD-4B0C-9A33-E45DC58DEFF0}" destId="{D2D583D8-5D38-450F-AF87-41EAA5D4133D}" srcOrd="0" destOrd="0" presId="urn:microsoft.com/office/officeart/2005/8/layout/hierarchy1"/>
    <dgm:cxn modelId="{31F98EF1-E7B3-4DD3-9B63-66B06BBCE7E4}" type="presParOf" srcId="{583EFF85-F1BD-4B0C-9A33-E45DC58DEFF0}" destId="{A3F9FDCF-59E5-4B5D-A442-7F0CF35703EF}" srcOrd="1" destOrd="0" presId="urn:microsoft.com/office/officeart/2005/8/layout/hierarchy1"/>
    <dgm:cxn modelId="{3F89AD77-19EB-4D2D-A9CA-C2FE981085E4}" type="presParOf" srcId="{39CAD72D-31BC-4320-BA0A-D653B1BAE861}" destId="{F2DD7B61-4C58-499D-B458-8B5FAC6D67CF}" srcOrd="1" destOrd="0" presId="urn:microsoft.com/office/officeart/2005/8/layout/hierarchy1"/>
    <dgm:cxn modelId="{260EFA85-5C19-46C8-AF79-EC5AD00BAFC9}" type="presParOf" srcId="{D13328F1-A892-4EAF-AF9C-89E451335610}" destId="{A52A5034-F6ED-4CBA-A15C-45F7470AECAC}" srcOrd="1" destOrd="0" presId="urn:microsoft.com/office/officeart/2005/8/layout/hierarchy1"/>
    <dgm:cxn modelId="{E86D6302-85C2-4F3B-BEF9-3279D7185037}" type="presParOf" srcId="{A52A5034-F6ED-4CBA-A15C-45F7470AECAC}" destId="{56864C9E-58F1-4E4D-8B16-BC72FE72D400}" srcOrd="0" destOrd="0" presId="urn:microsoft.com/office/officeart/2005/8/layout/hierarchy1"/>
    <dgm:cxn modelId="{9E165FB5-B619-457B-8D6B-22C4F8211EA7}" type="presParOf" srcId="{56864C9E-58F1-4E4D-8B16-BC72FE72D400}" destId="{D91978DD-447E-4779-8C52-5AF107649116}" srcOrd="0" destOrd="0" presId="urn:microsoft.com/office/officeart/2005/8/layout/hierarchy1"/>
    <dgm:cxn modelId="{A7407BCD-B2E1-4262-8405-D4D0D22A8446}" type="presParOf" srcId="{56864C9E-58F1-4E4D-8B16-BC72FE72D400}" destId="{E27D2A78-6BFB-4F82-92D8-7410DD1C5E52}" srcOrd="1" destOrd="0" presId="urn:microsoft.com/office/officeart/2005/8/layout/hierarchy1"/>
    <dgm:cxn modelId="{1F6FB8E1-1BB0-4303-8715-376DC30CFA27}" type="presParOf" srcId="{A52A5034-F6ED-4CBA-A15C-45F7470AECAC}" destId="{6F16FD11-4668-48ED-A2BB-F04A5FB2B6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21FBBB-9011-4A4E-8496-1614293B0AE7}" type="doc">
      <dgm:prSet loTypeId="urn:microsoft.com/office/officeart/2016/7/layout/RepeatingBendingProcessNew" loCatId="process" qsTypeId="urn:microsoft.com/office/officeart/2005/8/quickstyle/simple4" qsCatId="simple" csTypeId="urn:microsoft.com/office/officeart/2005/8/colors/accent2_2" csCatId="accent2"/>
      <dgm:spPr/>
      <dgm:t>
        <a:bodyPr/>
        <a:lstStyle/>
        <a:p>
          <a:endParaRPr lang="en-US"/>
        </a:p>
      </dgm:t>
    </dgm:pt>
    <dgm:pt modelId="{4757B532-145A-48F9-9A65-2DEE593760EB}">
      <dgm:prSet/>
      <dgm:spPr/>
      <dgm:t>
        <a:bodyPr/>
        <a:lstStyle/>
        <a:p>
          <a:r>
            <a:rPr lang="tr-TR"/>
            <a:t>Açık kalp cerrahisi sonrasında karşılaşılan en ciddi komplikasyonlardan biri akut böbrek yetmezliğidir.  Sol ventrikül ejeksiyon fraksiyon düşüklüğü KPB sonrası böbrek fonksiyonlarında bozulma eğilimini artırmaktadır.  </a:t>
          </a:r>
          <a:endParaRPr lang="en-US"/>
        </a:p>
      </dgm:t>
    </dgm:pt>
    <dgm:pt modelId="{014FC7B3-3EC9-471A-9F86-86D9197919DD}" type="parTrans" cxnId="{2E0B1B50-E60B-437D-B825-E1FE82968186}">
      <dgm:prSet/>
      <dgm:spPr/>
      <dgm:t>
        <a:bodyPr/>
        <a:lstStyle/>
        <a:p>
          <a:endParaRPr lang="en-US"/>
        </a:p>
      </dgm:t>
    </dgm:pt>
    <dgm:pt modelId="{2115DE0C-8190-4031-A1A6-C4C2CBA6CD7B}" type="sibTrans" cxnId="{2E0B1B50-E60B-437D-B825-E1FE82968186}">
      <dgm:prSet/>
      <dgm:spPr/>
      <dgm:t>
        <a:bodyPr/>
        <a:lstStyle/>
        <a:p>
          <a:endParaRPr lang="en-US"/>
        </a:p>
      </dgm:t>
    </dgm:pt>
    <dgm:pt modelId="{8E0E88DC-709E-44FF-BF51-8D1F07048A7B}">
      <dgm:prSet/>
      <dgm:spPr/>
      <dgm:t>
        <a:bodyPr/>
        <a:lstStyle/>
        <a:p>
          <a:r>
            <a:rPr lang="tr-TR"/>
            <a:t>KPB sırasında düşük perfüzyon basıncı ve pulstatil olmayan akım böbrek kan akımını azaltarak renin salınımını ve anjiyotensin II yapımını arttırır. KPB sırasında meydana gelen periferik vasküler rezistans artışı nedeniyle böbrek kan akımı % 30 azalmaktadır.</a:t>
          </a:r>
          <a:endParaRPr lang="en-US"/>
        </a:p>
      </dgm:t>
    </dgm:pt>
    <dgm:pt modelId="{0848D962-B514-43C1-AEB2-25240EF027A2}" type="parTrans" cxnId="{A7A13EED-D1E8-4BF4-85D5-03E5A2A2B9D6}">
      <dgm:prSet/>
      <dgm:spPr/>
      <dgm:t>
        <a:bodyPr/>
        <a:lstStyle/>
        <a:p>
          <a:endParaRPr lang="en-US"/>
        </a:p>
      </dgm:t>
    </dgm:pt>
    <dgm:pt modelId="{3B88722F-D604-47E1-9487-1684C2765EB9}" type="sibTrans" cxnId="{A7A13EED-D1E8-4BF4-85D5-03E5A2A2B9D6}">
      <dgm:prSet/>
      <dgm:spPr/>
      <dgm:t>
        <a:bodyPr/>
        <a:lstStyle/>
        <a:p>
          <a:endParaRPr lang="en-US"/>
        </a:p>
      </dgm:t>
    </dgm:pt>
    <dgm:pt modelId="{D49AF951-9100-42FF-A164-2D63444D4C82}">
      <dgm:prSet/>
      <dgm:spPr/>
      <dgm:t>
        <a:bodyPr/>
        <a:lstStyle/>
        <a:p>
          <a:r>
            <a:rPr lang="tr-TR" dirty="0"/>
            <a:t>KPB sırasında </a:t>
          </a:r>
          <a:r>
            <a:rPr lang="tr-TR" dirty="0" err="1"/>
            <a:t>hemodilüsyon</a:t>
          </a:r>
          <a:r>
            <a:rPr lang="tr-TR" dirty="0"/>
            <a:t>, yüksek </a:t>
          </a:r>
          <a:r>
            <a:rPr lang="tr-TR" dirty="0" err="1"/>
            <a:t>perfüzyon</a:t>
          </a:r>
          <a:r>
            <a:rPr lang="tr-TR" dirty="0"/>
            <a:t> basıncı, </a:t>
          </a:r>
          <a:r>
            <a:rPr lang="tr-TR" dirty="0" err="1"/>
            <a:t>pulstatil</a:t>
          </a:r>
          <a:r>
            <a:rPr lang="tr-TR" dirty="0"/>
            <a:t> akım,</a:t>
          </a:r>
          <a:endParaRPr lang="en-US" dirty="0"/>
        </a:p>
      </dgm:t>
    </dgm:pt>
    <dgm:pt modelId="{1C1565AF-05B2-4AA5-A0FA-314137837875}" type="parTrans" cxnId="{F5BE0B85-FB3B-4954-B446-883A06EF9EC1}">
      <dgm:prSet/>
      <dgm:spPr/>
      <dgm:t>
        <a:bodyPr/>
        <a:lstStyle/>
        <a:p>
          <a:endParaRPr lang="en-US"/>
        </a:p>
      </dgm:t>
    </dgm:pt>
    <dgm:pt modelId="{34B9AF2B-7B24-476C-94F2-28B3B60D87BE}" type="sibTrans" cxnId="{F5BE0B85-FB3B-4954-B446-883A06EF9EC1}">
      <dgm:prSet/>
      <dgm:spPr/>
      <dgm:t>
        <a:bodyPr/>
        <a:lstStyle/>
        <a:p>
          <a:endParaRPr lang="en-US"/>
        </a:p>
      </dgm:t>
    </dgm:pt>
    <dgm:pt modelId="{79798540-67FA-4268-A7F7-1E655296068A}">
      <dgm:prSet/>
      <dgm:spPr/>
      <dgm:t>
        <a:bodyPr/>
        <a:lstStyle/>
        <a:p>
          <a:r>
            <a:rPr lang="tr-TR"/>
            <a:t>renal dozda dopamin infüzyonu lasix ve mannitol uygulanması böbrek    fonksiyonlarını korur</a:t>
          </a:r>
          <a:endParaRPr lang="en-US"/>
        </a:p>
      </dgm:t>
    </dgm:pt>
    <dgm:pt modelId="{0CF827BA-4E45-49EF-A524-F4704C4774D8}" type="parTrans" cxnId="{AA06760D-8209-4BFD-81F2-8173C190F295}">
      <dgm:prSet/>
      <dgm:spPr/>
      <dgm:t>
        <a:bodyPr/>
        <a:lstStyle/>
        <a:p>
          <a:endParaRPr lang="en-US"/>
        </a:p>
      </dgm:t>
    </dgm:pt>
    <dgm:pt modelId="{F77CEAE7-9BC8-4229-B897-4E9BAD751AA9}" type="sibTrans" cxnId="{AA06760D-8209-4BFD-81F2-8173C190F295}">
      <dgm:prSet/>
      <dgm:spPr/>
      <dgm:t>
        <a:bodyPr/>
        <a:lstStyle/>
        <a:p>
          <a:endParaRPr lang="en-US"/>
        </a:p>
      </dgm:t>
    </dgm:pt>
    <dgm:pt modelId="{07C8D975-790F-4857-ADAC-112E10287EAE}" type="pres">
      <dgm:prSet presAssocID="{E021FBBB-9011-4A4E-8496-1614293B0AE7}" presName="Name0" presStyleCnt="0">
        <dgm:presLayoutVars>
          <dgm:dir/>
          <dgm:resizeHandles val="exact"/>
        </dgm:presLayoutVars>
      </dgm:prSet>
      <dgm:spPr/>
      <dgm:t>
        <a:bodyPr/>
        <a:lstStyle/>
        <a:p>
          <a:endParaRPr lang="tr-TR"/>
        </a:p>
      </dgm:t>
    </dgm:pt>
    <dgm:pt modelId="{A8581D5E-D35A-4616-B660-DA2C25A2ADC9}" type="pres">
      <dgm:prSet presAssocID="{4757B532-145A-48F9-9A65-2DEE593760EB}" presName="node" presStyleLbl="node1" presStyleIdx="0" presStyleCnt="4">
        <dgm:presLayoutVars>
          <dgm:bulletEnabled val="1"/>
        </dgm:presLayoutVars>
      </dgm:prSet>
      <dgm:spPr/>
      <dgm:t>
        <a:bodyPr/>
        <a:lstStyle/>
        <a:p>
          <a:endParaRPr lang="tr-TR"/>
        </a:p>
      </dgm:t>
    </dgm:pt>
    <dgm:pt modelId="{4E5CE641-D000-414C-B34F-52AE1426E49F}" type="pres">
      <dgm:prSet presAssocID="{2115DE0C-8190-4031-A1A6-C4C2CBA6CD7B}" presName="sibTrans" presStyleLbl="sibTrans1D1" presStyleIdx="0" presStyleCnt="3"/>
      <dgm:spPr/>
      <dgm:t>
        <a:bodyPr/>
        <a:lstStyle/>
        <a:p>
          <a:endParaRPr lang="tr-TR"/>
        </a:p>
      </dgm:t>
    </dgm:pt>
    <dgm:pt modelId="{9A66FF6A-CA84-4762-B296-F28762969681}" type="pres">
      <dgm:prSet presAssocID="{2115DE0C-8190-4031-A1A6-C4C2CBA6CD7B}" presName="connectorText" presStyleLbl="sibTrans1D1" presStyleIdx="0" presStyleCnt="3"/>
      <dgm:spPr/>
      <dgm:t>
        <a:bodyPr/>
        <a:lstStyle/>
        <a:p>
          <a:endParaRPr lang="tr-TR"/>
        </a:p>
      </dgm:t>
    </dgm:pt>
    <dgm:pt modelId="{24B7519C-5207-4FF4-8622-15A7E18E8BA0}" type="pres">
      <dgm:prSet presAssocID="{8E0E88DC-709E-44FF-BF51-8D1F07048A7B}" presName="node" presStyleLbl="node1" presStyleIdx="1" presStyleCnt="4">
        <dgm:presLayoutVars>
          <dgm:bulletEnabled val="1"/>
        </dgm:presLayoutVars>
      </dgm:prSet>
      <dgm:spPr/>
      <dgm:t>
        <a:bodyPr/>
        <a:lstStyle/>
        <a:p>
          <a:endParaRPr lang="tr-TR"/>
        </a:p>
      </dgm:t>
    </dgm:pt>
    <dgm:pt modelId="{1BA08DD4-0C94-470D-9D3D-8D4B2B0DEF6F}" type="pres">
      <dgm:prSet presAssocID="{3B88722F-D604-47E1-9487-1684C2765EB9}" presName="sibTrans" presStyleLbl="sibTrans1D1" presStyleIdx="1" presStyleCnt="3"/>
      <dgm:spPr/>
      <dgm:t>
        <a:bodyPr/>
        <a:lstStyle/>
        <a:p>
          <a:endParaRPr lang="tr-TR"/>
        </a:p>
      </dgm:t>
    </dgm:pt>
    <dgm:pt modelId="{37D3350F-2DED-478F-8066-A496C5A1E997}" type="pres">
      <dgm:prSet presAssocID="{3B88722F-D604-47E1-9487-1684C2765EB9}" presName="connectorText" presStyleLbl="sibTrans1D1" presStyleIdx="1" presStyleCnt="3"/>
      <dgm:spPr/>
      <dgm:t>
        <a:bodyPr/>
        <a:lstStyle/>
        <a:p>
          <a:endParaRPr lang="tr-TR"/>
        </a:p>
      </dgm:t>
    </dgm:pt>
    <dgm:pt modelId="{9184D70B-57AC-46C1-BA00-62AA67FD647B}" type="pres">
      <dgm:prSet presAssocID="{D49AF951-9100-42FF-A164-2D63444D4C82}" presName="node" presStyleLbl="node1" presStyleIdx="2" presStyleCnt="4">
        <dgm:presLayoutVars>
          <dgm:bulletEnabled val="1"/>
        </dgm:presLayoutVars>
      </dgm:prSet>
      <dgm:spPr/>
      <dgm:t>
        <a:bodyPr/>
        <a:lstStyle/>
        <a:p>
          <a:endParaRPr lang="tr-TR"/>
        </a:p>
      </dgm:t>
    </dgm:pt>
    <dgm:pt modelId="{02A7A756-AB8A-4EF5-927C-8E14A2FB7181}" type="pres">
      <dgm:prSet presAssocID="{34B9AF2B-7B24-476C-94F2-28B3B60D87BE}" presName="sibTrans" presStyleLbl="sibTrans1D1" presStyleIdx="2" presStyleCnt="3"/>
      <dgm:spPr/>
      <dgm:t>
        <a:bodyPr/>
        <a:lstStyle/>
        <a:p>
          <a:endParaRPr lang="tr-TR"/>
        </a:p>
      </dgm:t>
    </dgm:pt>
    <dgm:pt modelId="{6E72CC90-9474-446D-8807-324715BEAF9F}" type="pres">
      <dgm:prSet presAssocID="{34B9AF2B-7B24-476C-94F2-28B3B60D87BE}" presName="connectorText" presStyleLbl="sibTrans1D1" presStyleIdx="2" presStyleCnt="3"/>
      <dgm:spPr/>
      <dgm:t>
        <a:bodyPr/>
        <a:lstStyle/>
        <a:p>
          <a:endParaRPr lang="tr-TR"/>
        </a:p>
      </dgm:t>
    </dgm:pt>
    <dgm:pt modelId="{B1DDF1A0-C57A-406A-871C-D5209B88CC68}" type="pres">
      <dgm:prSet presAssocID="{79798540-67FA-4268-A7F7-1E655296068A}" presName="node" presStyleLbl="node1" presStyleIdx="3" presStyleCnt="4">
        <dgm:presLayoutVars>
          <dgm:bulletEnabled val="1"/>
        </dgm:presLayoutVars>
      </dgm:prSet>
      <dgm:spPr/>
      <dgm:t>
        <a:bodyPr/>
        <a:lstStyle/>
        <a:p>
          <a:endParaRPr lang="tr-TR"/>
        </a:p>
      </dgm:t>
    </dgm:pt>
  </dgm:ptLst>
  <dgm:cxnLst>
    <dgm:cxn modelId="{2E0B1B50-E60B-437D-B825-E1FE82968186}" srcId="{E021FBBB-9011-4A4E-8496-1614293B0AE7}" destId="{4757B532-145A-48F9-9A65-2DEE593760EB}" srcOrd="0" destOrd="0" parTransId="{014FC7B3-3EC9-471A-9F86-86D9197919DD}" sibTransId="{2115DE0C-8190-4031-A1A6-C4C2CBA6CD7B}"/>
    <dgm:cxn modelId="{30980153-6AC6-4E00-B2C3-B53ED7020D94}" type="presOf" srcId="{2115DE0C-8190-4031-A1A6-C4C2CBA6CD7B}" destId="{4E5CE641-D000-414C-B34F-52AE1426E49F}" srcOrd="0" destOrd="0" presId="urn:microsoft.com/office/officeart/2016/7/layout/RepeatingBendingProcessNew"/>
    <dgm:cxn modelId="{80CAE0F5-2C97-4030-932F-D9A230E8C326}" type="presOf" srcId="{D49AF951-9100-42FF-A164-2D63444D4C82}" destId="{9184D70B-57AC-46C1-BA00-62AA67FD647B}" srcOrd="0" destOrd="0" presId="urn:microsoft.com/office/officeart/2016/7/layout/RepeatingBendingProcessNew"/>
    <dgm:cxn modelId="{6182E2F9-7D64-4812-A9AB-B5F6EBE37CD0}" type="presOf" srcId="{3B88722F-D604-47E1-9487-1684C2765EB9}" destId="{37D3350F-2DED-478F-8066-A496C5A1E997}" srcOrd="1" destOrd="0" presId="urn:microsoft.com/office/officeart/2016/7/layout/RepeatingBendingProcessNew"/>
    <dgm:cxn modelId="{C6546E15-D61C-4928-82F6-E1C45D699C15}" type="presOf" srcId="{34B9AF2B-7B24-476C-94F2-28B3B60D87BE}" destId="{6E72CC90-9474-446D-8807-324715BEAF9F}" srcOrd="1" destOrd="0" presId="urn:microsoft.com/office/officeart/2016/7/layout/RepeatingBendingProcessNew"/>
    <dgm:cxn modelId="{6A29876D-F8F2-4420-87FA-80887E2DA0F4}" type="presOf" srcId="{E021FBBB-9011-4A4E-8496-1614293B0AE7}" destId="{07C8D975-790F-4857-ADAC-112E10287EAE}" srcOrd="0" destOrd="0" presId="urn:microsoft.com/office/officeart/2016/7/layout/RepeatingBendingProcessNew"/>
    <dgm:cxn modelId="{4A982C2F-9498-4CF7-A17B-7DD3C330D5AB}" type="presOf" srcId="{8E0E88DC-709E-44FF-BF51-8D1F07048A7B}" destId="{24B7519C-5207-4FF4-8622-15A7E18E8BA0}" srcOrd="0" destOrd="0" presId="urn:microsoft.com/office/officeart/2016/7/layout/RepeatingBendingProcessNew"/>
    <dgm:cxn modelId="{A7A13EED-D1E8-4BF4-85D5-03E5A2A2B9D6}" srcId="{E021FBBB-9011-4A4E-8496-1614293B0AE7}" destId="{8E0E88DC-709E-44FF-BF51-8D1F07048A7B}" srcOrd="1" destOrd="0" parTransId="{0848D962-B514-43C1-AEB2-25240EF027A2}" sibTransId="{3B88722F-D604-47E1-9487-1684C2765EB9}"/>
    <dgm:cxn modelId="{18FF78D1-749D-4652-B013-902FB219519A}" type="presOf" srcId="{2115DE0C-8190-4031-A1A6-C4C2CBA6CD7B}" destId="{9A66FF6A-CA84-4762-B296-F28762969681}" srcOrd="1" destOrd="0" presId="urn:microsoft.com/office/officeart/2016/7/layout/RepeatingBendingProcessNew"/>
    <dgm:cxn modelId="{A8B5D580-2D13-44F6-8B59-BE8AA3627305}" type="presOf" srcId="{3B88722F-D604-47E1-9487-1684C2765EB9}" destId="{1BA08DD4-0C94-470D-9D3D-8D4B2B0DEF6F}" srcOrd="0" destOrd="0" presId="urn:microsoft.com/office/officeart/2016/7/layout/RepeatingBendingProcessNew"/>
    <dgm:cxn modelId="{F5BE0B85-FB3B-4954-B446-883A06EF9EC1}" srcId="{E021FBBB-9011-4A4E-8496-1614293B0AE7}" destId="{D49AF951-9100-42FF-A164-2D63444D4C82}" srcOrd="2" destOrd="0" parTransId="{1C1565AF-05B2-4AA5-A0FA-314137837875}" sibTransId="{34B9AF2B-7B24-476C-94F2-28B3B60D87BE}"/>
    <dgm:cxn modelId="{FFFD3FEE-61F2-4BA0-9404-C6235A53FBDF}" type="presOf" srcId="{4757B532-145A-48F9-9A65-2DEE593760EB}" destId="{A8581D5E-D35A-4616-B660-DA2C25A2ADC9}" srcOrd="0" destOrd="0" presId="urn:microsoft.com/office/officeart/2016/7/layout/RepeatingBendingProcessNew"/>
    <dgm:cxn modelId="{ACE2B485-97A0-4763-86DC-848CEDAA2868}" type="presOf" srcId="{79798540-67FA-4268-A7F7-1E655296068A}" destId="{B1DDF1A0-C57A-406A-871C-D5209B88CC68}" srcOrd="0" destOrd="0" presId="urn:microsoft.com/office/officeart/2016/7/layout/RepeatingBendingProcessNew"/>
    <dgm:cxn modelId="{AA06760D-8209-4BFD-81F2-8173C190F295}" srcId="{E021FBBB-9011-4A4E-8496-1614293B0AE7}" destId="{79798540-67FA-4268-A7F7-1E655296068A}" srcOrd="3" destOrd="0" parTransId="{0CF827BA-4E45-49EF-A524-F4704C4774D8}" sibTransId="{F77CEAE7-9BC8-4229-B897-4E9BAD751AA9}"/>
    <dgm:cxn modelId="{A056C9D4-D36B-4C94-AEC8-50C3CAF081E9}" type="presOf" srcId="{34B9AF2B-7B24-476C-94F2-28B3B60D87BE}" destId="{02A7A756-AB8A-4EF5-927C-8E14A2FB7181}" srcOrd="0" destOrd="0" presId="urn:microsoft.com/office/officeart/2016/7/layout/RepeatingBendingProcessNew"/>
    <dgm:cxn modelId="{60FC5158-B686-40CF-AC01-C6ACC43F2D10}" type="presParOf" srcId="{07C8D975-790F-4857-ADAC-112E10287EAE}" destId="{A8581D5E-D35A-4616-B660-DA2C25A2ADC9}" srcOrd="0" destOrd="0" presId="urn:microsoft.com/office/officeart/2016/7/layout/RepeatingBendingProcessNew"/>
    <dgm:cxn modelId="{5DD9D2D3-6B29-4A0C-A529-8BEB14C529A5}" type="presParOf" srcId="{07C8D975-790F-4857-ADAC-112E10287EAE}" destId="{4E5CE641-D000-414C-B34F-52AE1426E49F}" srcOrd="1" destOrd="0" presId="urn:microsoft.com/office/officeart/2016/7/layout/RepeatingBendingProcessNew"/>
    <dgm:cxn modelId="{FF4C3FD1-AA4C-4EF3-BA87-04CF7F0E4522}" type="presParOf" srcId="{4E5CE641-D000-414C-B34F-52AE1426E49F}" destId="{9A66FF6A-CA84-4762-B296-F28762969681}" srcOrd="0" destOrd="0" presId="urn:microsoft.com/office/officeart/2016/7/layout/RepeatingBendingProcessNew"/>
    <dgm:cxn modelId="{E78EC3C6-87B2-4DC8-AB38-46F81A4EB415}" type="presParOf" srcId="{07C8D975-790F-4857-ADAC-112E10287EAE}" destId="{24B7519C-5207-4FF4-8622-15A7E18E8BA0}" srcOrd="2" destOrd="0" presId="urn:microsoft.com/office/officeart/2016/7/layout/RepeatingBendingProcessNew"/>
    <dgm:cxn modelId="{51FB9FC3-FFFC-4679-B50F-A21DE1388F99}" type="presParOf" srcId="{07C8D975-790F-4857-ADAC-112E10287EAE}" destId="{1BA08DD4-0C94-470D-9D3D-8D4B2B0DEF6F}" srcOrd="3" destOrd="0" presId="urn:microsoft.com/office/officeart/2016/7/layout/RepeatingBendingProcessNew"/>
    <dgm:cxn modelId="{122DED60-90EC-4985-A65C-A3019C493FE1}" type="presParOf" srcId="{1BA08DD4-0C94-470D-9D3D-8D4B2B0DEF6F}" destId="{37D3350F-2DED-478F-8066-A496C5A1E997}" srcOrd="0" destOrd="0" presId="urn:microsoft.com/office/officeart/2016/7/layout/RepeatingBendingProcessNew"/>
    <dgm:cxn modelId="{D06F6D35-52B1-48AC-9CF0-D9628AE190C8}" type="presParOf" srcId="{07C8D975-790F-4857-ADAC-112E10287EAE}" destId="{9184D70B-57AC-46C1-BA00-62AA67FD647B}" srcOrd="4" destOrd="0" presId="urn:microsoft.com/office/officeart/2016/7/layout/RepeatingBendingProcessNew"/>
    <dgm:cxn modelId="{29BFD726-6C35-4235-BB95-E62AE2E32259}" type="presParOf" srcId="{07C8D975-790F-4857-ADAC-112E10287EAE}" destId="{02A7A756-AB8A-4EF5-927C-8E14A2FB7181}" srcOrd="5" destOrd="0" presId="urn:microsoft.com/office/officeart/2016/7/layout/RepeatingBendingProcessNew"/>
    <dgm:cxn modelId="{841BCC8B-5D03-4A48-8056-DA50FABB50F0}" type="presParOf" srcId="{02A7A756-AB8A-4EF5-927C-8E14A2FB7181}" destId="{6E72CC90-9474-446D-8807-324715BEAF9F}" srcOrd="0" destOrd="0" presId="urn:microsoft.com/office/officeart/2016/7/layout/RepeatingBendingProcessNew"/>
    <dgm:cxn modelId="{A7CCC756-DBB3-4B5A-B294-C8F336FB2178}" type="presParOf" srcId="{07C8D975-790F-4857-ADAC-112E10287EAE}" destId="{B1DDF1A0-C57A-406A-871C-D5209B88CC68}"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B01A96-BE36-4AC8-AD66-69B650D8B80B}" type="doc">
      <dgm:prSet loTypeId="urn:microsoft.com/office/officeart/2008/layout/LinedList" loCatId="list" qsTypeId="urn:microsoft.com/office/officeart/2005/8/quickstyle/simple3" qsCatId="simple" csTypeId="urn:microsoft.com/office/officeart/2005/8/colors/accent1_3" csCatId="accent1" phldr="1"/>
      <dgm:spPr/>
      <dgm:t>
        <a:bodyPr/>
        <a:lstStyle/>
        <a:p>
          <a:endParaRPr lang="en-US"/>
        </a:p>
      </dgm:t>
    </dgm:pt>
    <dgm:pt modelId="{2D414E42-0222-4631-BB0A-9A203B487CDB}">
      <dgm:prSet/>
      <dgm:spPr/>
      <dgm:t>
        <a:bodyPr/>
        <a:lstStyle/>
        <a:p>
          <a:r>
            <a:rPr lang="tr-TR"/>
            <a:t>Hipotermi</a:t>
          </a:r>
          <a:endParaRPr lang="en-US"/>
        </a:p>
      </dgm:t>
    </dgm:pt>
    <dgm:pt modelId="{DD5331BC-F599-45C9-88CB-21BBF126BAA9}" type="parTrans" cxnId="{7EF7607F-AEBE-4058-A1D9-342F982D1F80}">
      <dgm:prSet/>
      <dgm:spPr/>
      <dgm:t>
        <a:bodyPr/>
        <a:lstStyle/>
        <a:p>
          <a:endParaRPr lang="en-US"/>
        </a:p>
      </dgm:t>
    </dgm:pt>
    <dgm:pt modelId="{AC311D4A-5F38-4CE0-B1AF-2D93DC838380}" type="sibTrans" cxnId="{7EF7607F-AEBE-4058-A1D9-342F982D1F80}">
      <dgm:prSet/>
      <dgm:spPr/>
      <dgm:t>
        <a:bodyPr/>
        <a:lstStyle/>
        <a:p>
          <a:endParaRPr lang="en-US"/>
        </a:p>
      </dgm:t>
    </dgm:pt>
    <dgm:pt modelId="{13E199AC-E2BA-49CC-8D45-72437898176B}">
      <dgm:prSet/>
      <dgm:spPr/>
      <dgm:t>
        <a:bodyPr/>
        <a:lstStyle/>
        <a:p>
          <a:r>
            <a:rPr lang="tr-TR"/>
            <a:t>Nonpulsatil/Pulsatil Akım</a:t>
          </a:r>
          <a:endParaRPr lang="en-US"/>
        </a:p>
      </dgm:t>
    </dgm:pt>
    <dgm:pt modelId="{1FA2A96C-8A9E-41DC-AD7B-ACFB1DA9CDF4}" type="parTrans" cxnId="{78E57F66-1EDD-4486-A0DE-447824A47849}">
      <dgm:prSet/>
      <dgm:spPr/>
      <dgm:t>
        <a:bodyPr/>
        <a:lstStyle/>
        <a:p>
          <a:endParaRPr lang="en-US"/>
        </a:p>
      </dgm:t>
    </dgm:pt>
    <dgm:pt modelId="{E13DCAF3-33D4-4368-BD8A-B04554F050FD}" type="sibTrans" cxnId="{78E57F66-1EDD-4486-A0DE-447824A47849}">
      <dgm:prSet/>
      <dgm:spPr/>
      <dgm:t>
        <a:bodyPr/>
        <a:lstStyle/>
        <a:p>
          <a:endParaRPr lang="en-US"/>
        </a:p>
      </dgm:t>
    </dgm:pt>
    <dgm:pt modelId="{BE7F9255-E7F8-4FD3-A095-BB0CA557CDD3}">
      <dgm:prSet/>
      <dgm:spPr/>
      <dgm:t>
        <a:bodyPr/>
        <a:lstStyle/>
        <a:p>
          <a:r>
            <a:rPr lang="tr-TR"/>
            <a:t>Kan Gazı Yönetim Stratejileri</a:t>
          </a:r>
          <a:endParaRPr lang="en-US"/>
        </a:p>
      </dgm:t>
    </dgm:pt>
    <dgm:pt modelId="{364D8809-FE80-402D-BBB6-B40DC5171B4E}" type="parTrans" cxnId="{CD6750F5-8AD7-4AE8-9460-FCA66A216D81}">
      <dgm:prSet/>
      <dgm:spPr/>
      <dgm:t>
        <a:bodyPr/>
        <a:lstStyle/>
        <a:p>
          <a:endParaRPr lang="en-US"/>
        </a:p>
      </dgm:t>
    </dgm:pt>
    <dgm:pt modelId="{4FEF8233-72D8-429A-9FC6-E9E1CD27FEC7}" type="sibTrans" cxnId="{CD6750F5-8AD7-4AE8-9460-FCA66A216D81}">
      <dgm:prSet/>
      <dgm:spPr/>
      <dgm:t>
        <a:bodyPr/>
        <a:lstStyle/>
        <a:p>
          <a:endParaRPr lang="en-US"/>
        </a:p>
      </dgm:t>
    </dgm:pt>
    <dgm:pt modelId="{3B42CD0B-F03B-418D-A663-787D83934AE1}">
      <dgm:prSet/>
      <dgm:spPr/>
      <dgm:t>
        <a:bodyPr/>
        <a:lstStyle/>
        <a:p>
          <a:r>
            <a:rPr lang="tr-TR"/>
            <a:t>Uygun/Doğru Kardiyolpleji stratejileri</a:t>
          </a:r>
          <a:endParaRPr lang="en-US"/>
        </a:p>
      </dgm:t>
    </dgm:pt>
    <dgm:pt modelId="{0A28CBF7-1D1E-4EE3-95A7-08ED4C46E2EA}" type="parTrans" cxnId="{AE386035-2198-4C94-89D8-BBDB843621E1}">
      <dgm:prSet/>
      <dgm:spPr/>
      <dgm:t>
        <a:bodyPr/>
        <a:lstStyle/>
        <a:p>
          <a:endParaRPr lang="en-US"/>
        </a:p>
      </dgm:t>
    </dgm:pt>
    <dgm:pt modelId="{90AB94B4-256E-4DF9-9BE6-34B2BEA17B27}" type="sibTrans" cxnId="{AE386035-2198-4C94-89D8-BBDB843621E1}">
      <dgm:prSet/>
      <dgm:spPr/>
      <dgm:t>
        <a:bodyPr/>
        <a:lstStyle/>
        <a:p>
          <a:endParaRPr lang="en-US"/>
        </a:p>
      </dgm:t>
    </dgm:pt>
    <dgm:pt modelId="{8FB0470C-D68F-4312-ADED-6FB5729210DB}">
      <dgm:prSet/>
      <dgm:spPr/>
      <dgm:t>
        <a:bodyPr/>
        <a:lstStyle/>
        <a:p>
          <a:r>
            <a:rPr lang="tr-TR" dirty="0"/>
            <a:t>Kapsamlı </a:t>
          </a:r>
          <a:r>
            <a:rPr lang="tr-TR" dirty="0" err="1" smtClean="0"/>
            <a:t>Monütörizasyon</a:t>
          </a:r>
          <a:endParaRPr lang="en-US" dirty="0"/>
        </a:p>
      </dgm:t>
    </dgm:pt>
    <dgm:pt modelId="{034A37AF-48EA-40EC-A742-57DFA78F5769}" type="parTrans" cxnId="{EC6EDFEF-66EB-4CFB-9986-E266344AA0BB}">
      <dgm:prSet/>
      <dgm:spPr/>
      <dgm:t>
        <a:bodyPr/>
        <a:lstStyle/>
        <a:p>
          <a:endParaRPr lang="en-US"/>
        </a:p>
      </dgm:t>
    </dgm:pt>
    <dgm:pt modelId="{D5E5871F-B46D-4CD5-857F-199DC03B79D4}" type="sibTrans" cxnId="{EC6EDFEF-66EB-4CFB-9986-E266344AA0BB}">
      <dgm:prSet/>
      <dgm:spPr/>
      <dgm:t>
        <a:bodyPr/>
        <a:lstStyle/>
        <a:p>
          <a:endParaRPr lang="en-US"/>
        </a:p>
      </dgm:t>
    </dgm:pt>
    <dgm:pt modelId="{D94965A2-87E2-436E-826F-BA5EBE6A28EE}" type="pres">
      <dgm:prSet presAssocID="{6CB01A96-BE36-4AC8-AD66-69B650D8B80B}" presName="vert0" presStyleCnt="0">
        <dgm:presLayoutVars>
          <dgm:dir/>
          <dgm:animOne val="branch"/>
          <dgm:animLvl val="lvl"/>
        </dgm:presLayoutVars>
      </dgm:prSet>
      <dgm:spPr/>
      <dgm:t>
        <a:bodyPr/>
        <a:lstStyle/>
        <a:p>
          <a:endParaRPr lang="tr-TR"/>
        </a:p>
      </dgm:t>
    </dgm:pt>
    <dgm:pt modelId="{DB9DBD38-BFFB-4CA3-961C-6755B17F0734}" type="pres">
      <dgm:prSet presAssocID="{2D414E42-0222-4631-BB0A-9A203B487CDB}" presName="thickLine" presStyleLbl="alignNode1" presStyleIdx="0" presStyleCnt="5"/>
      <dgm:spPr/>
    </dgm:pt>
    <dgm:pt modelId="{2F7011AC-7625-4C98-8B1E-0408FF0B354C}" type="pres">
      <dgm:prSet presAssocID="{2D414E42-0222-4631-BB0A-9A203B487CDB}" presName="horz1" presStyleCnt="0"/>
      <dgm:spPr/>
    </dgm:pt>
    <dgm:pt modelId="{274D576E-45B9-42B0-9C3B-4BE48DF56EE6}" type="pres">
      <dgm:prSet presAssocID="{2D414E42-0222-4631-BB0A-9A203B487CDB}" presName="tx1" presStyleLbl="revTx" presStyleIdx="0" presStyleCnt="5"/>
      <dgm:spPr/>
      <dgm:t>
        <a:bodyPr/>
        <a:lstStyle/>
        <a:p>
          <a:endParaRPr lang="tr-TR"/>
        </a:p>
      </dgm:t>
    </dgm:pt>
    <dgm:pt modelId="{A74B5F3C-31E7-4BF3-80CB-11053F19960A}" type="pres">
      <dgm:prSet presAssocID="{2D414E42-0222-4631-BB0A-9A203B487CDB}" presName="vert1" presStyleCnt="0"/>
      <dgm:spPr/>
    </dgm:pt>
    <dgm:pt modelId="{110B574B-73B8-4FE2-8885-9E95F5F569DE}" type="pres">
      <dgm:prSet presAssocID="{13E199AC-E2BA-49CC-8D45-72437898176B}" presName="thickLine" presStyleLbl="alignNode1" presStyleIdx="1" presStyleCnt="5"/>
      <dgm:spPr/>
    </dgm:pt>
    <dgm:pt modelId="{968702D6-86BD-4469-B45C-BC50DBDD651A}" type="pres">
      <dgm:prSet presAssocID="{13E199AC-E2BA-49CC-8D45-72437898176B}" presName="horz1" presStyleCnt="0"/>
      <dgm:spPr/>
    </dgm:pt>
    <dgm:pt modelId="{241BC47E-32B5-4939-91E0-05B6FD4C319F}" type="pres">
      <dgm:prSet presAssocID="{13E199AC-E2BA-49CC-8D45-72437898176B}" presName="tx1" presStyleLbl="revTx" presStyleIdx="1" presStyleCnt="5"/>
      <dgm:spPr/>
      <dgm:t>
        <a:bodyPr/>
        <a:lstStyle/>
        <a:p>
          <a:endParaRPr lang="tr-TR"/>
        </a:p>
      </dgm:t>
    </dgm:pt>
    <dgm:pt modelId="{57AFF566-7811-48FC-8D95-2907A506A541}" type="pres">
      <dgm:prSet presAssocID="{13E199AC-E2BA-49CC-8D45-72437898176B}" presName="vert1" presStyleCnt="0"/>
      <dgm:spPr/>
    </dgm:pt>
    <dgm:pt modelId="{7887CCB5-505B-4E1E-B0E4-FF84DD1F1E13}" type="pres">
      <dgm:prSet presAssocID="{BE7F9255-E7F8-4FD3-A095-BB0CA557CDD3}" presName="thickLine" presStyleLbl="alignNode1" presStyleIdx="2" presStyleCnt="5"/>
      <dgm:spPr/>
    </dgm:pt>
    <dgm:pt modelId="{959699C9-73FA-4184-8EF0-D8395D1B3D63}" type="pres">
      <dgm:prSet presAssocID="{BE7F9255-E7F8-4FD3-A095-BB0CA557CDD3}" presName="horz1" presStyleCnt="0"/>
      <dgm:spPr/>
    </dgm:pt>
    <dgm:pt modelId="{3597747B-B8F1-429B-A108-E25297BC2CA7}" type="pres">
      <dgm:prSet presAssocID="{BE7F9255-E7F8-4FD3-A095-BB0CA557CDD3}" presName="tx1" presStyleLbl="revTx" presStyleIdx="2" presStyleCnt="5"/>
      <dgm:spPr/>
      <dgm:t>
        <a:bodyPr/>
        <a:lstStyle/>
        <a:p>
          <a:endParaRPr lang="tr-TR"/>
        </a:p>
      </dgm:t>
    </dgm:pt>
    <dgm:pt modelId="{DFD2933E-C285-42FF-BCA6-78659A14CEED}" type="pres">
      <dgm:prSet presAssocID="{BE7F9255-E7F8-4FD3-A095-BB0CA557CDD3}" presName="vert1" presStyleCnt="0"/>
      <dgm:spPr/>
    </dgm:pt>
    <dgm:pt modelId="{E162D248-D74D-40E6-B4FD-901AD518F8F2}" type="pres">
      <dgm:prSet presAssocID="{3B42CD0B-F03B-418D-A663-787D83934AE1}" presName="thickLine" presStyleLbl="alignNode1" presStyleIdx="3" presStyleCnt="5"/>
      <dgm:spPr/>
    </dgm:pt>
    <dgm:pt modelId="{FFE3CA1D-8DFB-4317-A651-2FD74AC0C549}" type="pres">
      <dgm:prSet presAssocID="{3B42CD0B-F03B-418D-A663-787D83934AE1}" presName="horz1" presStyleCnt="0"/>
      <dgm:spPr/>
    </dgm:pt>
    <dgm:pt modelId="{3FF628A4-8A99-43AC-AAE8-11045B8BE81D}" type="pres">
      <dgm:prSet presAssocID="{3B42CD0B-F03B-418D-A663-787D83934AE1}" presName="tx1" presStyleLbl="revTx" presStyleIdx="3" presStyleCnt="5"/>
      <dgm:spPr/>
      <dgm:t>
        <a:bodyPr/>
        <a:lstStyle/>
        <a:p>
          <a:endParaRPr lang="tr-TR"/>
        </a:p>
      </dgm:t>
    </dgm:pt>
    <dgm:pt modelId="{3F9A0E70-48E9-44BE-A291-26E08C5F5778}" type="pres">
      <dgm:prSet presAssocID="{3B42CD0B-F03B-418D-A663-787D83934AE1}" presName="vert1" presStyleCnt="0"/>
      <dgm:spPr/>
    </dgm:pt>
    <dgm:pt modelId="{5DF9B28C-0F64-4325-9413-EB5B59F50102}" type="pres">
      <dgm:prSet presAssocID="{8FB0470C-D68F-4312-ADED-6FB5729210DB}" presName="thickLine" presStyleLbl="alignNode1" presStyleIdx="4" presStyleCnt="5"/>
      <dgm:spPr/>
    </dgm:pt>
    <dgm:pt modelId="{D59D4691-3E2D-444D-9E42-C1557A34C93D}" type="pres">
      <dgm:prSet presAssocID="{8FB0470C-D68F-4312-ADED-6FB5729210DB}" presName="horz1" presStyleCnt="0"/>
      <dgm:spPr/>
    </dgm:pt>
    <dgm:pt modelId="{5EEFFEA3-6176-474A-926A-FA626A800B87}" type="pres">
      <dgm:prSet presAssocID="{8FB0470C-D68F-4312-ADED-6FB5729210DB}" presName="tx1" presStyleLbl="revTx" presStyleIdx="4" presStyleCnt="5"/>
      <dgm:spPr/>
      <dgm:t>
        <a:bodyPr/>
        <a:lstStyle/>
        <a:p>
          <a:endParaRPr lang="tr-TR"/>
        </a:p>
      </dgm:t>
    </dgm:pt>
    <dgm:pt modelId="{0BD9D441-7DCA-46AF-A9E1-072D6CF1ECFB}" type="pres">
      <dgm:prSet presAssocID="{8FB0470C-D68F-4312-ADED-6FB5729210DB}" presName="vert1" presStyleCnt="0"/>
      <dgm:spPr/>
    </dgm:pt>
  </dgm:ptLst>
  <dgm:cxnLst>
    <dgm:cxn modelId="{9F0E4A75-3429-4EF0-9CE7-6830427C8E6A}" type="presOf" srcId="{6CB01A96-BE36-4AC8-AD66-69B650D8B80B}" destId="{D94965A2-87E2-436E-826F-BA5EBE6A28EE}" srcOrd="0" destOrd="0" presId="urn:microsoft.com/office/officeart/2008/layout/LinedList"/>
    <dgm:cxn modelId="{7EF7607F-AEBE-4058-A1D9-342F982D1F80}" srcId="{6CB01A96-BE36-4AC8-AD66-69B650D8B80B}" destId="{2D414E42-0222-4631-BB0A-9A203B487CDB}" srcOrd="0" destOrd="0" parTransId="{DD5331BC-F599-45C9-88CB-21BBF126BAA9}" sibTransId="{AC311D4A-5F38-4CE0-B1AF-2D93DC838380}"/>
    <dgm:cxn modelId="{91EAC7A7-2CEA-46CE-848A-DB73D1D56557}" type="presOf" srcId="{BE7F9255-E7F8-4FD3-A095-BB0CA557CDD3}" destId="{3597747B-B8F1-429B-A108-E25297BC2CA7}" srcOrd="0" destOrd="0" presId="urn:microsoft.com/office/officeart/2008/layout/LinedList"/>
    <dgm:cxn modelId="{CD6750F5-8AD7-4AE8-9460-FCA66A216D81}" srcId="{6CB01A96-BE36-4AC8-AD66-69B650D8B80B}" destId="{BE7F9255-E7F8-4FD3-A095-BB0CA557CDD3}" srcOrd="2" destOrd="0" parTransId="{364D8809-FE80-402D-BBB6-B40DC5171B4E}" sibTransId="{4FEF8233-72D8-429A-9FC6-E9E1CD27FEC7}"/>
    <dgm:cxn modelId="{78E57F66-1EDD-4486-A0DE-447824A47849}" srcId="{6CB01A96-BE36-4AC8-AD66-69B650D8B80B}" destId="{13E199AC-E2BA-49CC-8D45-72437898176B}" srcOrd="1" destOrd="0" parTransId="{1FA2A96C-8A9E-41DC-AD7B-ACFB1DA9CDF4}" sibTransId="{E13DCAF3-33D4-4368-BD8A-B04554F050FD}"/>
    <dgm:cxn modelId="{AF17DF62-98A1-48EE-8852-B25CCA9A2B1D}" type="presOf" srcId="{2D414E42-0222-4631-BB0A-9A203B487CDB}" destId="{274D576E-45B9-42B0-9C3B-4BE48DF56EE6}" srcOrd="0" destOrd="0" presId="urn:microsoft.com/office/officeart/2008/layout/LinedList"/>
    <dgm:cxn modelId="{EC6EDFEF-66EB-4CFB-9986-E266344AA0BB}" srcId="{6CB01A96-BE36-4AC8-AD66-69B650D8B80B}" destId="{8FB0470C-D68F-4312-ADED-6FB5729210DB}" srcOrd="4" destOrd="0" parTransId="{034A37AF-48EA-40EC-A742-57DFA78F5769}" sibTransId="{D5E5871F-B46D-4CD5-857F-199DC03B79D4}"/>
    <dgm:cxn modelId="{AE386035-2198-4C94-89D8-BBDB843621E1}" srcId="{6CB01A96-BE36-4AC8-AD66-69B650D8B80B}" destId="{3B42CD0B-F03B-418D-A663-787D83934AE1}" srcOrd="3" destOrd="0" parTransId="{0A28CBF7-1D1E-4EE3-95A7-08ED4C46E2EA}" sibTransId="{90AB94B4-256E-4DF9-9BE6-34B2BEA17B27}"/>
    <dgm:cxn modelId="{DBCC645A-5BC8-4413-9602-8D4B24412C94}" type="presOf" srcId="{8FB0470C-D68F-4312-ADED-6FB5729210DB}" destId="{5EEFFEA3-6176-474A-926A-FA626A800B87}" srcOrd="0" destOrd="0" presId="urn:microsoft.com/office/officeart/2008/layout/LinedList"/>
    <dgm:cxn modelId="{FF257DED-5855-4AEB-99D0-7FC55F0DC145}" type="presOf" srcId="{3B42CD0B-F03B-418D-A663-787D83934AE1}" destId="{3FF628A4-8A99-43AC-AAE8-11045B8BE81D}" srcOrd="0" destOrd="0" presId="urn:microsoft.com/office/officeart/2008/layout/LinedList"/>
    <dgm:cxn modelId="{989600B1-122B-4402-B19A-8A24E81924CA}" type="presOf" srcId="{13E199AC-E2BA-49CC-8D45-72437898176B}" destId="{241BC47E-32B5-4939-91E0-05B6FD4C319F}" srcOrd="0" destOrd="0" presId="urn:microsoft.com/office/officeart/2008/layout/LinedList"/>
    <dgm:cxn modelId="{AFD3901E-E8A8-4DB6-8BCF-CE091BC28F5C}" type="presParOf" srcId="{D94965A2-87E2-436E-826F-BA5EBE6A28EE}" destId="{DB9DBD38-BFFB-4CA3-961C-6755B17F0734}" srcOrd="0" destOrd="0" presId="urn:microsoft.com/office/officeart/2008/layout/LinedList"/>
    <dgm:cxn modelId="{800B62F9-9B63-4A08-8288-018DECA74E76}" type="presParOf" srcId="{D94965A2-87E2-436E-826F-BA5EBE6A28EE}" destId="{2F7011AC-7625-4C98-8B1E-0408FF0B354C}" srcOrd="1" destOrd="0" presId="urn:microsoft.com/office/officeart/2008/layout/LinedList"/>
    <dgm:cxn modelId="{25AADB85-8D39-4E42-AED7-62CE0D31BA3A}" type="presParOf" srcId="{2F7011AC-7625-4C98-8B1E-0408FF0B354C}" destId="{274D576E-45B9-42B0-9C3B-4BE48DF56EE6}" srcOrd="0" destOrd="0" presId="urn:microsoft.com/office/officeart/2008/layout/LinedList"/>
    <dgm:cxn modelId="{DD895463-5EA3-44C2-960B-91A18E41CEEF}" type="presParOf" srcId="{2F7011AC-7625-4C98-8B1E-0408FF0B354C}" destId="{A74B5F3C-31E7-4BF3-80CB-11053F19960A}" srcOrd="1" destOrd="0" presId="urn:microsoft.com/office/officeart/2008/layout/LinedList"/>
    <dgm:cxn modelId="{7A1B9124-42CB-4B9C-8EF3-A2DC9510C045}" type="presParOf" srcId="{D94965A2-87E2-436E-826F-BA5EBE6A28EE}" destId="{110B574B-73B8-4FE2-8885-9E95F5F569DE}" srcOrd="2" destOrd="0" presId="urn:microsoft.com/office/officeart/2008/layout/LinedList"/>
    <dgm:cxn modelId="{30D41E73-46F0-49A6-9974-81CCE53BBA28}" type="presParOf" srcId="{D94965A2-87E2-436E-826F-BA5EBE6A28EE}" destId="{968702D6-86BD-4469-B45C-BC50DBDD651A}" srcOrd="3" destOrd="0" presId="urn:microsoft.com/office/officeart/2008/layout/LinedList"/>
    <dgm:cxn modelId="{D727070F-D9A2-4F51-825F-7D58C8475D0E}" type="presParOf" srcId="{968702D6-86BD-4469-B45C-BC50DBDD651A}" destId="{241BC47E-32B5-4939-91E0-05B6FD4C319F}" srcOrd="0" destOrd="0" presId="urn:microsoft.com/office/officeart/2008/layout/LinedList"/>
    <dgm:cxn modelId="{30FE21B6-A3B8-4BD5-BEF7-F5CCA2EEC35E}" type="presParOf" srcId="{968702D6-86BD-4469-B45C-BC50DBDD651A}" destId="{57AFF566-7811-48FC-8D95-2907A506A541}" srcOrd="1" destOrd="0" presId="urn:microsoft.com/office/officeart/2008/layout/LinedList"/>
    <dgm:cxn modelId="{5E16F3B8-D72A-49F9-BAF8-FEE78997C5CD}" type="presParOf" srcId="{D94965A2-87E2-436E-826F-BA5EBE6A28EE}" destId="{7887CCB5-505B-4E1E-B0E4-FF84DD1F1E13}" srcOrd="4" destOrd="0" presId="urn:microsoft.com/office/officeart/2008/layout/LinedList"/>
    <dgm:cxn modelId="{0337DC82-BA8D-43FD-869E-A080DAFD4158}" type="presParOf" srcId="{D94965A2-87E2-436E-826F-BA5EBE6A28EE}" destId="{959699C9-73FA-4184-8EF0-D8395D1B3D63}" srcOrd="5" destOrd="0" presId="urn:microsoft.com/office/officeart/2008/layout/LinedList"/>
    <dgm:cxn modelId="{F7E76C49-0E80-49C8-A02D-C669B1014868}" type="presParOf" srcId="{959699C9-73FA-4184-8EF0-D8395D1B3D63}" destId="{3597747B-B8F1-429B-A108-E25297BC2CA7}" srcOrd="0" destOrd="0" presId="urn:microsoft.com/office/officeart/2008/layout/LinedList"/>
    <dgm:cxn modelId="{91C113F3-2FC4-4529-B5E2-4E100A7DEC27}" type="presParOf" srcId="{959699C9-73FA-4184-8EF0-D8395D1B3D63}" destId="{DFD2933E-C285-42FF-BCA6-78659A14CEED}" srcOrd="1" destOrd="0" presId="urn:microsoft.com/office/officeart/2008/layout/LinedList"/>
    <dgm:cxn modelId="{EBADE59D-7E29-48CD-B012-A68CDA0D9DE5}" type="presParOf" srcId="{D94965A2-87E2-436E-826F-BA5EBE6A28EE}" destId="{E162D248-D74D-40E6-B4FD-901AD518F8F2}" srcOrd="6" destOrd="0" presId="urn:microsoft.com/office/officeart/2008/layout/LinedList"/>
    <dgm:cxn modelId="{B9740CF5-8C8C-42E8-BEB5-B0CCF9EEDF18}" type="presParOf" srcId="{D94965A2-87E2-436E-826F-BA5EBE6A28EE}" destId="{FFE3CA1D-8DFB-4317-A651-2FD74AC0C549}" srcOrd="7" destOrd="0" presId="urn:microsoft.com/office/officeart/2008/layout/LinedList"/>
    <dgm:cxn modelId="{5DEDBD91-4E1B-4D18-B446-892A33A55BCC}" type="presParOf" srcId="{FFE3CA1D-8DFB-4317-A651-2FD74AC0C549}" destId="{3FF628A4-8A99-43AC-AAE8-11045B8BE81D}" srcOrd="0" destOrd="0" presId="urn:microsoft.com/office/officeart/2008/layout/LinedList"/>
    <dgm:cxn modelId="{BE842130-53A3-49D4-89D4-EE084E200996}" type="presParOf" srcId="{FFE3CA1D-8DFB-4317-A651-2FD74AC0C549}" destId="{3F9A0E70-48E9-44BE-A291-26E08C5F5778}" srcOrd="1" destOrd="0" presId="urn:microsoft.com/office/officeart/2008/layout/LinedList"/>
    <dgm:cxn modelId="{4A0ECCBD-BCE5-4583-88B9-A1079907AC66}" type="presParOf" srcId="{D94965A2-87E2-436E-826F-BA5EBE6A28EE}" destId="{5DF9B28C-0F64-4325-9413-EB5B59F50102}" srcOrd="8" destOrd="0" presId="urn:microsoft.com/office/officeart/2008/layout/LinedList"/>
    <dgm:cxn modelId="{75BD7EED-E736-4740-84EE-2C9640C29F33}" type="presParOf" srcId="{D94965A2-87E2-436E-826F-BA5EBE6A28EE}" destId="{D59D4691-3E2D-444D-9E42-C1557A34C93D}" srcOrd="9" destOrd="0" presId="urn:microsoft.com/office/officeart/2008/layout/LinedList"/>
    <dgm:cxn modelId="{BC0532CF-046A-4415-A590-6F4CB30FF77F}" type="presParOf" srcId="{D59D4691-3E2D-444D-9E42-C1557A34C93D}" destId="{5EEFFEA3-6176-474A-926A-FA626A800B87}" srcOrd="0" destOrd="0" presId="urn:microsoft.com/office/officeart/2008/layout/LinedList"/>
    <dgm:cxn modelId="{34123F79-48B6-4046-897D-6E6B2FC2DD40}" type="presParOf" srcId="{D59D4691-3E2D-444D-9E42-C1557A34C93D}" destId="{0BD9D441-7DCA-46AF-A9E1-072D6CF1EC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2BDEBF-FD1F-461C-93AF-78A245AE934E}" type="doc">
      <dgm:prSet loTypeId="urn:microsoft.com/office/officeart/2008/layout/LinedList" loCatId="list" qsTypeId="urn:microsoft.com/office/officeart/2005/8/quickstyle/simple4" qsCatId="simple" csTypeId="urn:microsoft.com/office/officeart/2005/8/colors/accent5_3" csCatId="accent5"/>
      <dgm:spPr/>
      <dgm:t>
        <a:bodyPr/>
        <a:lstStyle/>
        <a:p>
          <a:endParaRPr lang="en-US"/>
        </a:p>
      </dgm:t>
    </dgm:pt>
    <dgm:pt modelId="{25B3DE04-A9D8-45C8-8145-38A71C65E21D}">
      <dgm:prSet/>
      <dgm:spPr/>
      <dgm:t>
        <a:bodyPr/>
        <a:lstStyle/>
        <a:p>
          <a:r>
            <a:rPr lang="tr-TR"/>
            <a:t>1. Vücut yüzey alanı</a:t>
          </a:r>
          <a:endParaRPr lang="en-US"/>
        </a:p>
      </dgm:t>
    </dgm:pt>
    <dgm:pt modelId="{93AD0599-3569-448D-BDDE-6CA753A58870}" type="parTrans" cxnId="{B6BE7D5D-EFC0-4209-8EBE-64A2168FB683}">
      <dgm:prSet/>
      <dgm:spPr/>
      <dgm:t>
        <a:bodyPr/>
        <a:lstStyle/>
        <a:p>
          <a:endParaRPr lang="en-US"/>
        </a:p>
      </dgm:t>
    </dgm:pt>
    <dgm:pt modelId="{D56C06E2-5DF8-4AFF-9EFB-7179DF588E43}" type="sibTrans" cxnId="{B6BE7D5D-EFC0-4209-8EBE-64A2168FB683}">
      <dgm:prSet/>
      <dgm:spPr/>
      <dgm:t>
        <a:bodyPr/>
        <a:lstStyle/>
        <a:p>
          <a:endParaRPr lang="en-US"/>
        </a:p>
      </dgm:t>
    </dgm:pt>
    <dgm:pt modelId="{92760065-5220-4088-9D2C-53E0697F0632}">
      <dgm:prSet/>
      <dgm:spPr/>
      <dgm:t>
        <a:bodyPr/>
        <a:lstStyle/>
        <a:p>
          <a:r>
            <a:rPr lang="tr-TR"/>
            <a:t>2. Hipotermi derinliği</a:t>
          </a:r>
          <a:endParaRPr lang="en-US"/>
        </a:p>
      </dgm:t>
    </dgm:pt>
    <dgm:pt modelId="{DD74D03E-F7D3-4532-961D-AA00CC1C5DB0}" type="parTrans" cxnId="{29283549-C039-455C-A620-0AF0EBAE471E}">
      <dgm:prSet/>
      <dgm:spPr/>
      <dgm:t>
        <a:bodyPr/>
        <a:lstStyle/>
        <a:p>
          <a:endParaRPr lang="en-US"/>
        </a:p>
      </dgm:t>
    </dgm:pt>
    <dgm:pt modelId="{3D2FD9A9-375F-4B43-BFD4-FFC0B3A8A897}" type="sibTrans" cxnId="{29283549-C039-455C-A620-0AF0EBAE471E}">
      <dgm:prSet/>
      <dgm:spPr/>
      <dgm:t>
        <a:bodyPr/>
        <a:lstStyle/>
        <a:p>
          <a:endParaRPr lang="en-US"/>
        </a:p>
      </dgm:t>
    </dgm:pt>
    <dgm:pt modelId="{09E6FBC5-CA28-46AA-9971-B9454C67031F}">
      <dgm:prSet/>
      <dgm:spPr/>
      <dgm:t>
        <a:bodyPr/>
        <a:lstStyle/>
        <a:p>
          <a:r>
            <a:rPr lang="tr-TR"/>
            <a:t>3. Asit-baz dengesi</a:t>
          </a:r>
          <a:endParaRPr lang="en-US"/>
        </a:p>
      </dgm:t>
    </dgm:pt>
    <dgm:pt modelId="{0C7A3CB4-F3D8-44E0-9CDD-79CCE80E7879}" type="parTrans" cxnId="{E63C3551-3E49-4D1E-B7E0-0D9EE5F1D53E}">
      <dgm:prSet/>
      <dgm:spPr/>
      <dgm:t>
        <a:bodyPr/>
        <a:lstStyle/>
        <a:p>
          <a:endParaRPr lang="en-US"/>
        </a:p>
      </dgm:t>
    </dgm:pt>
    <dgm:pt modelId="{66341050-FAC2-4688-B6EE-302574846EF5}" type="sibTrans" cxnId="{E63C3551-3E49-4D1E-B7E0-0D9EE5F1D53E}">
      <dgm:prSet/>
      <dgm:spPr/>
      <dgm:t>
        <a:bodyPr/>
        <a:lstStyle/>
        <a:p>
          <a:endParaRPr lang="en-US"/>
        </a:p>
      </dgm:t>
    </dgm:pt>
    <dgm:pt modelId="{51785E52-BD1E-4B0B-8BD0-7DB4DB5D70D7}">
      <dgm:prSet/>
      <dgm:spPr/>
      <dgm:t>
        <a:bodyPr/>
        <a:lstStyle/>
        <a:p>
          <a:r>
            <a:rPr lang="tr-TR"/>
            <a:t>3. Tüm vücut oksijen tüketimi</a:t>
          </a:r>
          <a:endParaRPr lang="en-US"/>
        </a:p>
      </dgm:t>
    </dgm:pt>
    <dgm:pt modelId="{67F6A51B-DEE6-4A9C-B92B-E7D38DA246DE}" type="parTrans" cxnId="{ECD97339-1A30-46E1-B813-06B867C3D8ED}">
      <dgm:prSet/>
      <dgm:spPr/>
      <dgm:t>
        <a:bodyPr/>
        <a:lstStyle/>
        <a:p>
          <a:endParaRPr lang="en-US"/>
        </a:p>
      </dgm:t>
    </dgm:pt>
    <dgm:pt modelId="{83EA4CA2-E564-48BA-9761-25AC25097F0F}" type="sibTrans" cxnId="{ECD97339-1A30-46E1-B813-06B867C3D8ED}">
      <dgm:prSet/>
      <dgm:spPr/>
      <dgm:t>
        <a:bodyPr/>
        <a:lstStyle/>
        <a:p>
          <a:endParaRPr lang="en-US"/>
        </a:p>
      </dgm:t>
    </dgm:pt>
    <dgm:pt modelId="{7E80EE2D-692E-4B3D-B568-7B7D78A14655}">
      <dgm:prSet/>
      <dgm:spPr/>
      <dgm:t>
        <a:bodyPr/>
        <a:lstStyle/>
        <a:p>
          <a:r>
            <a:rPr lang="tr-TR"/>
            <a:t>4. Nöromusküler blokajın derecesi</a:t>
          </a:r>
          <a:endParaRPr lang="en-US"/>
        </a:p>
      </dgm:t>
    </dgm:pt>
    <dgm:pt modelId="{8BB8A585-F6CE-49DF-AD03-9E457BF73A1A}" type="parTrans" cxnId="{C01CA167-C1C7-4CC4-B783-3D627FAB417B}">
      <dgm:prSet/>
      <dgm:spPr/>
      <dgm:t>
        <a:bodyPr/>
        <a:lstStyle/>
        <a:p>
          <a:endParaRPr lang="en-US"/>
        </a:p>
      </dgm:t>
    </dgm:pt>
    <dgm:pt modelId="{26D9D986-4103-43D6-90B0-B11EF8D1929B}" type="sibTrans" cxnId="{C01CA167-C1C7-4CC4-B783-3D627FAB417B}">
      <dgm:prSet/>
      <dgm:spPr/>
      <dgm:t>
        <a:bodyPr/>
        <a:lstStyle/>
        <a:p>
          <a:endParaRPr lang="en-US"/>
        </a:p>
      </dgm:t>
    </dgm:pt>
    <dgm:pt modelId="{507CE106-8ED4-4796-B3B9-E7DD081A8597}">
      <dgm:prSet/>
      <dgm:spPr/>
      <dgm:t>
        <a:bodyPr/>
        <a:lstStyle/>
        <a:p>
          <a:r>
            <a:rPr lang="tr-TR"/>
            <a:t>5. Kandaki oksijen miktarı</a:t>
          </a:r>
          <a:endParaRPr lang="en-US"/>
        </a:p>
      </dgm:t>
    </dgm:pt>
    <dgm:pt modelId="{0852546E-5904-403C-9537-2CF982172575}" type="parTrans" cxnId="{76C18EA6-4665-4D87-96C6-52D506714B2C}">
      <dgm:prSet/>
      <dgm:spPr/>
      <dgm:t>
        <a:bodyPr/>
        <a:lstStyle/>
        <a:p>
          <a:endParaRPr lang="en-US"/>
        </a:p>
      </dgm:t>
    </dgm:pt>
    <dgm:pt modelId="{B99DEBEA-4D94-4AFA-A681-AE9DD5BFC40A}" type="sibTrans" cxnId="{76C18EA6-4665-4D87-96C6-52D506714B2C}">
      <dgm:prSet/>
      <dgm:spPr/>
      <dgm:t>
        <a:bodyPr/>
        <a:lstStyle/>
        <a:p>
          <a:endParaRPr lang="en-US"/>
        </a:p>
      </dgm:t>
    </dgm:pt>
    <dgm:pt modelId="{2106CF3E-2FAB-4296-B0F4-0F48BB371F10}">
      <dgm:prSet/>
      <dgm:spPr/>
      <dgm:t>
        <a:bodyPr/>
        <a:lstStyle/>
        <a:p>
          <a:r>
            <a:rPr lang="tr-TR"/>
            <a:t>6. Anestezi derinliği</a:t>
          </a:r>
          <a:endParaRPr lang="en-US"/>
        </a:p>
      </dgm:t>
    </dgm:pt>
    <dgm:pt modelId="{6E0DC42B-400F-4D26-B226-D2A3C909EAD9}" type="parTrans" cxnId="{13FF9D63-BE0E-4EE1-BB3D-29253A715C10}">
      <dgm:prSet/>
      <dgm:spPr/>
      <dgm:t>
        <a:bodyPr/>
        <a:lstStyle/>
        <a:p>
          <a:endParaRPr lang="en-US"/>
        </a:p>
      </dgm:t>
    </dgm:pt>
    <dgm:pt modelId="{C3F0007F-F967-426B-BDC8-AE5DD0FA5EB3}" type="sibTrans" cxnId="{13FF9D63-BE0E-4EE1-BB3D-29253A715C10}">
      <dgm:prSet/>
      <dgm:spPr/>
      <dgm:t>
        <a:bodyPr/>
        <a:lstStyle/>
        <a:p>
          <a:endParaRPr lang="en-US"/>
        </a:p>
      </dgm:t>
    </dgm:pt>
    <dgm:pt modelId="{51438DFC-6166-4BEB-82B0-B1F96BE70DE9}">
      <dgm:prSet/>
      <dgm:spPr/>
      <dgm:t>
        <a:bodyPr/>
        <a:lstStyle/>
        <a:p>
          <a:r>
            <a:rPr lang="tr-TR"/>
            <a:t>7. Organların iskemiye karşı toleransı  </a:t>
          </a:r>
          <a:endParaRPr lang="en-US"/>
        </a:p>
      </dgm:t>
    </dgm:pt>
    <dgm:pt modelId="{A54A02EA-48EB-4ECD-B0AE-CED763AEECAA}" type="parTrans" cxnId="{86B35B58-25A4-4F2F-824F-49A9B65E9A68}">
      <dgm:prSet/>
      <dgm:spPr/>
      <dgm:t>
        <a:bodyPr/>
        <a:lstStyle/>
        <a:p>
          <a:endParaRPr lang="en-US"/>
        </a:p>
      </dgm:t>
    </dgm:pt>
    <dgm:pt modelId="{D87C2263-781A-40DF-AE50-F3E461680531}" type="sibTrans" cxnId="{86B35B58-25A4-4F2F-824F-49A9B65E9A68}">
      <dgm:prSet/>
      <dgm:spPr/>
      <dgm:t>
        <a:bodyPr/>
        <a:lstStyle/>
        <a:p>
          <a:endParaRPr lang="en-US"/>
        </a:p>
      </dgm:t>
    </dgm:pt>
    <dgm:pt modelId="{EF6D6DEE-311E-4D2C-8FD2-6824ECEF9782}" type="pres">
      <dgm:prSet presAssocID="{A42BDEBF-FD1F-461C-93AF-78A245AE934E}" presName="vert0" presStyleCnt="0">
        <dgm:presLayoutVars>
          <dgm:dir/>
          <dgm:animOne val="branch"/>
          <dgm:animLvl val="lvl"/>
        </dgm:presLayoutVars>
      </dgm:prSet>
      <dgm:spPr/>
      <dgm:t>
        <a:bodyPr/>
        <a:lstStyle/>
        <a:p>
          <a:endParaRPr lang="tr-TR"/>
        </a:p>
      </dgm:t>
    </dgm:pt>
    <dgm:pt modelId="{17F3933D-72C3-4A0A-92A8-316D28E4F0C6}" type="pres">
      <dgm:prSet presAssocID="{25B3DE04-A9D8-45C8-8145-38A71C65E21D}" presName="thickLine" presStyleLbl="alignNode1" presStyleIdx="0" presStyleCnt="8"/>
      <dgm:spPr/>
    </dgm:pt>
    <dgm:pt modelId="{78FE9D60-9AB7-4DE5-8B9A-D2929BF04474}" type="pres">
      <dgm:prSet presAssocID="{25B3DE04-A9D8-45C8-8145-38A71C65E21D}" presName="horz1" presStyleCnt="0"/>
      <dgm:spPr/>
    </dgm:pt>
    <dgm:pt modelId="{A3B272DF-9286-401A-84DB-2515982377BB}" type="pres">
      <dgm:prSet presAssocID="{25B3DE04-A9D8-45C8-8145-38A71C65E21D}" presName="tx1" presStyleLbl="revTx" presStyleIdx="0" presStyleCnt="8"/>
      <dgm:spPr/>
      <dgm:t>
        <a:bodyPr/>
        <a:lstStyle/>
        <a:p>
          <a:endParaRPr lang="tr-TR"/>
        </a:p>
      </dgm:t>
    </dgm:pt>
    <dgm:pt modelId="{4B8EC0DB-9362-4466-A0DB-BA603DBD6ADC}" type="pres">
      <dgm:prSet presAssocID="{25B3DE04-A9D8-45C8-8145-38A71C65E21D}" presName="vert1" presStyleCnt="0"/>
      <dgm:spPr/>
    </dgm:pt>
    <dgm:pt modelId="{63DF4067-038C-4F66-B04D-DF5BAE14B490}" type="pres">
      <dgm:prSet presAssocID="{92760065-5220-4088-9D2C-53E0697F0632}" presName="thickLine" presStyleLbl="alignNode1" presStyleIdx="1" presStyleCnt="8"/>
      <dgm:spPr/>
    </dgm:pt>
    <dgm:pt modelId="{C890E833-44F3-41B9-A392-E1314D65FA4D}" type="pres">
      <dgm:prSet presAssocID="{92760065-5220-4088-9D2C-53E0697F0632}" presName="horz1" presStyleCnt="0"/>
      <dgm:spPr/>
    </dgm:pt>
    <dgm:pt modelId="{4EFF704B-ED5C-47E9-8C8C-18154E69583F}" type="pres">
      <dgm:prSet presAssocID="{92760065-5220-4088-9D2C-53E0697F0632}" presName="tx1" presStyleLbl="revTx" presStyleIdx="1" presStyleCnt="8"/>
      <dgm:spPr/>
      <dgm:t>
        <a:bodyPr/>
        <a:lstStyle/>
        <a:p>
          <a:endParaRPr lang="tr-TR"/>
        </a:p>
      </dgm:t>
    </dgm:pt>
    <dgm:pt modelId="{B56EF0CC-969B-4E2D-83FB-E085F72A42BE}" type="pres">
      <dgm:prSet presAssocID="{92760065-5220-4088-9D2C-53E0697F0632}" presName="vert1" presStyleCnt="0"/>
      <dgm:spPr/>
    </dgm:pt>
    <dgm:pt modelId="{6813A5DF-26CB-418B-98B1-F1BF880FAF6E}" type="pres">
      <dgm:prSet presAssocID="{09E6FBC5-CA28-46AA-9971-B9454C67031F}" presName="thickLine" presStyleLbl="alignNode1" presStyleIdx="2" presStyleCnt="8"/>
      <dgm:spPr/>
    </dgm:pt>
    <dgm:pt modelId="{B2B1418A-E9A6-452A-ABED-D7E5007B6FD3}" type="pres">
      <dgm:prSet presAssocID="{09E6FBC5-CA28-46AA-9971-B9454C67031F}" presName="horz1" presStyleCnt="0"/>
      <dgm:spPr/>
    </dgm:pt>
    <dgm:pt modelId="{3EAF1B16-B72E-49C4-A20E-84B35468274B}" type="pres">
      <dgm:prSet presAssocID="{09E6FBC5-CA28-46AA-9971-B9454C67031F}" presName="tx1" presStyleLbl="revTx" presStyleIdx="2" presStyleCnt="8"/>
      <dgm:spPr/>
      <dgm:t>
        <a:bodyPr/>
        <a:lstStyle/>
        <a:p>
          <a:endParaRPr lang="tr-TR"/>
        </a:p>
      </dgm:t>
    </dgm:pt>
    <dgm:pt modelId="{F532FA5A-4A7F-450F-9F36-3385D7BE3D1D}" type="pres">
      <dgm:prSet presAssocID="{09E6FBC5-CA28-46AA-9971-B9454C67031F}" presName="vert1" presStyleCnt="0"/>
      <dgm:spPr/>
    </dgm:pt>
    <dgm:pt modelId="{7A59C235-BF1A-46FA-A023-92340B880164}" type="pres">
      <dgm:prSet presAssocID="{51785E52-BD1E-4B0B-8BD0-7DB4DB5D70D7}" presName="thickLine" presStyleLbl="alignNode1" presStyleIdx="3" presStyleCnt="8"/>
      <dgm:spPr/>
    </dgm:pt>
    <dgm:pt modelId="{B49290EB-43C6-4034-8D52-3C5EB3094BD8}" type="pres">
      <dgm:prSet presAssocID="{51785E52-BD1E-4B0B-8BD0-7DB4DB5D70D7}" presName="horz1" presStyleCnt="0"/>
      <dgm:spPr/>
    </dgm:pt>
    <dgm:pt modelId="{FCA9EDE7-7940-4C5F-838B-F28D9319ACDC}" type="pres">
      <dgm:prSet presAssocID="{51785E52-BD1E-4B0B-8BD0-7DB4DB5D70D7}" presName="tx1" presStyleLbl="revTx" presStyleIdx="3" presStyleCnt="8"/>
      <dgm:spPr/>
      <dgm:t>
        <a:bodyPr/>
        <a:lstStyle/>
        <a:p>
          <a:endParaRPr lang="tr-TR"/>
        </a:p>
      </dgm:t>
    </dgm:pt>
    <dgm:pt modelId="{B1F55BF7-54A1-4F03-BC24-4CB2E6CA4A33}" type="pres">
      <dgm:prSet presAssocID="{51785E52-BD1E-4B0B-8BD0-7DB4DB5D70D7}" presName="vert1" presStyleCnt="0"/>
      <dgm:spPr/>
    </dgm:pt>
    <dgm:pt modelId="{F777997C-2346-4676-894D-79DCD341C693}" type="pres">
      <dgm:prSet presAssocID="{7E80EE2D-692E-4B3D-B568-7B7D78A14655}" presName="thickLine" presStyleLbl="alignNode1" presStyleIdx="4" presStyleCnt="8"/>
      <dgm:spPr/>
    </dgm:pt>
    <dgm:pt modelId="{26A2EC44-4DDF-4D0C-B5ED-1BD0ABC76D23}" type="pres">
      <dgm:prSet presAssocID="{7E80EE2D-692E-4B3D-B568-7B7D78A14655}" presName="horz1" presStyleCnt="0"/>
      <dgm:spPr/>
    </dgm:pt>
    <dgm:pt modelId="{0996B8E1-9C86-48E9-B798-7EDCAC9CE07D}" type="pres">
      <dgm:prSet presAssocID="{7E80EE2D-692E-4B3D-B568-7B7D78A14655}" presName="tx1" presStyleLbl="revTx" presStyleIdx="4" presStyleCnt="8"/>
      <dgm:spPr/>
      <dgm:t>
        <a:bodyPr/>
        <a:lstStyle/>
        <a:p>
          <a:endParaRPr lang="tr-TR"/>
        </a:p>
      </dgm:t>
    </dgm:pt>
    <dgm:pt modelId="{6A8AD958-4F8D-41B5-AF1F-382304CF7144}" type="pres">
      <dgm:prSet presAssocID="{7E80EE2D-692E-4B3D-B568-7B7D78A14655}" presName="vert1" presStyleCnt="0"/>
      <dgm:spPr/>
    </dgm:pt>
    <dgm:pt modelId="{8C8404F1-725F-42E8-BA94-1E42E484D0FB}" type="pres">
      <dgm:prSet presAssocID="{507CE106-8ED4-4796-B3B9-E7DD081A8597}" presName="thickLine" presStyleLbl="alignNode1" presStyleIdx="5" presStyleCnt="8"/>
      <dgm:spPr/>
    </dgm:pt>
    <dgm:pt modelId="{FFE9DECE-88CE-4484-A8D0-B5B5BB0A8603}" type="pres">
      <dgm:prSet presAssocID="{507CE106-8ED4-4796-B3B9-E7DD081A8597}" presName="horz1" presStyleCnt="0"/>
      <dgm:spPr/>
    </dgm:pt>
    <dgm:pt modelId="{8434C889-B520-4E63-B43C-387848456DCA}" type="pres">
      <dgm:prSet presAssocID="{507CE106-8ED4-4796-B3B9-E7DD081A8597}" presName="tx1" presStyleLbl="revTx" presStyleIdx="5" presStyleCnt="8"/>
      <dgm:spPr/>
      <dgm:t>
        <a:bodyPr/>
        <a:lstStyle/>
        <a:p>
          <a:endParaRPr lang="tr-TR"/>
        </a:p>
      </dgm:t>
    </dgm:pt>
    <dgm:pt modelId="{5C134ACE-1A67-45AE-A64A-4A911FAD543C}" type="pres">
      <dgm:prSet presAssocID="{507CE106-8ED4-4796-B3B9-E7DD081A8597}" presName="vert1" presStyleCnt="0"/>
      <dgm:spPr/>
    </dgm:pt>
    <dgm:pt modelId="{00FCEAB2-2980-4F1E-9F0C-5CA6FA65FD3C}" type="pres">
      <dgm:prSet presAssocID="{2106CF3E-2FAB-4296-B0F4-0F48BB371F10}" presName="thickLine" presStyleLbl="alignNode1" presStyleIdx="6" presStyleCnt="8"/>
      <dgm:spPr/>
    </dgm:pt>
    <dgm:pt modelId="{7067AAFA-539B-4CA7-8E20-F2DE4DB86B6B}" type="pres">
      <dgm:prSet presAssocID="{2106CF3E-2FAB-4296-B0F4-0F48BB371F10}" presName="horz1" presStyleCnt="0"/>
      <dgm:spPr/>
    </dgm:pt>
    <dgm:pt modelId="{516975A1-58D6-4C80-8ED6-B207B6D039E4}" type="pres">
      <dgm:prSet presAssocID="{2106CF3E-2FAB-4296-B0F4-0F48BB371F10}" presName="tx1" presStyleLbl="revTx" presStyleIdx="6" presStyleCnt="8"/>
      <dgm:spPr/>
      <dgm:t>
        <a:bodyPr/>
        <a:lstStyle/>
        <a:p>
          <a:endParaRPr lang="tr-TR"/>
        </a:p>
      </dgm:t>
    </dgm:pt>
    <dgm:pt modelId="{E3A0066E-AFF8-4EBE-BE00-C90530241359}" type="pres">
      <dgm:prSet presAssocID="{2106CF3E-2FAB-4296-B0F4-0F48BB371F10}" presName="vert1" presStyleCnt="0"/>
      <dgm:spPr/>
    </dgm:pt>
    <dgm:pt modelId="{9D0850B2-83D3-47F7-A5B5-A39FA67DCDE9}" type="pres">
      <dgm:prSet presAssocID="{51438DFC-6166-4BEB-82B0-B1F96BE70DE9}" presName="thickLine" presStyleLbl="alignNode1" presStyleIdx="7" presStyleCnt="8"/>
      <dgm:spPr/>
    </dgm:pt>
    <dgm:pt modelId="{F729C021-3D46-4D30-9B7C-69AE3217FFDF}" type="pres">
      <dgm:prSet presAssocID="{51438DFC-6166-4BEB-82B0-B1F96BE70DE9}" presName="horz1" presStyleCnt="0"/>
      <dgm:spPr/>
    </dgm:pt>
    <dgm:pt modelId="{421F69F2-9FF2-4AEB-8EB6-ECCFA0C7A680}" type="pres">
      <dgm:prSet presAssocID="{51438DFC-6166-4BEB-82B0-B1F96BE70DE9}" presName="tx1" presStyleLbl="revTx" presStyleIdx="7" presStyleCnt="8"/>
      <dgm:spPr/>
      <dgm:t>
        <a:bodyPr/>
        <a:lstStyle/>
        <a:p>
          <a:endParaRPr lang="tr-TR"/>
        </a:p>
      </dgm:t>
    </dgm:pt>
    <dgm:pt modelId="{8E95A8C0-9E7A-4AC1-B024-9D5539C43F46}" type="pres">
      <dgm:prSet presAssocID="{51438DFC-6166-4BEB-82B0-B1F96BE70DE9}" presName="vert1" presStyleCnt="0"/>
      <dgm:spPr/>
    </dgm:pt>
  </dgm:ptLst>
  <dgm:cxnLst>
    <dgm:cxn modelId="{2531C6CD-FBE7-4832-9E0B-F0042972DB6C}" type="presOf" srcId="{51785E52-BD1E-4B0B-8BD0-7DB4DB5D70D7}" destId="{FCA9EDE7-7940-4C5F-838B-F28D9319ACDC}" srcOrd="0" destOrd="0" presId="urn:microsoft.com/office/officeart/2008/layout/LinedList"/>
    <dgm:cxn modelId="{F9FC7250-3E0D-4E86-9A12-D4CBE342A65C}" type="presOf" srcId="{507CE106-8ED4-4796-B3B9-E7DD081A8597}" destId="{8434C889-B520-4E63-B43C-387848456DCA}" srcOrd="0" destOrd="0" presId="urn:microsoft.com/office/officeart/2008/layout/LinedList"/>
    <dgm:cxn modelId="{59DFDBF7-8366-48E8-ADB0-C63FF21BCED5}" type="presOf" srcId="{92760065-5220-4088-9D2C-53E0697F0632}" destId="{4EFF704B-ED5C-47E9-8C8C-18154E69583F}" srcOrd="0" destOrd="0" presId="urn:microsoft.com/office/officeart/2008/layout/LinedList"/>
    <dgm:cxn modelId="{F216CD6C-588A-47FF-9D4B-F1BBBFC86FA6}" type="presOf" srcId="{25B3DE04-A9D8-45C8-8145-38A71C65E21D}" destId="{A3B272DF-9286-401A-84DB-2515982377BB}" srcOrd="0" destOrd="0" presId="urn:microsoft.com/office/officeart/2008/layout/LinedList"/>
    <dgm:cxn modelId="{29283549-C039-455C-A620-0AF0EBAE471E}" srcId="{A42BDEBF-FD1F-461C-93AF-78A245AE934E}" destId="{92760065-5220-4088-9D2C-53E0697F0632}" srcOrd="1" destOrd="0" parTransId="{DD74D03E-F7D3-4532-961D-AA00CC1C5DB0}" sibTransId="{3D2FD9A9-375F-4B43-BFD4-FFC0B3A8A897}"/>
    <dgm:cxn modelId="{5DEF2658-8BE8-4DF5-8A40-AE9ADC083993}" type="presOf" srcId="{09E6FBC5-CA28-46AA-9971-B9454C67031F}" destId="{3EAF1B16-B72E-49C4-A20E-84B35468274B}" srcOrd="0" destOrd="0" presId="urn:microsoft.com/office/officeart/2008/layout/LinedList"/>
    <dgm:cxn modelId="{86B35B58-25A4-4F2F-824F-49A9B65E9A68}" srcId="{A42BDEBF-FD1F-461C-93AF-78A245AE934E}" destId="{51438DFC-6166-4BEB-82B0-B1F96BE70DE9}" srcOrd="7" destOrd="0" parTransId="{A54A02EA-48EB-4ECD-B0AE-CED763AEECAA}" sibTransId="{D87C2263-781A-40DF-AE50-F3E461680531}"/>
    <dgm:cxn modelId="{284C86A7-2C7E-4051-8C29-D014A11B1D91}" type="presOf" srcId="{7E80EE2D-692E-4B3D-B568-7B7D78A14655}" destId="{0996B8E1-9C86-48E9-B798-7EDCAC9CE07D}" srcOrd="0" destOrd="0" presId="urn:microsoft.com/office/officeart/2008/layout/LinedList"/>
    <dgm:cxn modelId="{ECD97339-1A30-46E1-B813-06B867C3D8ED}" srcId="{A42BDEBF-FD1F-461C-93AF-78A245AE934E}" destId="{51785E52-BD1E-4B0B-8BD0-7DB4DB5D70D7}" srcOrd="3" destOrd="0" parTransId="{67F6A51B-DEE6-4A9C-B92B-E7D38DA246DE}" sibTransId="{83EA4CA2-E564-48BA-9761-25AC25097F0F}"/>
    <dgm:cxn modelId="{5D740CEC-E637-4809-8396-6FB5691EB627}" type="presOf" srcId="{A42BDEBF-FD1F-461C-93AF-78A245AE934E}" destId="{EF6D6DEE-311E-4D2C-8FD2-6824ECEF9782}" srcOrd="0" destOrd="0" presId="urn:microsoft.com/office/officeart/2008/layout/LinedList"/>
    <dgm:cxn modelId="{E63C3551-3E49-4D1E-B7E0-0D9EE5F1D53E}" srcId="{A42BDEBF-FD1F-461C-93AF-78A245AE934E}" destId="{09E6FBC5-CA28-46AA-9971-B9454C67031F}" srcOrd="2" destOrd="0" parTransId="{0C7A3CB4-F3D8-44E0-9CDD-79CCE80E7879}" sibTransId="{66341050-FAC2-4688-B6EE-302574846EF5}"/>
    <dgm:cxn modelId="{B6BE7D5D-EFC0-4209-8EBE-64A2168FB683}" srcId="{A42BDEBF-FD1F-461C-93AF-78A245AE934E}" destId="{25B3DE04-A9D8-45C8-8145-38A71C65E21D}" srcOrd="0" destOrd="0" parTransId="{93AD0599-3569-448D-BDDE-6CA753A58870}" sibTransId="{D56C06E2-5DF8-4AFF-9EFB-7179DF588E43}"/>
    <dgm:cxn modelId="{13FF9D63-BE0E-4EE1-BB3D-29253A715C10}" srcId="{A42BDEBF-FD1F-461C-93AF-78A245AE934E}" destId="{2106CF3E-2FAB-4296-B0F4-0F48BB371F10}" srcOrd="6" destOrd="0" parTransId="{6E0DC42B-400F-4D26-B226-D2A3C909EAD9}" sibTransId="{C3F0007F-F967-426B-BDC8-AE5DD0FA5EB3}"/>
    <dgm:cxn modelId="{76C18EA6-4665-4D87-96C6-52D506714B2C}" srcId="{A42BDEBF-FD1F-461C-93AF-78A245AE934E}" destId="{507CE106-8ED4-4796-B3B9-E7DD081A8597}" srcOrd="5" destOrd="0" parTransId="{0852546E-5904-403C-9537-2CF982172575}" sibTransId="{B99DEBEA-4D94-4AFA-A681-AE9DD5BFC40A}"/>
    <dgm:cxn modelId="{B2AA1529-6818-465C-9038-9856375B046C}" type="presOf" srcId="{51438DFC-6166-4BEB-82B0-B1F96BE70DE9}" destId="{421F69F2-9FF2-4AEB-8EB6-ECCFA0C7A680}" srcOrd="0" destOrd="0" presId="urn:microsoft.com/office/officeart/2008/layout/LinedList"/>
    <dgm:cxn modelId="{3CBA4791-C5AF-468E-8784-5EE4C4FAC9D3}" type="presOf" srcId="{2106CF3E-2FAB-4296-B0F4-0F48BB371F10}" destId="{516975A1-58D6-4C80-8ED6-B207B6D039E4}" srcOrd="0" destOrd="0" presId="urn:microsoft.com/office/officeart/2008/layout/LinedList"/>
    <dgm:cxn modelId="{C01CA167-C1C7-4CC4-B783-3D627FAB417B}" srcId="{A42BDEBF-FD1F-461C-93AF-78A245AE934E}" destId="{7E80EE2D-692E-4B3D-B568-7B7D78A14655}" srcOrd="4" destOrd="0" parTransId="{8BB8A585-F6CE-49DF-AD03-9E457BF73A1A}" sibTransId="{26D9D986-4103-43D6-90B0-B11EF8D1929B}"/>
    <dgm:cxn modelId="{031EAD2C-2B02-44E9-ACB9-BB4B6C2131F1}" type="presParOf" srcId="{EF6D6DEE-311E-4D2C-8FD2-6824ECEF9782}" destId="{17F3933D-72C3-4A0A-92A8-316D28E4F0C6}" srcOrd="0" destOrd="0" presId="urn:microsoft.com/office/officeart/2008/layout/LinedList"/>
    <dgm:cxn modelId="{3DE0CA01-18FE-4D05-A625-631680662A0B}" type="presParOf" srcId="{EF6D6DEE-311E-4D2C-8FD2-6824ECEF9782}" destId="{78FE9D60-9AB7-4DE5-8B9A-D2929BF04474}" srcOrd="1" destOrd="0" presId="urn:microsoft.com/office/officeart/2008/layout/LinedList"/>
    <dgm:cxn modelId="{95BF3AC4-A8FF-436E-A44F-970ACA0E90B4}" type="presParOf" srcId="{78FE9D60-9AB7-4DE5-8B9A-D2929BF04474}" destId="{A3B272DF-9286-401A-84DB-2515982377BB}" srcOrd="0" destOrd="0" presId="urn:microsoft.com/office/officeart/2008/layout/LinedList"/>
    <dgm:cxn modelId="{FE34C678-89B7-47B6-87C4-AE4D29469C28}" type="presParOf" srcId="{78FE9D60-9AB7-4DE5-8B9A-D2929BF04474}" destId="{4B8EC0DB-9362-4466-A0DB-BA603DBD6ADC}" srcOrd="1" destOrd="0" presId="urn:microsoft.com/office/officeart/2008/layout/LinedList"/>
    <dgm:cxn modelId="{A0CDCEDC-3720-49F8-9814-72F8ADD85D5E}" type="presParOf" srcId="{EF6D6DEE-311E-4D2C-8FD2-6824ECEF9782}" destId="{63DF4067-038C-4F66-B04D-DF5BAE14B490}" srcOrd="2" destOrd="0" presId="urn:microsoft.com/office/officeart/2008/layout/LinedList"/>
    <dgm:cxn modelId="{E0FFD18A-3F91-49B5-A7CF-505DA9DCE4B9}" type="presParOf" srcId="{EF6D6DEE-311E-4D2C-8FD2-6824ECEF9782}" destId="{C890E833-44F3-41B9-A392-E1314D65FA4D}" srcOrd="3" destOrd="0" presId="urn:microsoft.com/office/officeart/2008/layout/LinedList"/>
    <dgm:cxn modelId="{9D373B5C-FAD9-4271-92CE-F5DDA7DD7436}" type="presParOf" srcId="{C890E833-44F3-41B9-A392-E1314D65FA4D}" destId="{4EFF704B-ED5C-47E9-8C8C-18154E69583F}" srcOrd="0" destOrd="0" presId="urn:microsoft.com/office/officeart/2008/layout/LinedList"/>
    <dgm:cxn modelId="{C51DA8AC-51FB-4253-AF6D-A2E3B210F310}" type="presParOf" srcId="{C890E833-44F3-41B9-A392-E1314D65FA4D}" destId="{B56EF0CC-969B-4E2D-83FB-E085F72A42BE}" srcOrd="1" destOrd="0" presId="urn:microsoft.com/office/officeart/2008/layout/LinedList"/>
    <dgm:cxn modelId="{04140CE0-5A10-4555-9784-EC91AA633054}" type="presParOf" srcId="{EF6D6DEE-311E-4D2C-8FD2-6824ECEF9782}" destId="{6813A5DF-26CB-418B-98B1-F1BF880FAF6E}" srcOrd="4" destOrd="0" presId="urn:microsoft.com/office/officeart/2008/layout/LinedList"/>
    <dgm:cxn modelId="{ED501B9F-5634-4387-B2E7-A091CA59771E}" type="presParOf" srcId="{EF6D6DEE-311E-4D2C-8FD2-6824ECEF9782}" destId="{B2B1418A-E9A6-452A-ABED-D7E5007B6FD3}" srcOrd="5" destOrd="0" presId="urn:microsoft.com/office/officeart/2008/layout/LinedList"/>
    <dgm:cxn modelId="{8A0836D2-4644-4554-80A6-CDF2C6444E2F}" type="presParOf" srcId="{B2B1418A-E9A6-452A-ABED-D7E5007B6FD3}" destId="{3EAF1B16-B72E-49C4-A20E-84B35468274B}" srcOrd="0" destOrd="0" presId="urn:microsoft.com/office/officeart/2008/layout/LinedList"/>
    <dgm:cxn modelId="{3C4F64F0-5B22-436B-8663-7BFC626EE69C}" type="presParOf" srcId="{B2B1418A-E9A6-452A-ABED-D7E5007B6FD3}" destId="{F532FA5A-4A7F-450F-9F36-3385D7BE3D1D}" srcOrd="1" destOrd="0" presId="urn:microsoft.com/office/officeart/2008/layout/LinedList"/>
    <dgm:cxn modelId="{50EBFD2A-11BD-4A04-A6B1-48BE50B1122B}" type="presParOf" srcId="{EF6D6DEE-311E-4D2C-8FD2-6824ECEF9782}" destId="{7A59C235-BF1A-46FA-A023-92340B880164}" srcOrd="6" destOrd="0" presId="urn:microsoft.com/office/officeart/2008/layout/LinedList"/>
    <dgm:cxn modelId="{EB26A758-7D91-4DA7-A0C3-248B593F1C31}" type="presParOf" srcId="{EF6D6DEE-311E-4D2C-8FD2-6824ECEF9782}" destId="{B49290EB-43C6-4034-8D52-3C5EB3094BD8}" srcOrd="7" destOrd="0" presId="urn:microsoft.com/office/officeart/2008/layout/LinedList"/>
    <dgm:cxn modelId="{ED93BFA2-7C0D-4040-A2DF-5646F3A1F084}" type="presParOf" srcId="{B49290EB-43C6-4034-8D52-3C5EB3094BD8}" destId="{FCA9EDE7-7940-4C5F-838B-F28D9319ACDC}" srcOrd="0" destOrd="0" presId="urn:microsoft.com/office/officeart/2008/layout/LinedList"/>
    <dgm:cxn modelId="{F57140D4-F74F-40B7-A1A5-E9D0B3683437}" type="presParOf" srcId="{B49290EB-43C6-4034-8D52-3C5EB3094BD8}" destId="{B1F55BF7-54A1-4F03-BC24-4CB2E6CA4A33}" srcOrd="1" destOrd="0" presId="urn:microsoft.com/office/officeart/2008/layout/LinedList"/>
    <dgm:cxn modelId="{CFFD05F0-A17B-4EFA-8FC1-BFEA020D2991}" type="presParOf" srcId="{EF6D6DEE-311E-4D2C-8FD2-6824ECEF9782}" destId="{F777997C-2346-4676-894D-79DCD341C693}" srcOrd="8" destOrd="0" presId="urn:microsoft.com/office/officeart/2008/layout/LinedList"/>
    <dgm:cxn modelId="{E5B4CBDC-CA5F-47EA-895F-887F93543B44}" type="presParOf" srcId="{EF6D6DEE-311E-4D2C-8FD2-6824ECEF9782}" destId="{26A2EC44-4DDF-4D0C-B5ED-1BD0ABC76D23}" srcOrd="9" destOrd="0" presId="urn:microsoft.com/office/officeart/2008/layout/LinedList"/>
    <dgm:cxn modelId="{51522A1A-7809-43FA-A0EA-FC836E71CF44}" type="presParOf" srcId="{26A2EC44-4DDF-4D0C-B5ED-1BD0ABC76D23}" destId="{0996B8E1-9C86-48E9-B798-7EDCAC9CE07D}" srcOrd="0" destOrd="0" presId="urn:microsoft.com/office/officeart/2008/layout/LinedList"/>
    <dgm:cxn modelId="{ADC051D8-750F-4652-B7FB-8460CFABDC48}" type="presParOf" srcId="{26A2EC44-4DDF-4D0C-B5ED-1BD0ABC76D23}" destId="{6A8AD958-4F8D-41B5-AF1F-382304CF7144}" srcOrd="1" destOrd="0" presId="urn:microsoft.com/office/officeart/2008/layout/LinedList"/>
    <dgm:cxn modelId="{BFB42303-6F4B-41A1-9ADC-871B49A167CD}" type="presParOf" srcId="{EF6D6DEE-311E-4D2C-8FD2-6824ECEF9782}" destId="{8C8404F1-725F-42E8-BA94-1E42E484D0FB}" srcOrd="10" destOrd="0" presId="urn:microsoft.com/office/officeart/2008/layout/LinedList"/>
    <dgm:cxn modelId="{8C2DCA96-2EB5-4D1F-B386-D5E827D02127}" type="presParOf" srcId="{EF6D6DEE-311E-4D2C-8FD2-6824ECEF9782}" destId="{FFE9DECE-88CE-4484-A8D0-B5B5BB0A8603}" srcOrd="11" destOrd="0" presId="urn:microsoft.com/office/officeart/2008/layout/LinedList"/>
    <dgm:cxn modelId="{7DB498C3-4BC9-46C1-B3C3-1BF9A2ED4666}" type="presParOf" srcId="{FFE9DECE-88CE-4484-A8D0-B5B5BB0A8603}" destId="{8434C889-B520-4E63-B43C-387848456DCA}" srcOrd="0" destOrd="0" presId="urn:microsoft.com/office/officeart/2008/layout/LinedList"/>
    <dgm:cxn modelId="{31549C30-6908-4FD0-A57C-7E032899C215}" type="presParOf" srcId="{FFE9DECE-88CE-4484-A8D0-B5B5BB0A8603}" destId="{5C134ACE-1A67-45AE-A64A-4A911FAD543C}" srcOrd="1" destOrd="0" presId="urn:microsoft.com/office/officeart/2008/layout/LinedList"/>
    <dgm:cxn modelId="{CB5E6349-A099-4276-8567-D9E3EF973E75}" type="presParOf" srcId="{EF6D6DEE-311E-4D2C-8FD2-6824ECEF9782}" destId="{00FCEAB2-2980-4F1E-9F0C-5CA6FA65FD3C}" srcOrd="12" destOrd="0" presId="urn:microsoft.com/office/officeart/2008/layout/LinedList"/>
    <dgm:cxn modelId="{ADCA55C8-C870-4FD3-B277-5D151938C0B9}" type="presParOf" srcId="{EF6D6DEE-311E-4D2C-8FD2-6824ECEF9782}" destId="{7067AAFA-539B-4CA7-8E20-F2DE4DB86B6B}" srcOrd="13" destOrd="0" presId="urn:microsoft.com/office/officeart/2008/layout/LinedList"/>
    <dgm:cxn modelId="{8AB1A270-1507-4E8F-B7D7-0209FE25B613}" type="presParOf" srcId="{7067AAFA-539B-4CA7-8E20-F2DE4DB86B6B}" destId="{516975A1-58D6-4C80-8ED6-B207B6D039E4}" srcOrd="0" destOrd="0" presId="urn:microsoft.com/office/officeart/2008/layout/LinedList"/>
    <dgm:cxn modelId="{A58A8139-7C00-4C56-B109-F5C4AB45C816}" type="presParOf" srcId="{7067AAFA-539B-4CA7-8E20-F2DE4DB86B6B}" destId="{E3A0066E-AFF8-4EBE-BE00-C90530241359}" srcOrd="1" destOrd="0" presId="urn:microsoft.com/office/officeart/2008/layout/LinedList"/>
    <dgm:cxn modelId="{A1032DF6-906C-4C54-9ACE-9B37BF392A41}" type="presParOf" srcId="{EF6D6DEE-311E-4D2C-8FD2-6824ECEF9782}" destId="{9D0850B2-83D3-47F7-A5B5-A39FA67DCDE9}" srcOrd="14" destOrd="0" presId="urn:microsoft.com/office/officeart/2008/layout/LinedList"/>
    <dgm:cxn modelId="{55D05473-C9F1-4B29-A0BC-0882004D66F5}" type="presParOf" srcId="{EF6D6DEE-311E-4D2C-8FD2-6824ECEF9782}" destId="{F729C021-3D46-4D30-9B7C-69AE3217FFDF}" srcOrd="15" destOrd="0" presId="urn:microsoft.com/office/officeart/2008/layout/LinedList"/>
    <dgm:cxn modelId="{E040C308-1EB3-43CF-A3B7-589F16767E4C}" type="presParOf" srcId="{F729C021-3D46-4D30-9B7C-69AE3217FFDF}" destId="{421F69F2-9FF2-4AEB-8EB6-ECCFA0C7A680}" srcOrd="0" destOrd="0" presId="urn:microsoft.com/office/officeart/2008/layout/LinedList"/>
    <dgm:cxn modelId="{BC18995D-122A-4564-A3BB-7A0C107201E9}" type="presParOf" srcId="{F729C021-3D46-4D30-9B7C-69AE3217FFDF}" destId="{8E95A8C0-9E7A-4AC1-B024-9D5539C43F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8975E-0B26-4468-B604-C7C335A7EA06}" type="doc">
      <dgm:prSet loTypeId="urn:microsoft.com/office/officeart/2008/layout/LinedList" loCatId="list" qsTypeId="urn:microsoft.com/office/officeart/2005/8/quickstyle/simple3" qsCatId="simple" csTypeId="urn:microsoft.com/office/officeart/2005/8/colors/colorful4" csCatId="colorful"/>
      <dgm:spPr/>
      <dgm:t>
        <a:bodyPr/>
        <a:lstStyle/>
        <a:p>
          <a:endParaRPr lang="en-US"/>
        </a:p>
      </dgm:t>
    </dgm:pt>
    <dgm:pt modelId="{D6F0C57A-DB2F-44EB-8090-D6A44D7989A8}">
      <dgm:prSet/>
      <dgm:spPr/>
      <dgm:t>
        <a:bodyPr/>
        <a:lstStyle/>
        <a:p>
          <a:r>
            <a:rPr lang="tr-TR"/>
            <a:t>Daha düşük kan hacmi</a:t>
          </a:r>
          <a:endParaRPr lang="en-US"/>
        </a:p>
      </dgm:t>
    </dgm:pt>
    <dgm:pt modelId="{01E46804-2C1B-4DA9-A9B8-44E4C79B6051}" type="parTrans" cxnId="{A1CF27C6-DA51-495C-A345-A44D81AD0FE5}">
      <dgm:prSet/>
      <dgm:spPr/>
      <dgm:t>
        <a:bodyPr/>
        <a:lstStyle/>
        <a:p>
          <a:endParaRPr lang="en-US"/>
        </a:p>
      </dgm:t>
    </dgm:pt>
    <dgm:pt modelId="{0D2F1CD4-527B-472B-BD41-40675EEA674A}" type="sibTrans" cxnId="{A1CF27C6-DA51-495C-A345-A44D81AD0FE5}">
      <dgm:prSet/>
      <dgm:spPr/>
      <dgm:t>
        <a:bodyPr/>
        <a:lstStyle/>
        <a:p>
          <a:endParaRPr lang="en-US"/>
        </a:p>
      </dgm:t>
    </dgm:pt>
    <dgm:pt modelId="{6D77FAA0-CA49-4912-ACC2-BDB9A28C5B16}">
      <dgm:prSet/>
      <dgm:spPr/>
      <dgm:t>
        <a:bodyPr/>
        <a:lstStyle/>
        <a:p>
          <a:r>
            <a:rPr lang="tr-TR"/>
            <a:t>Yüksek oksijen tüketim hızı</a:t>
          </a:r>
          <a:endParaRPr lang="en-US"/>
        </a:p>
      </dgm:t>
    </dgm:pt>
    <dgm:pt modelId="{EF978876-C9DD-48F1-95C9-74AAA54C19C1}" type="parTrans" cxnId="{00F09687-8535-4885-A680-567C9EE931FF}">
      <dgm:prSet/>
      <dgm:spPr/>
      <dgm:t>
        <a:bodyPr/>
        <a:lstStyle/>
        <a:p>
          <a:endParaRPr lang="en-US"/>
        </a:p>
      </dgm:t>
    </dgm:pt>
    <dgm:pt modelId="{E4EF9750-40E9-4288-8BD4-71C5CD1B7555}" type="sibTrans" cxnId="{00F09687-8535-4885-A680-567C9EE931FF}">
      <dgm:prSet/>
      <dgm:spPr/>
      <dgm:t>
        <a:bodyPr/>
        <a:lstStyle/>
        <a:p>
          <a:endParaRPr lang="en-US"/>
        </a:p>
      </dgm:t>
    </dgm:pt>
    <dgm:pt modelId="{B70D1072-57D5-449A-830F-B511D6A7EF97}">
      <dgm:prSet/>
      <dgm:spPr/>
      <dgm:t>
        <a:bodyPr/>
        <a:lstStyle/>
        <a:p>
          <a:r>
            <a:rPr lang="tr-TR"/>
            <a:t>Reaktif pulmoner yatak</a:t>
          </a:r>
          <a:endParaRPr lang="en-US"/>
        </a:p>
      </dgm:t>
    </dgm:pt>
    <dgm:pt modelId="{C7A87025-8358-4C42-9AE9-7E2067258241}" type="parTrans" cxnId="{848CE6D2-59FC-4685-99F7-40069566ABDA}">
      <dgm:prSet/>
      <dgm:spPr/>
      <dgm:t>
        <a:bodyPr/>
        <a:lstStyle/>
        <a:p>
          <a:endParaRPr lang="en-US"/>
        </a:p>
      </dgm:t>
    </dgm:pt>
    <dgm:pt modelId="{1B444161-BD10-480E-9D73-9104321DB2B0}" type="sibTrans" cxnId="{848CE6D2-59FC-4685-99F7-40069566ABDA}">
      <dgm:prSet/>
      <dgm:spPr/>
      <dgm:t>
        <a:bodyPr/>
        <a:lstStyle/>
        <a:p>
          <a:endParaRPr lang="en-US"/>
        </a:p>
      </dgm:t>
    </dgm:pt>
    <dgm:pt modelId="{9B5016C0-E5BB-455B-8942-765B9EC9114C}">
      <dgm:prSet/>
      <dgm:spPr/>
      <dgm:t>
        <a:bodyPr/>
        <a:lstStyle/>
        <a:p>
          <a:r>
            <a:rPr lang="tr-TR"/>
            <a:t>İntra ve/veya extrakardiyak şantlar</a:t>
          </a:r>
          <a:endParaRPr lang="en-US"/>
        </a:p>
      </dgm:t>
    </dgm:pt>
    <dgm:pt modelId="{24D349EF-FE81-4745-A020-A84696C41C7B}" type="parTrans" cxnId="{0302F0EB-4A62-4848-B5C8-122784CC593D}">
      <dgm:prSet/>
      <dgm:spPr/>
      <dgm:t>
        <a:bodyPr/>
        <a:lstStyle/>
        <a:p>
          <a:endParaRPr lang="en-US"/>
        </a:p>
      </dgm:t>
    </dgm:pt>
    <dgm:pt modelId="{450CF014-05D1-4BCD-99AC-A26114AB6D71}" type="sibTrans" cxnId="{0302F0EB-4A62-4848-B5C8-122784CC593D}">
      <dgm:prSet/>
      <dgm:spPr/>
      <dgm:t>
        <a:bodyPr/>
        <a:lstStyle/>
        <a:p>
          <a:endParaRPr lang="en-US"/>
        </a:p>
      </dgm:t>
    </dgm:pt>
    <dgm:pt modelId="{F79CFA40-A795-456F-9FE3-532C94B646F3}">
      <dgm:prSet/>
      <dgm:spPr/>
      <dgm:t>
        <a:bodyPr/>
        <a:lstStyle/>
        <a:p>
          <a:r>
            <a:rPr lang="tr-TR"/>
            <a:t>İmmatür organ sistemleri</a:t>
          </a:r>
          <a:endParaRPr lang="en-US"/>
        </a:p>
      </dgm:t>
    </dgm:pt>
    <dgm:pt modelId="{65C4182E-B672-4E18-9F28-5171888188B5}" type="parTrans" cxnId="{22747403-940B-4451-B47F-5C6784A09614}">
      <dgm:prSet/>
      <dgm:spPr/>
      <dgm:t>
        <a:bodyPr/>
        <a:lstStyle/>
        <a:p>
          <a:endParaRPr lang="en-US"/>
        </a:p>
      </dgm:t>
    </dgm:pt>
    <dgm:pt modelId="{96198A03-BC65-4F7E-BE2E-62BE5B711D0A}" type="sibTrans" cxnId="{22747403-940B-4451-B47F-5C6784A09614}">
      <dgm:prSet/>
      <dgm:spPr/>
      <dgm:t>
        <a:bodyPr/>
        <a:lstStyle/>
        <a:p>
          <a:endParaRPr lang="en-US"/>
        </a:p>
      </dgm:t>
    </dgm:pt>
    <dgm:pt modelId="{9B16B670-6BE2-45AE-AC30-53A3B21AE850}">
      <dgm:prSet/>
      <dgm:spPr/>
      <dgm:t>
        <a:bodyPr/>
        <a:lstStyle/>
        <a:p>
          <a:r>
            <a:rPr lang="tr-TR"/>
            <a:t>Isı kontrol ve ayar mekanizmalarının tam gelişmemesi</a:t>
          </a:r>
          <a:endParaRPr lang="en-US"/>
        </a:p>
      </dgm:t>
    </dgm:pt>
    <dgm:pt modelId="{F36BB3DD-636C-4162-AC35-CC3273E19CCF}" type="parTrans" cxnId="{938EFF98-4DA4-43C3-8245-73F2D5A9B599}">
      <dgm:prSet/>
      <dgm:spPr/>
      <dgm:t>
        <a:bodyPr/>
        <a:lstStyle/>
        <a:p>
          <a:endParaRPr lang="en-US"/>
        </a:p>
      </dgm:t>
    </dgm:pt>
    <dgm:pt modelId="{4CE470B9-8F01-49AE-970E-79C882CEAB9E}" type="sibTrans" cxnId="{938EFF98-4DA4-43C3-8245-73F2D5A9B599}">
      <dgm:prSet/>
      <dgm:spPr/>
      <dgm:t>
        <a:bodyPr/>
        <a:lstStyle/>
        <a:p>
          <a:endParaRPr lang="en-US"/>
        </a:p>
      </dgm:t>
    </dgm:pt>
    <dgm:pt modelId="{E294A4BC-5F58-4C1E-9792-5A39D54CEA83}" type="pres">
      <dgm:prSet presAssocID="{D568975E-0B26-4468-B604-C7C335A7EA06}" presName="vert0" presStyleCnt="0">
        <dgm:presLayoutVars>
          <dgm:dir/>
          <dgm:animOne val="branch"/>
          <dgm:animLvl val="lvl"/>
        </dgm:presLayoutVars>
      </dgm:prSet>
      <dgm:spPr/>
      <dgm:t>
        <a:bodyPr/>
        <a:lstStyle/>
        <a:p>
          <a:endParaRPr lang="tr-TR"/>
        </a:p>
      </dgm:t>
    </dgm:pt>
    <dgm:pt modelId="{F38C268D-8E9F-4582-BD80-B08E297BAA82}" type="pres">
      <dgm:prSet presAssocID="{D6F0C57A-DB2F-44EB-8090-D6A44D7989A8}" presName="thickLine" presStyleLbl="alignNode1" presStyleIdx="0" presStyleCnt="6"/>
      <dgm:spPr/>
    </dgm:pt>
    <dgm:pt modelId="{F68DCCDA-7906-42A8-BDA5-2255C97AF556}" type="pres">
      <dgm:prSet presAssocID="{D6F0C57A-DB2F-44EB-8090-D6A44D7989A8}" presName="horz1" presStyleCnt="0"/>
      <dgm:spPr/>
    </dgm:pt>
    <dgm:pt modelId="{F89104BE-E564-492D-8DA6-8DAB48AE6CE2}" type="pres">
      <dgm:prSet presAssocID="{D6F0C57A-DB2F-44EB-8090-D6A44D7989A8}" presName="tx1" presStyleLbl="revTx" presStyleIdx="0" presStyleCnt="6"/>
      <dgm:spPr/>
      <dgm:t>
        <a:bodyPr/>
        <a:lstStyle/>
        <a:p>
          <a:endParaRPr lang="tr-TR"/>
        </a:p>
      </dgm:t>
    </dgm:pt>
    <dgm:pt modelId="{8C403B10-20A8-4BC7-98E8-F17B52EF07FF}" type="pres">
      <dgm:prSet presAssocID="{D6F0C57A-DB2F-44EB-8090-D6A44D7989A8}" presName="vert1" presStyleCnt="0"/>
      <dgm:spPr/>
    </dgm:pt>
    <dgm:pt modelId="{7E9212E5-9169-4F31-A17C-8739A120C39F}" type="pres">
      <dgm:prSet presAssocID="{6D77FAA0-CA49-4912-ACC2-BDB9A28C5B16}" presName="thickLine" presStyleLbl="alignNode1" presStyleIdx="1" presStyleCnt="6"/>
      <dgm:spPr/>
    </dgm:pt>
    <dgm:pt modelId="{D7934170-C492-4342-9A49-E2877694A30F}" type="pres">
      <dgm:prSet presAssocID="{6D77FAA0-CA49-4912-ACC2-BDB9A28C5B16}" presName="horz1" presStyleCnt="0"/>
      <dgm:spPr/>
    </dgm:pt>
    <dgm:pt modelId="{DB7EE749-055F-4A26-AA66-D42902F1252B}" type="pres">
      <dgm:prSet presAssocID="{6D77FAA0-CA49-4912-ACC2-BDB9A28C5B16}" presName="tx1" presStyleLbl="revTx" presStyleIdx="1" presStyleCnt="6"/>
      <dgm:spPr/>
      <dgm:t>
        <a:bodyPr/>
        <a:lstStyle/>
        <a:p>
          <a:endParaRPr lang="tr-TR"/>
        </a:p>
      </dgm:t>
    </dgm:pt>
    <dgm:pt modelId="{DBE1C357-EFB1-4987-9FE6-E81548D57C98}" type="pres">
      <dgm:prSet presAssocID="{6D77FAA0-CA49-4912-ACC2-BDB9A28C5B16}" presName="vert1" presStyleCnt="0"/>
      <dgm:spPr/>
    </dgm:pt>
    <dgm:pt modelId="{D001D245-15AD-4EF1-83CE-0E59CFAAFB53}" type="pres">
      <dgm:prSet presAssocID="{B70D1072-57D5-449A-830F-B511D6A7EF97}" presName="thickLine" presStyleLbl="alignNode1" presStyleIdx="2" presStyleCnt="6"/>
      <dgm:spPr/>
    </dgm:pt>
    <dgm:pt modelId="{DF463F5B-FCA4-41FF-9A8C-F9608C377D6B}" type="pres">
      <dgm:prSet presAssocID="{B70D1072-57D5-449A-830F-B511D6A7EF97}" presName="horz1" presStyleCnt="0"/>
      <dgm:spPr/>
    </dgm:pt>
    <dgm:pt modelId="{FCAC19A6-92F3-4618-AEA9-8148560CBD24}" type="pres">
      <dgm:prSet presAssocID="{B70D1072-57D5-449A-830F-B511D6A7EF97}" presName="tx1" presStyleLbl="revTx" presStyleIdx="2" presStyleCnt="6"/>
      <dgm:spPr/>
      <dgm:t>
        <a:bodyPr/>
        <a:lstStyle/>
        <a:p>
          <a:endParaRPr lang="tr-TR"/>
        </a:p>
      </dgm:t>
    </dgm:pt>
    <dgm:pt modelId="{BF2C5E32-5EBD-488C-8EA7-7CB1D9BBBE5A}" type="pres">
      <dgm:prSet presAssocID="{B70D1072-57D5-449A-830F-B511D6A7EF97}" presName="vert1" presStyleCnt="0"/>
      <dgm:spPr/>
    </dgm:pt>
    <dgm:pt modelId="{F78ECD09-F8DD-44FC-ABCA-CDA74D1F7D94}" type="pres">
      <dgm:prSet presAssocID="{9B5016C0-E5BB-455B-8942-765B9EC9114C}" presName="thickLine" presStyleLbl="alignNode1" presStyleIdx="3" presStyleCnt="6"/>
      <dgm:spPr/>
    </dgm:pt>
    <dgm:pt modelId="{9D9A0E6D-5702-481C-A190-624C1FB39B86}" type="pres">
      <dgm:prSet presAssocID="{9B5016C0-E5BB-455B-8942-765B9EC9114C}" presName="horz1" presStyleCnt="0"/>
      <dgm:spPr/>
    </dgm:pt>
    <dgm:pt modelId="{F0E08156-D47A-4D23-BF69-DE643BA22355}" type="pres">
      <dgm:prSet presAssocID="{9B5016C0-E5BB-455B-8942-765B9EC9114C}" presName="tx1" presStyleLbl="revTx" presStyleIdx="3" presStyleCnt="6"/>
      <dgm:spPr/>
      <dgm:t>
        <a:bodyPr/>
        <a:lstStyle/>
        <a:p>
          <a:endParaRPr lang="tr-TR"/>
        </a:p>
      </dgm:t>
    </dgm:pt>
    <dgm:pt modelId="{0368941D-3CC9-4B6C-B971-0F660D3DAC77}" type="pres">
      <dgm:prSet presAssocID="{9B5016C0-E5BB-455B-8942-765B9EC9114C}" presName="vert1" presStyleCnt="0"/>
      <dgm:spPr/>
    </dgm:pt>
    <dgm:pt modelId="{496DACEA-A456-424B-B395-49ABA1FBE5DA}" type="pres">
      <dgm:prSet presAssocID="{F79CFA40-A795-456F-9FE3-532C94B646F3}" presName="thickLine" presStyleLbl="alignNode1" presStyleIdx="4" presStyleCnt="6"/>
      <dgm:spPr/>
    </dgm:pt>
    <dgm:pt modelId="{47E63501-CA52-4918-8922-D6B875A4E4C3}" type="pres">
      <dgm:prSet presAssocID="{F79CFA40-A795-456F-9FE3-532C94B646F3}" presName="horz1" presStyleCnt="0"/>
      <dgm:spPr/>
    </dgm:pt>
    <dgm:pt modelId="{D5E99CCB-1623-44E6-8BA8-8A836B79BEFE}" type="pres">
      <dgm:prSet presAssocID="{F79CFA40-A795-456F-9FE3-532C94B646F3}" presName="tx1" presStyleLbl="revTx" presStyleIdx="4" presStyleCnt="6"/>
      <dgm:spPr/>
      <dgm:t>
        <a:bodyPr/>
        <a:lstStyle/>
        <a:p>
          <a:endParaRPr lang="tr-TR"/>
        </a:p>
      </dgm:t>
    </dgm:pt>
    <dgm:pt modelId="{DD632584-7B0E-4298-BEE8-BB917C63ADED}" type="pres">
      <dgm:prSet presAssocID="{F79CFA40-A795-456F-9FE3-532C94B646F3}" presName="vert1" presStyleCnt="0"/>
      <dgm:spPr/>
    </dgm:pt>
    <dgm:pt modelId="{C9D75C1B-8608-4872-9DF4-548EEA3B1324}" type="pres">
      <dgm:prSet presAssocID="{9B16B670-6BE2-45AE-AC30-53A3B21AE850}" presName="thickLine" presStyleLbl="alignNode1" presStyleIdx="5" presStyleCnt="6"/>
      <dgm:spPr/>
    </dgm:pt>
    <dgm:pt modelId="{7FCACCE3-20FC-4A93-BC6D-DB79B795BE9B}" type="pres">
      <dgm:prSet presAssocID="{9B16B670-6BE2-45AE-AC30-53A3B21AE850}" presName="horz1" presStyleCnt="0"/>
      <dgm:spPr/>
    </dgm:pt>
    <dgm:pt modelId="{CA9EE4BB-61DA-439E-AC4F-21DF7F5FDA9E}" type="pres">
      <dgm:prSet presAssocID="{9B16B670-6BE2-45AE-AC30-53A3B21AE850}" presName="tx1" presStyleLbl="revTx" presStyleIdx="5" presStyleCnt="6"/>
      <dgm:spPr/>
      <dgm:t>
        <a:bodyPr/>
        <a:lstStyle/>
        <a:p>
          <a:endParaRPr lang="tr-TR"/>
        </a:p>
      </dgm:t>
    </dgm:pt>
    <dgm:pt modelId="{47529AE7-CD60-434F-A4D6-2CEBD20F457E}" type="pres">
      <dgm:prSet presAssocID="{9B16B670-6BE2-45AE-AC30-53A3B21AE850}" presName="vert1" presStyleCnt="0"/>
      <dgm:spPr/>
    </dgm:pt>
  </dgm:ptLst>
  <dgm:cxnLst>
    <dgm:cxn modelId="{560A6C08-AD8C-4B94-9545-DD71E143DB9A}" type="presOf" srcId="{D568975E-0B26-4468-B604-C7C335A7EA06}" destId="{E294A4BC-5F58-4C1E-9792-5A39D54CEA83}" srcOrd="0" destOrd="0" presId="urn:microsoft.com/office/officeart/2008/layout/LinedList"/>
    <dgm:cxn modelId="{A1CF27C6-DA51-495C-A345-A44D81AD0FE5}" srcId="{D568975E-0B26-4468-B604-C7C335A7EA06}" destId="{D6F0C57A-DB2F-44EB-8090-D6A44D7989A8}" srcOrd="0" destOrd="0" parTransId="{01E46804-2C1B-4DA9-A9B8-44E4C79B6051}" sibTransId="{0D2F1CD4-527B-472B-BD41-40675EEA674A}"/>
    <dgm:cxn modelId="{22747403-940B-4451-B47F-5C6784A09614}" srcId="{D568975E-0B26-4468-B604-C7C335A7EA06}" destId="{F79CFA40-A795-456F-9FE3-532C94B646F3}" srcOrd="4" destOrd="0" parTransId="{65C4182E-B672-4E18-9F28-5171888188B5}" sibTransId="{96198A03-BC65-4F7E-BE2E-62BE5B711D0A}"/>
    <dgm:cxn modelId="{F4FE0639-A0F5-4C4E-89C6-9EB9CFDE2CD9}" type="presOf" srcId="{9B16B670-6BE2-45AE-AC30-53A3B21AE850}" destId="{CA9EE4BB-61DA-439E-AC4F-21DF7F5FDA9E}" srcOrd="0" destOrd="0" presId="urn:microsoft.com/office/officeart/2008/layout/LinedList"/>
    <dgm:cxn modelId="{23A5EE9B-051A-4FF6-9C27-AEB5A49A1F94}" type="presOf" srcId="{6D77FAA0-CA49-4912-ACC2-BDB9A28C5B16}" destId="{DB7EE749-055F-4A26-AA66-D42902F1252B}" srcOrd="0" destOrd="0" presId="urn:microsoft.com/office/officeart/2008/layout/LinedList"/>
    <dgm:cxn modelId="{E327460B-5555-434F-80F2-F592B21C0F8A}" type="presOf" srcId="{B70D1072-57D5-449A-830F-B511D6A7EF97}" destId="{FCAC19A6-92F3-4618-AEA9-8148560CBD24}" srcOrd="0" destOrd="0" presId="urn:microsoft.com/office/officeart/2008/layout/LinedList"/>
    <dgm:cxn modelId="{00F09687-8535-4885-A680-567C9EE931FF}" srcId="{D568975E-0B26-4468-B604-C7C335A7EA06}" destId="{6D77FAA0-CA49-4912-ACC2-BDB9A28C5B16}" srcOrd="1" destOrd="0" parTransId="{EF978876-C9DD-48F1-95C9-74AAA54C19C1}" sibTransId="{E4EF9750-40E9-4288-8BD4-71C5CD1B7555}"/>
    <dgm:cxn modelId="{938EFF98-4DA4-43C3-8245-73F2D5A9B599}" srcId="{D568975E-0B26-4468-B604-C7C335A7EA06}" destId="{9B16B670-6BE2-45AE-AC30-53A3B21AE850}" srcOrd="5" destOrd="0" parTransId="{F36BB3DD-636C-4162-AC35-CC3273E19CCF}" sibTransId="{4CE470B9-8F01-49AE-970E-79C882CEAB9E}"/>
    <dgm:cxn modelId="{024E322C-BBF5-4A93-B6B4-04591DA77E33}" type="presOf" srcId="{D6F0C57A-DB2F-44EB-8090-D6A44D7989A8}" destId="{F89104BE-E564-492D-8DA6-8DAB48AE6CE2}" srcOrd="0" destOrd="0" presId="urn:microsoft.com/office/officeart/2008/layout/LinedList"/>
    <dgm:cxn modelId="{848CE6D2-59FC-4685-99F7-40069566ABDA}" srcId="{D568975E-0B26-4468-B604-C7C335A7EA06}" destId="{B70D1072-57D5-449A-830F-B511D6A7EF97}" srcOrd="2" destOrd="0" parTransId="{C7A87025-8358-4C42-9AE9-7E2067258241}" sibTransId="{1B444161-BD10-480E-9D73-9104321DB2B0}"/>
    <dgm:cxn modelId="{7CBC1ED2-4510-4752-ADE9-81F4C402DF1D}" type="presOf" srcId="{9B5016C0-E5BB-455B-8942-765B9EC9114C}" destId="{F0E08156-D47A-4D23-BF69-DE643BA22355}" srcOrd="0" destOrd="0" presId="urn:microsoft.com/office/officeart/2008/layout/LinedList"/>
    <dgm:cxn modelId="{0302F0EB-4A62-4848-B5C8-122784CC593D}" srcId="{D568975E-0B26-4468-B604-C7C335A7EA06}" destId="{9B5016C0-E5BB-455B-8942-765B9EC9114C}" srcOrd="3" destOrd="0" parTransId="{24D349EF-FE81-4745-A020-A84696C41C7B}" sibTransId="{450CF014-05D1-4BCD-99AC-A26114AB6D71}"/>
    <dgm:cxn modelId="{678962FF-023D-4F29-9D56-485584A74BDB}" type="presOf" srcId="{F79CFA40-A795-456F-9FE3-532C94B646F3}" destId="{D5E99CCB-1623-44E6-8BA8-8A836B79BEFE}" srcOrd="0" destOrd="0" presId="urn:microsoft.com/office/officeart/2008/layout/LinedList"/>
    <dgm:cxn modelId="{DA64781E-62F8-4AE0-9351-55ED31175FBB}" type="presParOf" srcId="{E294A4BC-5F58-4C1E-9792-5A39D54CEA83}" destId="{F38C268D-8E9F-4582-BD80-B08E297BAA82}" srcOrd="0" destOrd="0" presId="urn:microsoft.com/office/officeart/2008/layout/LinedList"/>
    <dgm:cxn modelId="{A98C0E67-5844-4029-8170-2EC47F2FACD5}" type="presParOf" srcId="{E294A4BC-5F58-4C1E-9792-5A39D54CEA83}" destId="{F68DCCDA-7906-42A8-BDA5-2255C97AF556}" srcOrd="1" destOrd="0" presId="urn:microsoft.com/office/officeart/2008/layout/LinedList"/>
    <dgm:cxn modelId="{EC148083-D61B-4CFB-B972-29AE70D102B5}" type="presParOf" srcId="{F68DCCDA-7906-42A8-BDA5-2255C97AF556}" destId="{F89104BE-E564-492D-8DA6-8DAB48AE6CE2}" srcOrd="0" destOrd="0" presId="urn:microsoft.com/office/officeart/2008/layout/LinedList"/>
    <dgm:cxn modelId="{ACEEE7F1-C8EA-4445-BD51-858B261D3D09}" type="presParOf" srcId="{F68DCCDA-7906-42A8-BDA5-2255C97AF556}" destId="{8C403B10-20A8-4BC7-98E8-F17B52EF07FF}" srcOrd="1" destOrd="0" presId="urn:microsoft.com/office/officeart/2008/layout/LinedList"/>
    <dgm:cxn modelId="{6A5E027A-F643-442B-BB55-462D29CD7035}" type="presParOf" srcId="{E294A4BC-5F58-4C1E-9792-5A39D54CEA83}" destId="{7E9212E5-9169-4F31-A17C-8739A120C39F}" srcOrd="2" destOrd="0" presId="urn:microsoft.com/office/officeart/2008/layout/LinedList"/>
    <dgm:cxn modelId="{C985A444-A395-48F8-B017-F684566EE8E7}" type="presParOf" srcId="{E294A4BC-5F58-4C1E-9792-5A39D54CEA83}" destId="{D7934170-C492-4342-9A49-E2877694A30F}" srcOrd="3" destOrd="0" presId="urn:microsoft.com/office/officeart/2008/layout/LinedList"/>
    <dgm:cxn modelId="{83F62151-3544-4ACC-9861-23C6F7ECA70B}" type="presParOf" srcId="{D7934170-C492-4342-9A49-E2877694A30F}" destId="{DB7EE749-055F-4A26-AA66-D42902F1252B}" srcOrd="0" destOrd="0" presId="urn:microsoft.com/office/officeart/2008/layout/LinedList"/>
    <dgm:cxn modelId="{02D85544-528B-4148-938C-0A18655FC4E8}" type="presParOf" srcId="{D7934170-C492-4342-9A49-E2877694A30F}" destId="{DBE1C357-EFB1-4987-9FE6-E81548D57C98}" srcOrd="1" destOrd="0" presId="urn:microsoft.com/office/officeart/2008/layout/LinedList"/>
    <dgm:cxn modelId="{08FB9577-05DF-426F-89D4-0DAB7D63C692}" type="presParOf" srcId="{E294A4BC-5F58-4C1E-9792-5A39D54CEA83}" destId="{D001D245-15AD-4EF1-83CE-0E59CFAAFB53}" srcOrd="4" destOrd="0" presId="urn:microsoft.com/office/officeart/2008/layout/LinedList"/>
    <dgm:cxn modelId="{3B1BB770-253C-48DD-85F3-0BDA4388B7BF}" type="presParOf" srcId="{E294A4BC-5F58-4C1E-9792-5A39D54CEA83}" destId="{DF463F5B-FCA4-41FF-9A8C-F9608C377D6B}" srcOrd="5" destOrd="0" presId="urn:microsoft.com/office/officeart/2008/layout/LinedList"/>
    <dgm:cxn modelId="{924DABA0-717E-4A96-A70C-333EBB09E0A7}" type="presParOf" srcId="{DF463F5B-FCA4-41FF-9A8C-F9608C377D6B}" destId="{FCAC19A6-92F3-4618-AEA9-8148560CBD24}" srcOrd="0" destOrd="0" presId="urn:microsoft.com/office/officeart/2008/layout/LinedList"/>
    <dgm:cxn modelId="{B8E8363B-B33F-4288-8006-54AF6D886C42}" type="presParOf" srcId="{DF463F5B-FCA4-41FF-9A8C-F9608C377D6B}" destId="{BF2C5E32-5EBD-488C-8EA7-7CB1D9BBBE5A}" srcOrd="1" destOrd="0" presId="urn:microsoft.com/office/officeart/2008/layout/LinedList"/>
    <dgm:cxn modelId="{5CD7B199-82BA-4B1F-A58A-E5ADF6436943}" type="presParOf" srcId="{E294A4BC-5F58-4C1E-9792-5A39D54CEA83}" destId="{F78ECD09-F8DD-44FC-ABCA-CDA74D1F7D94}" srcOrd="6" destOrd="0" presId="urn:microsoft.com/office/officeart/2008/layout/LinedList"/>
    <dgm:cxn modelId="{053E248A-78A7-4956-BA8F-9CD9E239BAF3}" type="presParOf" srcId="{E294A4BC-5F58-4C1E-9792-5A39D54CEA83}" destId="{9D9A0E6D-5702-481C-A190-624C1FB39B86}" srcOrd="7" destOrd="0" presId="urn:microsoft.com/office/officeart/2008/layout/LinedList"/>
    <dgm:cxn modelId="{FDFDDD98-D68B-4D02-A4B5-747024234697}" type="presParOf" srcId="{9D9A0E6D-5702-481C-A190-624C1FB39B86}" destId="{F0E08156-D47A-4D23-BF69-DE643BA22355}" srcOrd="0" destOrd="0" presId="urn:microsoft.com/office/officeart/2008/layout/LinedList"/>
    <dgm:cxn modelId="{CA25242C-94BD-4C9F-A479-066E7008975F}" type="presParOf" srcId="{9D9A0E6D-5702-481C-A190-624C1FB39B86}" destId="{0368941D-3CC9-4B6C-B971-0F660D3DAC77}" srcOrd="1" destOrd="0" presId="urn:microsoft.com/office/officeart/2008/layout/LinedList"/>
    <dgm:cxn modelId="{14BE23C4-5D50-4D63-986B-FC417A18770D}" type="presParOf" srcId="{E294A4BC-5F58-4C1E-9792-5A39D54CEA83}" destId="{496DACEA-A456-424B-B395-49ABA1FBE5DA}" srcOrd="8" destOrd="0" presId="urn:microsoft.com/office/officeart/2008/layout/LinedList"/>
    <dgm:cxn modelId="{C0B667C8-A60A-4C15-870F-EA25A0541C39}" type="presParOf" srcId="{E294A4BC-5F58-4C1E-9792-5A39D54CEA83}" destId="{47E63501-CA52-4918-8922-D6B875A4E4C3}" srcOrd="9" destOrd="0" presId="urn:microsoft.com/office/officeart/2008/layout/LinedList"/>
    <dgm:cxn modelId="{C1592202-73F2-4D9B-8E69-16DA41980733}" type="presParOf" srcId="{47E63501-CA52-4918-8922-D6B875A4E4C3}" destId="{D5E99CCB-1623-44E6-8BA8-8A836B79BEFE}" srcOrd="0" destOrd="0" presId="urn:microsoft.com/office/officeart/2008/layout/LinedList"/>
    <dgm:cxn modelId="{A6E6C5D9-BC19-46F4-BF44-98960AC36EF8}" type="presParOf" srcId="{47E63501-CA52-4918-8922-D6B875A4E4C3}" destId="{DD632584-7B0E-4298-BEE8-BB917C63ADED}" srcOrd="1" destOrd="0" presId="urn:microsoft.com/office/officeart/2008/layout/LinedList"/>
    <dgm:cxn modelId="{481A8BB4-C46E-4693-BE13-39B7E2ED5C05}" type="presParOf" srcId="{E294A4BC-5F58-4C1E-9792-5A39D54CEA83}" destId="{C9D75C1B-8608-4872-9DF4-548EEA3B1324}" srcOrd="10" destOrd="0" presId="urn:microsoft.com/office/officeart/2008/layout/LinedList"/>
    <dgm:cxn modelId="{E0DC9DC0-532B-468D-9956-439E70ECB3E7}" type="presParOf" srcId="{E294A4BC-5F58-4C1E-9792-5A39D54CEA83}" destId="{7FCACCE3-20FC-4A93-BC6D-DB79B795BE9B}" srcOrd="11" destOrd="0" presId="urn:microsoft.com/office/officeart/2008/layout/LinedList"/>
    <dgm:cxn modelId="{AA6728CE-27B7-4AB2-A89F-3CB53DD546A9}" type="presParOf" srcId="{7FCACCE3-20FC-4A93-BC6D-DB79B795BE9B}" destId="{CA9EE4BB-61DA-439E-AC4F-21DF7F5FDA9E}" srcOrd="0" destOrd="0" presId="urn:microsoft.com/office/officeart/2008/layout/LinedList"/>
    <dgm:cxn modelId="{85326DEF-FDE5-4E96-B9F7-F82EC53F4235}" type="presParOf" srcId="{7FCACCE3-20FC-4A93-BC6D-DB79B795BE9B}" destId="{47529AE7-CD60-434F-A4D6-2CEBD20F45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826784-63F8-4C1D-9DB9-224F3BB783FC}" type="doc">
      <dgm:prSet loTypeId="urn:microsoft.com/office/officeart/2008/layout/LinedList" loCatId="list" qsTypeId="urn:microsoft.com/office/officeart/2005/8/quickstyle/simple3" qsCatId="simple" csTypeId="urn:microsoft.com/office/officeart/2005/8/colors/colorful4" csCatId="colorful"/>
      <dgm:spPr/>
      <dgm:t>
        <a:bodyPr/>
        <a:lstStyle/>
        <a:p>
          <a:endParaRPr lang="en-US"/>
        </a:p>
      </dgm:t>
    </dgm:pt>
    <dgm:pt modelId="{BF5452B6-4A50-4A35-A101-9CF69AE6FC7F}">
      <dgm:prSet/>
      <dgm:spPr/>
      <dgm:t>
        <a:bodyPr/>
        <a:lstStyle/>
        <a:p>
          <a:r>
            <a:rPr lang="tr-TR"/>
            <a:t>Hasta kilo aralıkları                                Kan akım oranları</a:t>
          </a:r>
          <a:endParaRPr lang="en-US"/>
        </a:p>
      </dgm:t>
    </dgm:pt>
    <dgm:pt modelId="{394C635E-DF2E-422C-8395-545A649C664B}" type="parTrans" cxnId="{687073C2-AFFE-41E4-8494-53947F48DECE}">
      <dgm:prSet/>
      <dgm:spPr/>
      <dgm:t>
        <a:bodyPr/>
        <a:lstStyle/>
        <a:p>
          <a:endParaRPr lang="en-US"/>
        </a:p>
      </dgm:t>
    </dgm:pt>
    <dgm:pt modelId="{D244CAF4-F272-4D33-94A6-118B6A8D8216}" type="sibTrans" cxnId="{687073C2-AFFE-41E4-8494-53947F48DECE}">
      <dgm:prSet/>
      <dgm:spPr/>
      <dgm:t>
        <a:bodyPr/>
        <a:lstStyle/>
        <a:p>
          <a:endParaRPr lang="en-US"/>
        </a:p>
      </dgm:t>
    </dgm:pt>
    <dgm:pt modelId="{FE501913-79F7-42B0-BA95-9C5849011E3A}">
      <dgm:prSet/>
      <dgm:spPr/>
      <dgm:t>
        <a:bodyPr/>
        <a:lstStyle/>
        <a:p>
          <a:r>
            <a:rPr lang="tr-TR"/>
            <a:t>0 - 3 kg                                                       200 ml/kg/min</a:t>
          </a:r>
          <a:endParaRPr lang="en-US"/>
        </a:p>
      </dgm:t>
    </dgm:pt>
    <dgm:pt modelId="{153B81AE-3C2B-465C-A94C-142ED7DF2A04}" type="parTrans" cxnId="{496E8675-1C6B-4A4D-A4DF-EE1ACA62260F}">
      <dgm:prSet/>
      <dgm:spPr/>
      <dgm:t>
        <a:bodyPr/>
        <a:lstStyle/>
        <a:p>
          <a:endParaRPr lang="en-US"/>
        </a:p>
      </dgm:t>
    </dgm:pt>
    <dgm:pt modelId="{0DE33EEC-FF46-4587-9C87-0043D584A9FE}" type="sibTrans" cxnId="{496E8675-1C6B-4A4D-A4DF-EE1ACA62260F}">
      <dgm:prSet/>
      <dgm:spPr/>
      <dgm:t>
        <a:bodyPr/>
        <a:lstStyle/>
        <a:p>
          <a:endParaRPr lang="en-US"/>
        </a:p>
      </dgm:t>
    </dgm:pt>
    <dgm:pt modelId="{F77C04EE-C4E8-4141-80E2-CA199BEB52F9}">
      <dgm:prSet/>
      <dgm:spPr/>
      <dgm:t>
        <a:bodyPr/>
        <a:lstStyle/>
        <a:p>
          <a:r>
            <a:rPr lang="tr-TR"/>
            <a:t>3 - 10 kg                                                     150 ml/kg/min</a:t>
          </a:r>
          <a:endParaRPr lang="en-US"/>
        </a:p>
      </dgm:t>
    </dgm:pt>
    <dgm:pt modelId="{5C683039-BE86-4225-97BF-2090DEDACF9B}" type="parTrans" cxnId="{21F2ACBC-4CD6-40AF-9A0D-C318D2F4EE77}">
      <dgm:prSet/>
      <dgm:spPr/>
      <dgm:t>
        <a:bodyPr/>
        <a:lstStyle/>
        <a:p>
          <a:endParaRPr lang="en-US"/>
        </a:p>
      </dgm:t>
    </dgm:pt>
    <dgm:pt modelId="{B6783667-00E2-410C-9F4C-CAE71C8124E8}" type="sibTrans" cxnId="{21F2ACBC-4CD6-40AF-9A0D-C318D2F4EE77}">
      <dgm:prSet/>
      <dgm:spPr/>
      <dgm:t>
        <a:bodyPr/>
        <a:lstStyle/>
        <a:p>
          <a:endParaRPr lang="en-US"/>
        </a:p>
      </dgm:t>
    </dgm:pt>
    <dgm:pt modelId="{5F4057EE-9842-4ADA-9723-C48CB3D78A93}">
      <dgm:prSet/>
      <dgm:spPr/>
      <dgm:t>
        <a:bodyPr/>
        <a:lstStyle/>
        <a:p>
          <a:r>
            <a:rPr lang="tr-TR"/>
            <a:t>10 - 15 kg                                                   125 ml/kg/min</a:t>
          </a:r>
          <a:endParaRPr lang="en-US"/>
        </a:p>
      </dgm:t>
    </dgm:pt>
    <dgm:pt modelId="{80075FA5-CC26-43F6-A0CB-87280B25A744}" type="parTrans" cxnId="{97C40BF7-7C1E-48FB-B77C-C37A87A21B62}">
      <dgm:prSet/>
      <dgm:spPr/>
      <dgm:t>
        <a:bodyPr/>
        <a:lstStyle/>
        <a:p>
          <a:endParaRPr lang="en-US"/>
        </a:p>
      </dgm:t>
    </dgm:pt>
    <dgm:pt modelId="{C3F1D00D-469D-490B-BF70-6E9C376C395D}" type="sibTrans" cxnId="{97C40BF7-7C1E-48FB-B77C-C37A87A21B62}">
      <dgm:prSet/>
      <dgm:spPr/>
      <dgm:t>
        <a:bodyPr/>
        <a:lstStyle/>
        <a:p>
          <a:endParaRPr lang="en-US"/>
        </a:p>
      </dgm:t>
    </dgm:pt>
    <dgm:pt modelId="{42E807E6-B12B-4798-AD10-BC1B3B641D2F}">
      <dgm:prSet/>
      <dgm:spPr/>
      <dgm:t>
        <a:bodyPr/>
        <a:lstStyle/>
        <a:p>
          <a:r>
            <a:rPr lang="tr-TR"/>
            <a:t>15 - 30 kg                                                   100 ml/kg/min</a:t>
          </a:r>
          <a:endParaRPr lang="en-US"/>
        </a:p>
      </dgm:t>
    </dgm:pt>
    <dgm:pt modelId="{3AE687A3-6DCE-43D7-82B3-5B80DC947F33}" type="parTrans" cxnId="{0E111F62-7A5A-478E-A99A-570519C18193}">
      <dgm:prSet/>
      <dgm:spPr/>
      <dgm:t>
        <a:bodyPr/>
        <a:lstStyle/>
        <a:p>
          <a:endParaRPr lang="en-US"/>
        </a:p>
      </dgm:t>
    </dgm:pt>
    <dgm:pt modelId="{5AAC4E9F-F377-4D62-A26C-94692EAC87BE}" type="sibTrans" cxnId="{0E111F62-7A5A-478E-A99A-570519C18193}">
      <dgm:prSet/>
      <dgm:spPr/>
      <dgm:t>
        <a:bodyPr/>
        <a:lstStyle/>
        <a:p>
          <a:endParaRPr lang="en-US"/>
        </a:p>
      </dgm:t>
    </dgm:pt>
    <dgm:pt modelId="{19970B23-FF84-478E-BBA4-DE3640051058}">
      <dgm:prSet/>
      <dgm:spPr/>
      <dgm:t>
        <a:bodyPr/>
        <a:lstStyle/>
        <a:p>
          <a:r>
            <a:rPr lang="tr-TR"/>
            <a:t>&gt; 30 kg                                                        75 ml/kg/min</a:t>
          </a:r>
          <a:endParaRPr lang="en-US"/>
        </a:p>
      </dgm:t>
    </dgm:pt>
    <dgm:pt modelId="{C2F9B930-2566-4492-9D07-638DA695B717}" type="parTrans" cxnId="{4B96A74F-1C54-4663-B42E-41A64A469A7F}">
      <dgm:prSet/>
      <dgm:spPr/>
      <dgm:t>
        <a:bodyPr/>
        <a:lstStyle/>
        <a:p>
          <a:endParaRPr lang="en-US"/>
        </a:p>
      </dgm:t>
    </dgm:pt>
    <dgm:pt modelId="{8F164247-C29F-4E6C-8061-D951922E266D}" type="sibTrans" cxnId="{4B96A74F-1C54-4663-B42E-41A64A469A7F}">
      <dgm:prSet/>
      <dgm:spPr/>
      <dgm:t>
        <a:bodyPr/>
        <a:lstStyle/>
        <a:p>
          <a:endParaRPr lang="en-US"/>
        </a:p>
      </dgm:t>
    </dgm:pt>
    <dgm:pt modelId="{F98F1A6F-F131-43E5-B254-CEF292B52613}">
      <dgm:prSet/>
      <dgm:spPr/>
      <dgm:t>
        <a:bodyPr/>
        <a:lstStyle/>
        <a:p>
          <a:r>
            <a:rPr lang="tr-TR"/>
            <a:t>&gt;55 kg                                                         65 ml/kg/min</a:t>
          </a:r>
          <a:endParaRPr lang="en-US"/>
        </a:p>
      </dgm:t>
    </dgm:pt>
    <dgm:pt modelId="{1CCF5BCE-82FF-4996-B1DF-E2D5E3BC70BC}" type="parTrans" cxnId="{20E6472B-C6D2-456B-881D-C5DB76D58F78}">
      <dgm:prSet/>
      <dgm:spPr/>
      <dgm:t>
        <a:bodyPr/>
        <a:lstStyle/>
        <a:p>
          <a:endParaRPr lang="en-US"/>
        </a:p>
      </dgm:t>
    </dgm:pt>
    <dgm:pt modelId="{B7E39A03-3FC7-47BD-A615-09745378FB2F}" type="sibTrans" cxnId="{20E6472B-C6D2-456B-881D-C5DB76D58F78}">
      <dgm:prSet/>
      <dgm:spPr/>
      <dgm:t>
        <a:bodyPr/>
        <a:lstStyle/>
        <a:p>
          <a:endParaRPr lang="en-US"/>
        </a:p>
      </dgm:t>
    </dgm:pt>
    <dgm:pt modelId="{5CEC66FE-4AD0-4CF8-8C74-645D730F3B04}" type="pres">
      <dgm:prSet presAssocID="{80826784-63F8-4C1D-9DB9-224F3BB783FC}" presName="vert0" presStyleCnt="0">
        <dgm:presLayoutVars>
          <dgm:dir/>
          <dgm:animOne val="branch"/>
          <dgm:animLvl val="lvl"/>
        </dgm:presLayoutVars>
      </dgm:prSet>
      <dgm:spPr/>
      <dgm:t>
        <a:bodyPr/>
        <a:lstStyle/>
        <a:p>
          <a:endParaRPr lang="tr-TR"/>
        </a:p>
      </dgm:t>
    </dgm:pt>
    <dgm:pt modelId="{C712BAA8-165A-401A-B282-23951994028C}" type="pres">
      <dgm:prSet presAssocID="{BF5452B6-4A50-4A35-A101-9CF69AE6FC7F}" presName="thickLine" presStyleLbl="alignNode1" presStyleIdx="0" presStyleCnt="7"/>
      <dgm:spPr/>
    </dgm:pt>
    <dgm:pt modelId="{3B94494F-C66E-4EC4-8EE7-9C2319883E3D}" type="pres">
      <dgm:prSet presAssocID="{BF5452B6-4A50-4A35-A101-9CF69AE6FC7F}" presName="horz1" presStyleCnt="0"/>
      <dgm:spPr/>
    </dgm:pt>
    <dgm:pt modelId="{31366392-A201-4CDF-B618-D153E3A05366}" type="pres">
      <dgm:prSet presAssocID="{BF5452B6-4A50-4A35-A101-9CF69AE6FC7F}" presName="tx1" presStyleLbl="revTx" presStyleIdx="0" presStyleCnt="7"/>
      <dgm:spPr/>
      <dgm:t>
        <a:bodyPr/>
        <a:lstStyle/>
        <a:p>
          <a:endParaRPr lang="tr-TR"/>
        </a:p>
      </dgm:t>
    </dgm:pt>
    <dgm:pt modelId="{78C30056-D561-45B4-A55A-06E8F76C1C8C}" type="pres">
      <dgm:prSet presAssocID="{BF5452B6-4A50-4A35-A101-9CF69AE6FC7F}" presName="vert1" presStyleCnt="0"/>
      <dgm:spPr/>
    </dgm:pt>
    <dgm:pt modelId="{3F4DD7E3-4C6C-433A-9B7A-7463EFB1B633}" type="pres">
      <dgm:prSet presAssocID="{FE501913-79F7-42B0-BA95-9C5849011E3A}" presName="thickLine" presStyleLbl="alignNode1" presStyleIdx="1" presStyleCnt="7"/>
      <dgm:spPr/>
    </dgm:pt>
    <dgm:pt modelId="{CDDA6C76-65BA-4A7A-8EAD-21C4FF7ECDB9}" type="pres">
      <dgm:prSet presAssocID="{FE501913-79F7-42B0-BA95-9C5849011E3A}" presName="horz1" presStyleCnt="0"/>
      <dgm:spPr/>
    </dgm:pt>
    <dgm:pt modelId="{A1A20A65-3B3B-47C5-AA6D-A73E24107187}" type="pres">
      <dgm:prSet presAssocID="{FE501913-79F7-42B0-BA95-9C5849011E3A}" presName="tx1" presStyleLbl="revTx" presStyleIdx="1" presStyleCnt="7"/>
      <dgm:spPr/>
      <dgm:t>
        <a:bodyPr/>
        <a:lstStyle/>
        <a:p>
          <a:endParaRPr lang="tr-TR"/>
        </a:p>
      </dgm:t>
    </dgm:pt>
    <dgm:pt modelId="{A13A1B6F-88EE-4661-AC26-9AE803E45E45}" type="pres">
      <dgm:prSet presAssocID="{FE501913-79F7-42B0-BA95-9C5849011E3A}" presName="vert1" presStyleCnt="0"/>
      <dgm:spPr/>
    </dgm:pt>
    <dgm:pt modelId="{81CC94A2-2EE0-4476-B23F-E2D1569801B8}" type="pres">
      <dgm:prSet presAssocID="{F77C04EE-C4E8-4141-80E2-CA199BEB52F9}" presName="thickLine" presStyleLbl="alignNode1" presStyleIdx="2" presStyleCnt="7"/>
      <dgm:spPr/>
    </dgm:pt>
    <dgm:pt modelId="{07F77160-18BB-4480-8D06-111D89999B92}" type="pres">
      <dgm:prSet presAssocID="{F77C04EE-C4E8-4141-80E2-CA199BEB52F9}" presName="horz1" presStyleCnt="0"/>
      <dgm:spPr/>
    </dgm:pt>
    <dgm:pt modelId="{179941D4-A9F8-4D78-AB4B-54B36FDB5D4C}" type="pres">
      <dgm:prSet presAssocID="{F77C04EE-C4E8-4141-80E2-CA199BEB52F9}" presName="tx1" presStyleLbl="revTx" presStyleIdx="2" presStyleCnt="7"/>
      <dgm:spPr/>
      <dgm:t>
        <a:bodyPr/>
        <a:lstStyle/>
        <a:p>
          <a:endParaRPr lang="tr-TR"/>
        </a:p>
      </dgm:t>
    </dgm:pt>
    <dgm:pt modelId="{E19C8E22-7E18-4FE4-BBB3-8015DB5B73E3}" type="pres">
      <dgm:prSet presAssocID="{F77C04EE-C4E8-4141-80E2-CA199BEB52F9}" presName="vert1" presStyleCnt="0"/>
      <dgm:spPr/>
    </dgm:pt>
    <dgm:pt modelId="{0E9C3330-E40C-4B77-B283-1F6BE7BD7D13}" type="pres">
      <dgm:prSet presAssocID="{5F4057EE-9842-4ADA-9723-C48CB3D78A93}" presName="thickLine" presStyleLbl="alignNode1" presStyleIdx="3" presStyleCnt="7"/>
      <dgm:spPr/>
    </dgm:pt>
    <dgm:pt modelId="{FE87F403-CA7D-4817-A0BA-050D079B2603}" type="pres">
      <dgm:prSet presAssocID="{5F4057EE-9842-4ADA-9723-C48CB3D78A93}" presName="horz1" presStyleCnt="0"/>
      <dgm:spPr/>
    </dgm:pt>
    <dgm:pt modelId="{A9CB53AF-1AE9-41A1-B8F0-4A66C0FD12C7}" type="pres">
      <dgm:prSet presAssocID="{5F4057EE-9842-4ADA-9723-C48CB3D78A93}" presName="tx1" presStyleLbl="revTx" presStyleIdx="3" presStyleCnt="7"/>
      <dgm:spPr/>
      <dgm:t>
        <a:bodyPr/>
        <a:lstStyle/>
        <a:p>
          <a:endParaRPr lang="tr-TR"/>
        </a:p>
      </dgm:t>
    </dgm:pt>
    <dgm:pt modelId="{0DC07F35-428A-485C-BAF0-E40E4043B725}" type="pres">
      <dgm:prSet presAssocID="{5F4057EE-9842-4ADA-9723-C48CB3D78A93}" presName="vert1" presStyleCnt="0"/>
      <dgm:spPr/>
    </dgm:pt>
    <dgm:pt modelId="{95B4843E-0368-4815-9E57-CAF0928BC8F4}" type="pres">
      <dgm:prSet presAssocID="{42E807E6-B12B-4798-AD10-BC1B3B641D2F}" presName="thickLine" presStyleLbl="alignNode1" presStyleIdx="4" presStyleCnt="7"/>
      <dgm:spPr/>
    </dgm:pt>
    <dgm:pt modelId="{1E42CC53-E9A0-4F35-A361-6C39FBB82763}" type="pres">
      <dgm:prSet presAssocID="{42E807E6-B12B-4798-AD10-BC1B3B641D2F}" presName="horz1" presStyleCnt="0"/>
      <dgm:spPr/>
    </dgm:pt>
    <dgm:pt modelId="{AB149576-0330-4E54-AB15-F2E5B26D7616}" type="pres">
      <dgm:prSet presAssocID="{42E807E6-B12B-4798-AD10-BC1B3B641D2F}" presName="tx1" presStyleLbl="revTx" presStyleIdx="4" presStyleCnt="7"/>
      <dgm:spPr/>
      <dgm:t>
        <a:bodyPr/>
        <a:lstStyle/>
        <a:p>
          <a:endParaRPr lang="tr-TR"/>
        </a:p>
      </dgm:t>
    </dgm:pt>
    <dgm:pt modelId="{4FF78888-B097-4545-8654-095F63189314}" type="pres">
      <dgm:prSet presAssocID="{42E807E6-B12B-4798-AD10-BC1B3B641D2F}" presName="vert1" presStyleCnt="0"/>
      <dgm:spPr/>
    </dgm:pt>
    <dgm:pt modelId="{F442CAC6-FEBF-453B-8283-E14A9CBAB126}" type="pres">
      <dgm:prSet presAssocID="{19970B23-FF84-478E-BBA4-DE3640051058}" presName="thickLine" presStyleLbl="alignNode1" presStyleIdx="5" presStyleCnt="7"/>
      <dgm:spPr/>
    </dgm:pt>
    <dgm:pt modelId="{E8451EC1-7B5F-4329-8C75-0BD9357A0A66}" type="pres">
      <dgm:prSet presAssocID="{19970B23-FF84-478E-BBA4-DE3640051058}" presName="horz1" presStyleCnt="0"/>
      <dgm:spPr/>
    </dgm:pt>
    <dgm:pt modelId="{FAD1E320-F833-4B7C-BFD7-14F69A32AE30}" type="pres">
      <dgm:prSet presAssocID="{19970B23-FF84-478E-BBA4-DE3640051058}" presName="tx1" presStyleLbl="revTx" presStyleIdx="5" presStyleCnt="7"/>
      <dgm:spPr/>
      <dgm:t>
        <a:bodyPr/>
        <a:lstStyle/>
        <a:p>
          <a:endParaRPr lang="tr-TR"/>
        </a:p>
      </dgm:t>
    </dgm:pt>
    <dgm:pt modelId="{54A2EF15-2EE4-4322-94F4-943123CCDD78}" type="pres">
      <dgm:prSet presAssocID="{19970B23-FF84-478E-BBA4-DE3640051058}" presName="vert1" presStyleCnt="0"/>
      <dgm:spPr/>
    </dgm:pt>
    <dgm:pt modelId="{D2BA031C-8636-4839-A708-2FBFB0961DB8}" type="pres">
      <dgm:prSet presAssocID="{F98F1A6F-F131-43E5-B254-CEF292B52613}" presName="thickLine" presStyleLbl="alignNode1" presStyleIdx="6" presStyleCnt="7"/>
      <dgm:spPr/>
    </dgm:pt>
    <dgm:pt modelId="{14EF7CCF-55BC-425D-9897-8F43FE43205A}" type="pres">
      <dgm:prSet presAssocID="{F98F1A6F-F131-43E5-B254-CEF292B52613}" presName="horz1" presStyleCnt="0"/>
      <dgm:spPr/>
    </dgm:pt>
    <dgm:pt modelId="{BA6BF5B7-E397-4D8D-9939-BBBC7B8F29D7}" type="pres">
      <dgm:prSet presAssocID="{F98F1A6F-F131-43E5-B254-CEF292B52613}" presName="tx1" presStyleLbl="revTx" presStyleIdx="6" presStyleCnt="7"/>
      <dgm:spPr/>
      <dgm:t>
        <a:bodyPr/>
        <a:lstStyle/>
        <a:p>
          <a:endParaRPr lang="tr-TR"/>
        </a:p>
      </dgm:t>
    </dgm:pt>
    <dgm:pt modelId="{43B0D60E-57B6-458A-B93E-18EAFAE2ABA6}" type="pres">
      <dgm:prSet presAssocID="{F98F1A6F-F131-43E5-B254-CEF292B52613}" presName="vert1" presStyleCnt="0"/>
      <dgm:spPr/>
    </dgm:pt>
  </dgm:ptLst>
  <dgm:cxnLst>
    <dgm:cxn modelId="{4B96A74F-1C54-4663-B42E-41A64A469A7F}" srcId="{80826784-63F8-4C1D-9DB9-224F3BB783FC}" destId="{19970B23-FF84-478E-BBA4-DE3640051058}" srcOrd="5" destOrd="0" parTransId="{C2F9B930-2566-4492-9D07-638DA695B717}" sibTransId="{8F164247-C29F-4E6C-8061-D951922E266D}"/>
    <dgm:cxn modelId="{496E8675-1C6B-4A4D-A4DF-EE1ACA62260F}" srcId="{80826784-63F8-4C1D-9DB9-224F3BB783FC}" destId="{FE501913-79F7-42B0-BA95-9C5849011E3A}" srcOrd="1" destOrd="0" parTransId="{153B81AE-3C2B-465C-A94C-142ED7DF2A04}" sibTransId="{0DE33EEC-FF46-4587-9C87-0043D584A9FE}"/>
    <dgm:cxn modelId="{20E6472B-C6D2-456B-881D-C5DB76D58F78}" srcId="{80826784-63F8-4C1D-9DB9-224F3BB783FC}" destId="{F98F1A6F-F131-43E5-B254-CEF292B52613}" srcOrd="6" destOrd="0" parTransId="{1CCF5BCE-82FF-4996-B1DF-E2D5E3BC70BC}" sibTransId="{B7E39A03-3FC7-47BD-A615-09745378FB2F}"/>
    <dgm:cxn modelId="{687073C2-AFFE-41E4-8494-53947F48DECE}" srcId="{80826784-63F8-4C1D-9DB9-224F3BB783FC}" destId="{BF5452B6-4A50-4A35-A101-9CF69AE6FC7F}" srcOrd="0" destOrd="0" parTransId="{394C635E-DF2E-422C-8395-545A649C664B}" sibTransId="{D244CAF4-F272-4D33-94A6-118B6A8D8216}"/>
    <dgm:cxn modelId="{C6001128-8EA2-428D-B300-880F32A2082E}" type="presOf" srcId="{5F4057EE-9842-4ADA-9723-C48CB3D78A93}" destId="{A9CB53AF-1AE9-41A1-B8F0-4A66C0FD12C7}" srcOrd="0" destOrd="0" presId="urn:microsoft.com/office/officeart/2008/layout/LinedList"/>
    <dgm:cxn modelId="{97C40BF7-7C1E-48FB-B77C-C37A87A21B62}" srcId="{80826784-63F8-4C1D-9DB9-224F3BB783FC}" destId="{5F4057EE-9842-4ADA-9723-C48CB3D78A93}" srcOrd="3" destOrd="0" parTransId="{80075FA5-CC26-43F6-A0CB-87280B25A744}" sibTransId="{C3F1D00D-469D-490B-BF70-6E9C376C395D}"/>
    <dgm:cxn modelId="{752D8F1F-D0D3-45D9-BC5A-8A5901B89E2B}" type="presOf" srcId="{19970B23-FF84-478E-BBA4-DE3640051058}" destId="{FAD1E320-F833-4B7C-BFD7-14F69A32AE30}" srcOrd="0" destOrd="0" presId="urn:microsoft.com/office/officeart/2008/layout/LinedList"/>
    <dgm:cxn modelId="{21F2ACBC-4CD6-40AF-9A0D-C318D2F4EE77}" srcId="{80826784-63F8-4C1D-9DB9-224F3BB783FC}" destId="{F77C04EE-C4E8-4141-80E2-CA199BEB52F9}" srcOrd="2" destOrd="0" parTransId="{5C683039-BE86-4225-97BF-2090DEDACF9B}" sibTransId="{B6783667-00E2-410C-9F4C-CAE71C8124E8}"/>
    <dgm:cxn modelId="{B763DCCF-5DA0-4F71-ACE7-E803B06F3B0E}" type="presOf" srcId="{BF5452B6-4A50-4A35-A101-9CF69AE6FC7F}" destId="{31366392-A201-4CDF-B618-D153E3A05366}" srcOrd="0" destOrd="0" presId="urn:microsoft.com/office/officeart/2008/layout/LinedList"/>
    <dgm:cxn modelId="{10A60ED5-C8BB-4A50-8233-DA08F8305CCE}" type="presOf" srcId="{42E807E6-B12B-4798-AD10-BC1B3B641D2F}" destId="{AB149576-0330-4E54-AB15-F2E5B26D7616}" srcOrd="0" destOrd="0" presId="urn:microsoft.com/office/officeart/2008/layout/LinedList"/>
    <dgm:cxn modelId="{2901C4E9-67C9-46E6-93B6-08D16A209CFF}" type="presOf" srcId="{F98F1A6F-F131-43E5-B254-CEF292B52613}" destId="{BA6BF5B7-E397-4D8D-9939-BBBC7B8F29D7}" srcOrd="0" destOrd="0" presId="urn:microsoft.com/office/officeart/2008/layout/LinedList"/>
    <dgm:cxn modelId="{4378F18E-9190-4E34-A232-260F78EF1898}" type="presOf" srcId="{80826784-63F8-4C1D-9DB9-224F3BB783FC}" destId="{5CEC66FE-4AD0-4CF8-8C74-645D730F3B04}" srcOrd="0" destOrd="0" presId="urn:microsoft.com/office/officeart/2008/layout/LinedList"/>
    <dgm:cxn modelId="{0E111F62-7A5A-478E-A99A-570519C18193}" srcId="{80826784-63F8-4C1D-9DB9-224F3BB783FC}" destId="{42E807E6-B12B-4798-AD10-BC1B3B641D2F}" srcOrd="4" destOrd="0" parTransId="{3AE687A3-6DCE-43D7-82B3-5B80DC947F33}" sibTransId="{5AAC4E9F-F377-4D62-A26C-94692EAC87BE}"/>
    <dgm:cxn modelId="{A7FAA692-7637-4E1D-830F-2BA6E8BA9BEA}" type="presOf" srcId="{F77C04EE-C4E8-4141-80E2-CA199BEB52F9}" destId="{179941D4-A9F8-4D78-AB4B-54B36FDB5D4C}" srcOrd="0" destOrd="0" presId="urn:microsoft.com/office/officeart/2008/layout/LinedList"/>
    <dgm:cxn modelId="{B90C970C-BDCA-4B4B-A724-872245DB43C3}" type="presOf" srcId="{FE501913-79F7-42B0-BA95-9C5849011E3A}" destId="{A1A20A65-3B3B-47C5-AA6D-A73E24107187}" srcOrd="0" destOrd="0" presId="urn:microsoft.com/office/officeart/2008/layout/LinedList"/>
    <dgm:cxn modelId="{3553B126-D270-494F-80DC-AA123F178C32}" type="presParOf" srcId="{5CEC66FE-4AD0-4CF8-8C74-645D730F3B04}" destId="{C712BAA8-165A-401A-B282-23951994028C}" srcOrd="0" destOrd="0" presId="urn:microsoft.com/office/officeart/2008/layout/LinedList"/>
    <dgm:cxn modelId="{13D2D072-4BB4-47EC-AB49-204863B38FF3}" type="presParOf" srcId="{5CEC66FE-4AD0-4CF8-8C74-645D730F3B04}" destId="{3B94494F-C66E-4EC4-8EE7-9C2319883E3D}" srcOrd="1" destOrd="0" presId="urn:microsoft.com/office/officeart/2008/layout/LinedList"/>
    <dgm:cxn modelId="{56B30149-2FC0-4BCE-8605-1B4032A57338}" type="presParOf" srcId="{3B94494F-C66E-4EC4-8EE7-9C2319883E3D}" destId="{31366392-A201-4CDF-B618-D153E3A05366}" srcOrd="0" destOrd="0" presId="urn:microsoft.com/office/officeart/2008/layout/LinedList"/>
    <dgm:cxn modelId="{DADBEED5-11AB-4CF6-B3AD-B788CC05850D}" type="presParOf" srcId="{3B94494F-C66E-4EC4-8EE7-9C2319883E3D}" destId="{78C30056-D561-45B4-A55A-06E8F76C1C8C}" srcOrd="1" destOrd="0" presId="urn:microsoft.com/office/officeart/2008/layout/LinedList"/>
    <dgm:cxn modelId="{7201A38E-6B53-4331-A7C8-73515545CDF0}" type="presParOf" srcId="{5CEC66FE-4AD0-4CF8-8C74-645D730F3B04}" destId="{3F4DD7E3-4C6C-433A-9B7A-7463EFB1B633}" srcOrd="2" destOrd="0" presId="urn:microsoft.com/office/officeart/2008/layout/LinedList"/>
    <dgm:cxn modelId="{2D295589-6279-4472-A761-380B69EC6AB7}" type="presParOf" srcId="{5CEC66FE-4AD0-4CF8-8C74-645D730F3B04}" destId="{CDDA6C76-65BA-4A7A-8EAD-21C4FF7ECDB9}" srcOrd="3" destOrd="0" presId="urn:microsoft.com/office/officeart/2008/layout/LinedList"/>
    <dgm:cxn modelId="{22C17230-A949-497E-BC2A-B4332984448D}" type="presParOf" srcId="{CDDA6C76-65BA-4A7A-8EAD-21C4FF7ECDB9}" destId="{A1A20A65-3B3B-47C5-AA6D-A73E24107187}" srcOrd="0" destOrd="0" presId="urn:microsoft.com/office/officeart/2008/layout/LinedList"/>
    <dgm:cxn modelId="{6F0C361A-193B-4587-BFA1-E3330A314647}" type="presParOf" srcId="{CDDA6C76-65BA-4A7A-8EAD-21C4FF7ECDB9}" destId="{A13A1B6F-88EE-4661-AC26-9AE803E45E45}" srcOrd="1" destOrd="0" presId="urn:microsoft.com/office/officeart/2008/layout/LinedList"/>
    <dgm:cxn modelId="{F7BC08AB-AB28-47DF-A44A-7D234D3F56DE}" type="presParOf" srcId="{5CEC66FE-4AD0-4CF8-8C74-645D730F3B04}" destId="{81CC94A2-2EE0-4476-B23F-E2D1569801B8}" srcOrd="4" destOrd="0" presId="urn:microsoft.com/office/officeart/2008/layout/LinedList"/>
    <dgm:cxn modelId="{F8993FD7-D544-4E96-9463-7FA03F774DB1}" type="presParOf" srcId="{5CEC66FE-4AD0-4CF8-8C74-645D730F3B04}" destId="{07F77160-18BB-4480-8D06-111D89999B92}" srcOrd="5" destOrd="0" presId="urn:microsoft.com/office/officeart/2008/layout/LinedList"/>
    <dgm:cxn modelId="{3374C35C-4B35-44E3-8E14-98DC6BC04904}" type="presParOf" srcId="{07F77160-18BB-4480-8D06-111D89999B92}" destId="{179941D4-A9F8-4D78-AB4B-54B36FDB5D4C}" srcOrd="0" destOrd="0" presId="urn:microsoft.com/office/officeart/2008/layout/LinedList"/>
    <dgm:cxn modelId="{A9D38A04-1CFB-4575-9A09-E4C1AF0792F2}" type="presParOf" srcId="{07F77160-18BB-4480-8D06-111D89999B92}" destId="{E19C8E22-7E18-4FE4-BBB3-8015DB5B73E3}" srcOrd="1" destOrd="0" presId="urn:microsoft.com/office/officeart/2008/layout/LinedList"/>
    <dgm:cxn modelId="{1FD01270-DF19-4D63-8161-03182339D3A9}" type="presParOf" srcId="{5CEC66FE-4AD0-4CF8-8C74-645D730F3B04}" destId="{0E9C3330-E40C-4B77-B283-1F6BE7BD7D13}" srcOrd="6" destOrd="0" presId="urn:microsoft.com/office/officeart/2008/layout/LinedList"/>
    <dgm:cxn modelId="{05F60CB6-490D-4185-ACDC-2B6AA30016D7}" type="presParOf" srcId="{5CEC66FE-4AD0-4CF8-8C74-645D730F3B04}" destId="{FE87F403-CA7D-4817-A0BA-050D079B2603}" srcOrd="7" destOrd="0" presId="urn:microsoft.com/office/officeart/2008/layout/LinedList"/>
    <dgm:cxn modelId="{CC494C7D-6CBF-4303-A215-ACA1319E3B77}" type="presParOf" srcId="{FE87F403-CA7D-4817-A0BA-050D079B2603}" destId="{A9CB53AF-1AE9-41A1-B8F0-4A66C0FD12C7}" srcOrd="0" destOrd="0" presId="urn:microsoft.com/office/officeart/2008/layout/LinedList"/>
    <dgm:cxn modelId="{CBEDD056-610B-45A9-BED9-C471E4BA88A7}" type="presParOf" srcId="{FE87F403-CA7D-4817-A0BA-050D079B2603}" destId="{0DC07F35-428A-485C-BAF0-E40E4043B725}" srcOrd="1" destOrd="0" presId="urn:microsoft.com/office/officeart/2008/layout/LinedList"/>
    <dgm:cxn modelId="{481786E5-62CD-4139-9CEB-EE0E8242EB71}" type="presParOf" srcId="{5CEC66FE-4AD0-4CF8-8C74-645D730F3B04}" destId="{95B4843E-0368-4815-9E57-CAF0928BC8F4}" srcOrd="8" destOrd="0" presId="urn:microsoft.com/office/officeart/2008/layout/LinedList"/>
    <dgm:cxn modelId="{A4CA3A13-42EB-4A50-B09F-8EC8D819C611}" type="presParOf" srcId="{5CEC66FE-4AD0-4CF8-8C74-645D730F3B04}" destId="{1E42CC53-E9A0-4F35-A361-6C39FBB82763}" srcOrd="9" destOrd="0" presId="urn:microsoft.com/office/officeart/2008/layout/LinedList"/>
    <dgm:cxn modelId="{00D147F1-A31D-4F3F-A294-2875CAA81510}" type="presParOf" srcId="{1E42CC53-E9A0-4F35-A361-6C39FBB82763}" destId="{AB149576-0330-4E54-AB15-F2E5B26D7616}" srcOrd="0" destOrd="0" presId="urn:microsoft.com/office/officeart/2008/layout/LinedList"/>
    <dgm:cxn modelId="{A568A7E9-F3C6-47A5-8630-AC0E716F044A}" type="presParOf" srcId="{1E42CC53-E9A0-4F35-A361-6C39FBB82763}" destId="{4FF78888-B097-4545-8654-095F63189314}" srcOrd="1" destOrd="0" presId="urn:microsoft.com/office/officeart/2008/layout/LinedList"/>
    <dgm:cxn modelId="{9CBB213E-B3ED-4AC6-9ADA-36A2BBA2E9A2}" type="presParOf" srcId="{5CEC66FE-4AD0-4CF8-8C74-645D730F3B04}" destId="{F442CAC6-FEBF-453B-8283-E14A9CBAB126}" srcOrd="10" destOrd="0" presId="urn:microsoft.com/office/officeart/2008/layout/LinedList"/>
    <dgm:cxn modelId="{C47D8627-9A5F-4916-9725-5717B16F0043}" type="presParOf" srcId="{5CEC66FE-4AD0-4CF8-8C74-645D730F3B04}" destId="{E8451EC1-7B5F-4329-8C75-0BD9357A0A66}" srcOrd="11" destOrd="0" presId="urn:microsoft.com/office/officeart/2008/layout/LinedList"/>
    <dgm:cxn modelId="{4F602B13-BECB-4C11-8BB5-43DFF83B2992}" type="presParOf" srcId="{E8451EC1-7B5F-4329-8C75-0BD9357A0A66}" destId="{FAD1E320-F833-4B7C-BFD7-14F69A32AE30}" srcOrd="0" destOrd="0" presId="urn:microsoft.com/office/officeart/2008/layout/LinedList"/>
    <dgm:cxn modelId="{04BD893D-41F0-4D6F-BFE7-9C7987E59C00}" type="presParOf" srcId="{E8451EC1-7B5F-4329-8C75-0BD9357A0A66}" destId="{54A2EF15-2EE4-4322-94F4-943123CCDD78}" srcOrd="1" destOrd="0" presId="urn:microsoft.com/office/officeart/2008/layout/LinedList"/>
    <dgm:cxn modelId="{57124143-E57E-4C43-B789-06C91A34A3B4}" type="presParOf" srcId="{5CEC66FE-4AD0-4CF8-8C74-645D730F3B04}" destId="{D2BA031C-8636-4839-A708-2FBFB0961DB8}" srcOrd="12" destOrd="0" presId="urn:microsoft.com/office/officeart/2008/layout/LinedList"/>
    <dgm:cxn modelId="{B639DDEB-B4E1-462A-A111-87026D72DE52}" type="presParOf" srcId="{5CEC66FE-4AD0-4CF8-8C74-645D730F3B04}" destId="{14EF7CCF-55BC-425D-9897-8F43FE43205A}" srcOrd="13" destOrd="0" presId="urn:microsoft.com/office/officeart/2008/layout/LinedList"/>
    <dgm:cxn modelId="{D95A93AD-99E7-4BF3-BB31-D9562506065D}" type="presParOf" srcId="{14EF7CCF-55BC-425D-9897-8F43FE43205A}" destId="{BA6BF5B7-E397-4D8D-9939-BBBC7B8F29D7}" srcOrd="0" destOrd="0" presId="urn:microsoft.com/office/officeart/2008/layout/LinedList"/>
    <dgm:cxn modelId="{A01525CF-A4DE-4AFF-B5EB-9CB1156F619E}" type="presParOf" srcId="{14EF7CCF-55BC-425D-9897-8F43FE43205A}" destId="{43B0D60E-57B6-458A-B93E-18EAFAE2AB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74331-470B-4D69-B664-DC0C3D7AB67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FD3B80F-41D4-47A3-97EF-F66648203295}">
      <dgm:prSet/>
      <dgm:spPr/>
      <dgm:t>
        <a:bodyPr/>
        <a:lstStyle/>
        <a:p>
          <a:r>
            <a:rPr lang="tr-TR"/>
            <a:t>Derin Hipotermi (15-18°C) - TSA</a:t>
          </a:r>
          <a:endParaRPr lang="en-US"/>
        </a:p>
      </dgm:t>
    </dgm:pt>
    <dgm:pt modelId="{DB199DAF-610D-441C-A032-D3B02E22B80D}" type="parTrans" cxnId="{7C5796A0-810F-4C1B-BED9-07110DDAE5A1}">
      <dgm:prSet/>
      <dgm:spPr/>
      <dgm:t>
        <a:bodyPr/>
        <a:lstStyle/>
        <a:p>
          <a:endParaRPr lang="en-US"/>
        </a:p>
      </dgm:t>
    </dgm:pt>
    <dgm:pt modelId="{AE7C59AA-CA63-4BBA-841A-D0B07F53C384}" type="sibTrans" cxnId="{7C5796A0-810F-4C1B-BED9-07110DDAE5A1}">
      <dgm:prSet/>
      <dgm:spPr/>
      <dgm:t>
        <a:bodyPr/>
        <a:lstStyle/>
        <a:p>
          <a:endParaRPr lang="en-US"/>
        </a:p>
      </dgm:t>
    </dgm:pt>
    <dgm:pt modelId="{218C8586-1DD6-4D39-935A-39B78E2FE135}">
      <dgm:prSet/>
      <dgm:spPr/>
      <dgm:t>
        <a:bodyPr/>
        <a:lstStyle/>
        <a:p>
          <a:r>
            <a:rPr lang="tr-TR"/>
            <a:t>Ciddi Hemodilüsyon (%100-%200)</a:t>
          </a:r>
          <a:endParaRPr lang="en-US"/>
        </a:p>
      </dgm:t>
    </dgm:pt>
    <dgm:pt modelId="{03C5D029-990A-4CB2-8AE0-9BCDECEE1586}" type="parTrans" cxnId="{E3510AC2-D78A-49BE-AA35-F905BF542B2E}">
      <dgm:prSet/>
      <dgm:spPr/>
      <dgm:t>
        <a:bodyPr/>
        <a:lstStyle/>
        <a:p>
          <a:endParaRPr lang="en-US"/>
        </a:p>
      </dgm:t>
    </dgm:pt>
    <dgm:pt modelId="{50B02DFA-0CEC-44AD-BBBD-F3A3AE7F67F5}" type="sibTrans" cxnId="{E3510AC2-D78A-49BE-AA35-F905BF542B2E}">
      <dgm:prSet/>
      <dgm:spPr/>
      <dgm:t>
        <a:bodyPr/>
        <a:lstStyle/>
        <a:p>
          <a:endParaRPr lang="en-US"/>
        </a:p>
      </dgm:t>
    </dgm:pt>
    <dgm:pt modelId="{84161FEA-F00E-4CEE-8789-EA90C5C01688}">
      <dgm:prSet/>
      <dgm:spPr/>
      <dgm:t>
        <a:bodyPr/>
        <a:lstStyle/>
        <a:p>
          <a:r>
            <a:rPr lang="tr-TR"/>
            <a:t>Düşük perfüzyon basıncı (20-30 mmHg)</a:t>
          </a:r>
          <a:endParaRPr lang="en-US"/>
        </a:p>
      </dgm:t>
    </dgm:pt>
    <dgm:pt modelId="{2D40DD27-57A3-4CE9-ADE6-75987BF9DCFE}" type="parTrans" cxnId="{095E641B-363A-4452-8E1F-BEA0BA938C5C}">
      <dgm:prSet/>
      <dgm:spPr/>
      <dgm:t>
        <a:bodyPr/>
        <a:lstStyle/>
        <a:p>
          <a:endParaRPr lang="en-US"/>
        </a:p>
      </dgm:t>
    </dgm:pt>
    <dgm:pt modelId="{3AFB8963-DD0F-4E4C-9E12-EA14F27B243C}" type="sibTrans" cxnId="{095E641B-363A-4452-8E1F-BEA0BA938C5C}">
      <dgm:prSet/>
      <dgm:spPr/>
      <dgm:t>
        <a:bodyPr/>
        <a:lstStyle/>
        <a:p>
          <a:endParaRPr lang="en-US"/>
        </a:p>
      </dgm:t>
    </dgm:pt>
    <dgm:pt modelId="{252670D7-059D-4051-BA1D-507759C7622D}">
      <dgm:prSet/>
      <dgm:spPr/>
      <dgm:t>
        <a:bodyPr/>
        <a:lstStyle/>
        <a:p>
          <a:r>
            <a:rPr lang="tr-TR"/>
            <a:t>Değişken akımlar (0-200/kg/dk)</a:t>
          </a:r>
          <a:endParaRPr lang="en-US"/>
        </a:p>
      </dgm:t>
    </dgm:pt>
    <dgm:pt modelId="{6B1DADE3-10BA-4E69-9676-A3AA1D50BEC1}" type="parTrans" cxnId="{2C40022F-8C5A-444A-8297-9E4BB0C0A9E8}">
      <dgm:prSet/>
      <dgm:spPr/>
      <dgm:t>
        <a:bodyPr/>
        <a:lstStyle/>
        <a:p>
          <a:endParaRPr lang="en-US"/>
        </a:p>
      </dgm:t>
    </dgm:pt>
    <dgm:pt modelId="{A7C9C777-A9F7-4E91-9DFC-F6945F51BA6F}" type="sibTrans" cxnId="{2C40022F-8C5A-444A-8297-9E4BB0C0A9E8}">
      <dgm:prSet/>
      <dgm:spPr/>
      <dgm:t>
        <a:bodyPr/>
        <a:lstStyle/>
        <a:p>
          <a:endParaRPr lang="en-US"/>
        </a:p>
      </dgm:t>
    </dgm:pt>
    <dgm:pt modelId="{57C78FDA-540E-46A3-BE95-79CFDA56E92D}">
      <dgm:prSet/>
      <dgm:spPr/>
      <dgm:t>
        <a:bodyPr/>
        <a:lstStyle/>
        <a:p>
          <a:r>
            <a:rPr lang="tr-TR"/>
            <a:t>Glukoz regülasyonu (Hiper/Hipoglisemi)</a:t>
          </a:r>
          <a:endParaRPr lang="en-US"/>
        </a:p>
      </dgm:t>
    </dgm:pt>
    <dgm:pt modelId="{2CBD9774-8F60-48F6-AB62-02421DD7A7EC}" type="parTrans" cxnId="{22B5DE9D-FD3F-4652-8992-C72CE03B409C}">
      <dgm:prSet/>
      <dgm:spPr/>
      <dgm:t>
        <a:bodyPr/>
        <a:lstStyle/>
        <a:p>
          <a:endParaRPr lang="en-US"/>
        </a:p>
      </dgm:t>
    </dgm:pt>
    <dgm:pt modelId="{207E1504-3475-4D60-9AF6-7FEB978C03F8}" type="sibTrans" cxnId="{22B5DE9D-FD3F-4652-8992-C72CE03B409C}">
      <dgm:prSet/>
      <dgm:spPr/>
      <dgm:t>
        <a:bodyPr/>
        <a:lstStyle/>
        <a:p>
          <a:endParaRPr lang="en-US"/>
        </a:p>
      </dgm:t>
    </dgm:pt>
    <dgm:pt modelId="{8B0CDBE9-66EC-458C-A9F3-B99ADF1B2101}" type="pres">
      <dgm:prSet presAssocID="{98074331-470B-4D69-B664-DC0C3D7AB670}" presName="vert0" presStyleCnt="0">
        <dgm:presLayoutVars>
          <dgm:dir/>
          <dgm:animOne val="branch"/>
          <dgm:animLvl val="lvl"/>
        </dgm:presLayoutVars>
      </dgm:prSet>
      <dgm:spPr/>
      <dgm:t>
        <a:bodyPr/>
        <a:lstStyle/>
        <a:p>
          <a:endParaRPr lang="tr-TR"/>
        </a:p>
      </dgm:t>
    </dgm:pt>
    <dgm:pt modelId="{863AE49C-A32D-453D-9410-549F4D3B01AB}" type="pres">
      <dgm:prSet presAssocID="{7FD3B80F-41D4-47A3-97EF-F66648203295}" presName="thickLine" presStyleLbl="alignNode1" presStyleIdx="0" presStyleCnt="5"/>
      <dgm:spPr/>
    </dgm:pt>
    <dgm:pt modelId="{7D106804-007D-4F8D-988C-A29A19E46ED9}" type="pres">
      <dgm:prSet presAssocID="{7FD3B80F-41D4-47A3-97EF-F66648203295}" presName="horz1" presStyleCnt="0"/>
      <dgm:spPr/>
    </dgm:pt>
    <dgm:pt modelId="{00603C1A-F338-4461-800E-C8FB6B043FEB}" type="pres">
      <dgm:prSet presAssocID="{7FD3B80F-41D4-47A3-97EF-F66648203295}" presName="tx1" presStyleLbl="revTx" presStyleIdx="0" presStyleCnt="5"/>
      <dgm:spPr/>
      <dgm:t>
        <a:bodyPr/>
        <a:lstStyle/>
        <a:p>
          <a:endParaRPr lang="tr-TR"/>
        </a:p>
      </dgm:t>
    </dgm:pt>
    <dgm:pt modelId="{CBCD5EEC-522F-4622-9256-D91C0D2F0193}" type="pres">
      <dgm:prSet presAssocID="{7FD3B80F-41D4-47A3-97EF-F66648203295}" presName="vert1" presStyleCnt="0"/>
      <dgm:spPr/>
    </dgm:pt>
    <dgm:pt modelId="{4B3FA31B-39BD-472D-B7D4-C95E93474BA7}" type="pres">
      <dgm:prSet presAssocID="{218C8586-1DD6-4D39-935A-39B78E2FE135}" presName="thickLine" presStyleLbl="alignNode1" presStyleIdx="1" presStyleCnt="5"/>
      <dgm:spPr/>
    </dgm:pt>
    <dgm:pt modelId="{F663CF14-357D-4898-ADBF-84603D1CF71D}" type="pres">
      <dgm:prSet presAssocID="{218C8586-1DD6-4D39-935A-39B78E2FE135}" presName="horz1" presStyleCnt="0"/>
      <dgm:spPr/>
    </dgm:pt>
    <dgm:pt modelId="{35AA6F18-84E4-4BCE-9632-6067ABD65136}" type="pres">
      <dgm:prSet presAssocID="{218C8586-1DD6-4D39-935A-39B78E2FE135}" presName="tx1" presStyleLbl="revTx" presStyleIdx="1" presStyleCnt="5"/>
      <dgm:spPr/>
      <dgm:t>
        <a:bodyPr/>
        <a:lstStyle/>
        <a:p>
          <a:endParaRPr lang="tr-TR"/>
        </a:p>
      </dgm:t>
    </dgm:pt>
    <dgm:pt modelId="{8336D21F-52CF-4B58-B401-BE10A7C19314}" type="pres">
      <dgm:prSet presAssocID="{218C8586-1DD6-4D39-935A-39B78E2FE135}" presName="vert1" presStyleCnt="0"/>
      <dgm:spPr/>
    </dgm:pt>
    <dgm:pt modelId="{22CF7487-6344-4EED-B03C-22D6229AC724}" type="pres">
      <dgm:prSet presAssocID="{84161FEA-F00E-4CEE-8789-EA90C5C01688}" presName="thickLine" presStyleLbl="alignNode1" presStyleIdx="2" presStyleCnt="5"/>
      <dgm:spPr/>
    </dgm:pt>
    <dgm:pt modelId="{369B5906-AC9F-4497-8B0F-E997BD5589E3}" type="pres">
      <dgm:prSet presAssocID="{84161FEA-F00E-4CEE-8789-EA90C5C01688}" presName="horz1" presStyleCnt="0"/>
      <dgm:spPr/>
    </dgm:pt>
    <dgm:pt modelId="{CBBC9CC7-622B-495F-834D-057F8B7B0812}" type="pres">
      <dgm:prSet presAssocID="{84161FEA-F00E-4CEE-8789-EA90C5C01688}" presName="tx1" presStyleLbl="revTx" presStyleIdx="2" presStyleCnt="5"/>
      <dgm:spPr/>
      <dgm:t>
        <a:bodyPr/>
        <a:lstStyle/>
        <a:p>
          <a:endParaRPr lang="tr-TR"/>
        </a:p>
      </dgm:t>
    </dgm:pt>
    <dgm:pt modelId="{47457F4B-9C33-4C26-961E-9A54DB156720}" type="pres">
      <dgm:prSet presAssocID="{84161FEA-F00E-4CEE-8789-EA90C5C01688}" presName="vert1" presStyleCnt="0"/>
      <dgm:spPr/>
    </dgm:pt>
    <dgm:pt modelId="{6282BE5B-E605-49F0-B5B8-076C18BB69F4}" type="pres">
      <dgm:prSet presAssocID="{252670D7-059D-4051-BA1D-507759C7622D}" presName="thickLine" presStyleLbl="alignNode1" presStyleIdx="3" presStyleCnt="5"/>
      <dgm:spPr/>
    </dgm:pt>
    <dgm:pt modelId="{226A69BA-1B84-4595-A327-2511A89D6CC4}" type="pres">
      <dgm:prSet presAssocID="{252670D7-059D-4051-BA1D-507759C7622D}" presName="horz1" presStyleCnt="0"/>
      <dgm:spPr/>
    </dgm:pt>
    <dgm:pt modelId="{2B78A6BE-0840-4DE0-A14E-2D0927D0B600}" type="pres">
      <dgm:prSet presAssocID="{252670D7-059D-4051-BA1D-507759C7622D}" presName="tx1" presStyleLbl="revTx" presStyleIdx="3" presStyleCnt="5"/>
      <dgm:spPr/>
      <dgm:t>
        <a:bodyPr/>
        <a:lstStyle/>
        <a:p>
          <a:endParaRPr lang="tr-TR"/>
        </a:p>
      </dgm:t>
    </dgm:pt>
    <dgm:pt modelId="{B07592C7-5770-431A-94D8-38D8B71227A2}" type="pres">
      <dgm:prSet presAssocID="{252670D7-059D-4051-BA1D-507759C7622D}" presName="vert1" presStyleCnt="0"/>
      <dgm:spPr/>
    </dgm:pt>
    <dgm:pt modelId="{017F2B7C-36BA-4C4B-B910-0BAB66D4B366}" type="pres">
      <dgm:prSet presAssocID="{57C78FDA-540E-46A3-BE95-79CFDA56E92D}" presName="thickLine" presStyleLbl="alignNode1" presStyleIdx="4" presStyleCnt="5"/>
      <dgm:spPr/>
    </dgm:pt>
    <dgm:pt modelId="{1025B9BA-EAB7-42C6-B7A0-D428EFA1B1AF}" type="pres">
      <dgm:prSet presAssocID="{57C78FDA-540E-46A3-BE95-79CFDA56E92D}" presName="horz1" presStyleCnt="0"/>
      <dgm:spPr/>
    </dgm:pt>
    <dgm:pt modelId="{6CEA5F8C-D2EF-4568-AEB1-A49ABD996968}" type="pres">
      <dgm:prSet presAssocID="{57C78FDA-540E-46A3-BE95-79CFDA56E92D}" presName="tx1" presStyleLbl="revTx" presStyleIdx="4" presStyleCnt="5"/>
      <dgm:spPr/>
      <dgm:t>
        <a:bodyPr/>
        <a:lstStyle/>
        <a:p>
          <a:endParaRPr lang="tr-TR"/>
        </a:p>
      </dgm:t>
    </dgm:pt>
    <dgm:pt modelId="{8F6CEA8F-12FC-41DE-B475-3C31F9854937}" type="pres">
      <dgm:prSet presAssocID="{57C78FDA-540E-46A3-BE95-79CFDA56E92D}" presName="vert1" presStyleCnt="0"/>
      <dgm:spPr/>
    </dgm:pt>
  </dgm:ptLst>
  <dgm:cxnLst>
    <dgm:cxn modelId="{095E641B-363A-4452-8E1F-BEA0BA938C5C}" srcId="{98074331-470B-4D69-B664-DC0C3D7AB670}" destId="{84161FEA-F00E-4CEE-8789-EA90C5C01688}" srcOrd="2" destOrd="0" parTransId="{2D40DD27-57A3-4CE9-ADE6-75987BF9DCFE}" sibTransId="{3AFB8963-DD0F-4E4C-9E12-EA14F27B243C}"/>
    <dgm:cxn modelId="{8EAF74FA-D187-4B2B-944F-D75F0F0E196B}" type="presOf" srcId="{7FD3B80F-41D4-47A3-97EF-F66648203295}" destId="{00603C1A-F338-4461-800E-C8FB6B043FEB}" srcOrd="0" destOrd="0" presId="urn:microsoft.com/office/officeart/2008/layout/LinedList"/>
    <dgm:cxn modelId="{E3510AC2-D78A-49BE-AA35-F905BF542B2E}" srcId="{98074331-470B-4D69-B664-DC0C3D7AB670}" destId="{218C8586-1DD6-4D39-935A-39B78E2FE135}" srcOrd="1" destOrd="0" parTransId="{03C5D029-990A-4CB2-8AE0-9BCDECEE1586}" sibTransId="{50B02DFA-0CEC-44AD-BBBD-F3A3AE7F67F5}"/>
    <dgm:cxn modelId="{817E2C1E-6034-455D-ABF8-2AC72024E381}" type="presOf" srcId="{218C8586-1DD6-4D39-935A-39B78E2FE135}" destId="{35AA6F18-84E4-4BCE-9632-6067ABD65136}" srcOrd="0" destOrd="0" presId="urn:microsoft.com/office/officeart/2008/layout/LinedList"/>
    <dgm:cxn modelId="{76975662-4FFB-43BA-8B9C-7454B00DA25D}" type="presOf" srcId="{98074331-470B-4D69-B664-DC0C3D7AB670}" destId="{8B0CDBE9-66EC-458C-A9F3-B99ADF1B2101}" srcOrd="0" destOrd="0" presId="urn:microsoft.com/office/officeart/2008/layout/LinedList"/>
    <dgm:cxn modelId="{2C7212DB-627E-4999-94F0-E2964C67BA2B}" type="presOf" srcId="{57C78FDA-540E-46A3-BE95-79CFDA56E92D}" destId="{6CEA5F8C-D2EF-4568-AEB1-A49ABD996968}" srcOrd="0" destOrd="0" presId="urn:microsoft.com/office/officeart/2008/layout/LinedList"/>
    <dgm:cxn modelId="{9F14D73D-036B-464C-9C96-90B126BA9218}" type="presOf" srcId="{84161FEA-F00E-4CEE-8789-EA90C5C01688}" destId="{CBBC9CC7-622B-495F-834D-057F8B7B0812}" srcOrd="0" destOrd="0" presId="urn:microsoft.com/office/officeart/2008/layout/LinedList"/>
    <dgm:cxn modelId="{ABEDFC0A-9B93-45C1-98D1-9958C92A3E87}" type="presOf" srcId="{252670D7-059D-4051-BA1D-507759C7622D}" destId="{2B78A6BE-0840-4DE0-A14E-2D0927D0B600}" srcOrd="0" destOrd="0" presId="urn:microsoft.com/office/officeart/2008/layout/LinedList"/>
    <dgm:cxn modelId="{7C5796A0-810F-4C1B-BED9-07110DDAE5A1}" srcId="{98074331-470B-4D69-B664-DC0C3D7AB670}" destId="{7FD3B80F-41D4-47A3-97EF-F66648203295}" srcOrd="0" destOrd="0" parTransId="{DB199DAF-610D-441C-A032-D3B02E22B80D}" sibTransId="{AE7C59AA-CA63-4BBA-841A-D0B07F53C384}"/>
    <dgm:cxn modelId="{2C40022F-8C5A-444A-8297-9E4BB0C0A9E8}" srcId="{98074331-470B-4D69-B664-DC0C3D7AB670}" destId="{252670D7-059D-4051-BA1D-507759C7622D}" srcOrd="3" destOrd="0" parTransId="{6B1DADE3-10BA-4E69-9676-A3AA1D50BEC1}" sibTransId="{A7C9C777-A9F7-4E91-9DFC-F6945F51BA6F}"/>
    <dgm:cxn modelId="{22B5DE9D-FD3F-4652-8992-C72CE03B409C}" srcId="{98074331-470B-4D69-B664-DC0C3D7AB670}" destId="{57C78FDA-540E-46A3-BE95-79CFDA56E92D}" srcOrd="4" destOrd="0" parTransId="{2CBD9774-8F60-48F6-AB62-02421DD7A7EC}" sibTransId="{207E1504-3475-4D60-9AF6-7FEB978C03F8}"/>
    <dgm:cxn modelId="{8ED77BDA-96C2-4E5C-9463-40A59FDBBE6D}" type="presParOf" srcId="{8B0CDBE9-66EC-458C-A9F3-B99ADF1B2101}" destId="{863AE49C-A32D-453D-9410-549F4D3B01AB}" srcOrd="0" destOrd="0" presId="urn:microsoft.com/office/officeart/2008/layout/LinedList"/>
    <dgm:cxn modelId="{2FADBDE5-5655-4682-9456-C690345B1E6C}" type="presParOf" srcId="{8B0CDBE9-66EC-458C-A9F3-B99ADF1B2101}" destId="{7D106804-007D-4F8D-988C-A29A19E46ED9}" srcOrd="1" destOrd="0" presId="urn:microsoft.com/office/officeart/2008/layout/LinedList"/>
    <dgm:cxn modelId="{07180B80-25D7-4B95-84A8-88A30BC12F1C}" type="presParOf" srcId="{7D106804-007D-4F8D-988C-A29A19E46ED9}" destId="{00603C1A-F338-4461-800E-C8FB6B043FEB}" srcOrd="0" destOrd="0" presId="urn:microsoft.com/office/officeart/2008/layout/LinedList"/>
    <dgm:cxn modelId="{424088A3-73FA-45DD-A976-036BCFA19136}" type="presParOf" srcId="{7D106804-007D-4F8D-988C-A29A19E46ED9}" destId="{CBCD5EEC-522F-4622-9256-D91C0D2F0193}" srcOrd="1" destOrd="0" presId="urn:microsoft.com/office/officeart/2008/layout/LinedList"/>
    <dgm:cxn modelId="{7BCA848B-071C-4F72-8639-FB5DA5AC7B48}" type="presParOf" srcId="{8B0CDBE9-66EC-458C-A9F3-B99ADF1B2101}" destId="{4B3FA31B-39BD-472D-B7D4-C95E93474BA7}" srcOrd="2" destOrd="0" presId="urn:microsoft.com/office/officeart/2008/layout/LinedList"/>
    <dgm:cxn modelId="{B52ACC49-D692-43B7-9821-DA73920305F4}" type="presParOf" srcId="{8B0CDBE9-66EC-458C-A9F3-B99ADF1B2101}" destId="{F663CF14-357D-4898-ADBF-84603D1CF71D}" srcOrd="3" destOrd="0" presId="urn:microsoft.com/office/officeart/2008/layout/LinedList"/>
    <dgm:cxn modelId="{8739EEE0-2469-4C67-81BD-D9AD93D274E3}" type="presParOf" srcId="{F663CF14-357D-4898-ADBF-84603D1CF71D}" destId="{35AA6F18-84E4-4BCE-9632-6067ABD65136}" srcOrd="0" destOrd="0" presId="urn:microsoft.com/office/officeart/2008/layout/LinedList"/>
    <dgm:cxn modelId="{11C82C07-0116-48F8-8164-6A3AF955BA22}" type="presParOf" srcId="{F663CF14-357D-4898-ADBF-84603D1CF71D}" destId="{8336D21F-52CF-4B58-B401-BE10A7C19314}" srcOrd="1" destOrd="0" presId="urn:microsoft.com/office/officeart/2008/layout/LinedList"/>
    <dgm:cxn modelId="{FB0B40D9-05B6-42A8-80AB-034D9A73E968}" type="presParOf" srcId="{8B0CDBE9-66EC-458C-A9F3-B99ADF1B2101}" destId="{22CF7487-6344-4EED-B03C-22D6229AC724}" srcOrd="4" destOrd="0" presId="urn:microsoft.com/office/officeart/2008/layout/LinedList"/>
    <dgm:cxn modelId="{DE3C58DC-14FA-44E9-923E-4410E3D48911}" type="presParOf" srcId="{8B0CDBE9-66EC-458C-A9F3-B99ADF1B2101}" destId="{369B5906-AC9F-4497-8B0F-E997BD5589E3}" srcOrd="5" destOrd="0" presId="urn:microsoft.com/office/officeart/2008/layout/LinedList"/>
    <dgm:cxn modelId="{4A15CEAC-92B3-4AC9-BFC6-10F68C9657DB}" type="presParOf" srcId="{369B5906-AC9F-4497-8B0F-E997BD5589E3}" destId="{CBBC9CC7-622B-495F-834D-057F8B7B0812}" srcOrd="0" destOrd="0" presId="urn:microsoft.com/office/officeart/2008/layout/LinedList"/>
    <dgm:cxn modelId="{AA7936F4-E325-4DBB-ACA4-FDA7BDFED84E}" type="presParOf" srcId="{369B5906-AC9F-4497-8B0F-E997BD5589E3}" destId="{47457F4B-9C33-4C26-961E-9A54DB156720}" srcOrd="1" destOrd="0" presId="urn:microsoft.com/office/officeart/2008/layout/LinedList"/>
    <dgm:cxn modelId="{49D53B2B-2E25-48ED-9B6F-9CF471B12D0A}" type="presParOf" srcId="{8B0CDBE9-66EC-458C-A9F3-B99ADF1B2101}" destId="{6282BE5B-E605-49F0-B5B8-076C18BB69F4}" srcOrd="6" destOrd="0" presId="urn:microsoft.com/office/officeart/2008/layout/LinedList"/>
    <dgm:cxn modelId="{9BD16E61-1272-4892-BC87-A818D0EAFCF5}" type="presParOf" srcId="{8B0CDBE9-66EC-458C-A9F3-B99ADF1B2101}" destId="{226A69BA-1B84-4595-A327-2511A89D6CC4}" srcOrd="7" destOrd="0" presId="urn:microsoft.com/office/officeart/2008/layout/LinedList"/>
    <dgm:cxn modelId="{B4A77B19-7987-4C14-B56F-422C520BDD19}" type="presParOf" srcId="{226A69BA-1B84-4595-A327-2511A89D6CC4}" destId="{2B78A6BE-0840-4DE0-A14E-2D0927D0B600}" srcOrd="0" destOrd="0" presId="urn:microsoft.com/office/officeart/2008/layout/LinedList"/>
    <dgm:cxn modelId="{F2135733-1C63-4E9D-967D-A46D16259FC4}" type="presParOf" srcId="{226A69BA-1B84-4595-A327-2511A89D6CC4}" destId="{B07592C7-5770-431A-94D8-38D8B71227A2}" srcOrd="1" destOrd="0" presId="urn:microsoft.com/office/officeart/2008/layout/LinedList"/>
    <dgm:cxn modelId="{0D5C4C51-FF2F-483F-81CA-0C8B060CF3D4}" type="presParOf" srcId="{8B0CDBE9-66EC-458C-A9F3-B99ADF1B2101}" destId="{017F2B7C-36BA-4C4B-B910-0BAB66D4B366}" srcOrd="8" destOrd="0" presId="urn:microsoft.com/office/officeart/2008/layout/LinedList"/>
    <dgm:cxn modelId="{C4F3721A-2E06-4CD0-AD1E-3AB396007C60}" type="presParOf" srcId="{8B0CDBE9-66EC-458C-A9F3-B99ADF1B2101}" destId="{1025B9BA-EAB7-42C6-B7A0-D428EFA1B1AF}" srcOrd="9" destOrd="0" presId="urn:microsoft.com/office/officeart/2008/layout/LinedList"/>
    <dgm:cxn modelId="{2781B4F6-73FE-4CA4-92C4-0763EE743324}" type="presParOf" srcId="{1025B9BA-EAB7-42C6-B7A0-D428EFA1B1AF}" destId="{6CEA5F8C-D2EF-4568-AEB1-A49ABD996968}" srcOrd="0" destOrd="0" presId="urn:microsoft.com/office/officeart/2008/layout/LinedList"/>
    <dgm:cxn modelId="{DA7D1869-338B-465C-AD62-6927F24B1762}" type="presParOf" srcId="{1025B9BA-EAB7-42C6-B7A0-D428EFA1B1AF}" destId="{8F6CEA8F-12FC-41DE-B475-3C31F98549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B73860-B0F5-4E7C-AD8B-4CE5749F306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A8A26DE-320D-4EB4-84AD-18356E8287B3}">
      <dgm:prSet/>
      <dgm:spPr/>
      <dgm:t>
        <a:bodyPr/>
        <a:lstStyle/>
        <a:p>
          <a:r>
            <a:rPr lang="tr-TR"/>
            <a:t>Derin Hipotermik Sirkülatuar Arrest</a:t>
          </a:r>
          <a:endParaRPr lang="en-US"/>
        </a:p>
      </dgm:t>
    </dgm:pt>
    <dgm:pt modelId="{9E4F0B76-D454-4483-8952-E32CAF651EFC}" type="parTrans" cxnId="{93A0D3FB-E3B2-4F6B-A9C5-F047D9015FB0}">
      <dgm:prSet/>
      <dgm:spPr/>
      <dgm:t>
        <a:bodyPr/>
        <a:lstStyle/>
        <a:p>
          <a:endParaRPr lang="en-US"/>
        </a:p>
      </dgm:t>
    </dgm:pt>
    <dgm:pt modelId="{EB819D32-7173-45B8-808C-12AACE836916}" type="sibTrans" cxnId="{93A0D3FB-E3B2-4F6B-A9C5-F047D9015FB0}">
      <dgm:prSet/>
      <dgm:spPr/>
      <dgm:t>
        <a:bodyPr/>
        <a:lstStyle/>
        <a:p>
          <a:endParaRPr lang="en-US"/>
        </a:p>
      </dgm:t>
    </dgm:pt>
    <dgm:pt modelId="{29CF6F44-411E-49A1-8DC8-CA3447542764}">
      <dgm:prSet/>
      <dgm:spPr/>
      <dgm:t>
        <a:bodyPr/>
        <a:lstStyle/>
        <a:p>
          <a:r>
            <a:rPr lang="tr-TR"/>
            <a:t>Derin Soğutma Sırasında pH Yönetimi</a:t>
          </a:r>
          <a:endParaRPr lang="en-US"/>
        </a:p>
      </dgm:t>
    </dgm:pt>
    <dgm:pt modelId="{E869F66E-4D7A-4CEF-B67D-D13271E43BB2}" type="parTrans" cxnId="{64100EEF-9723-435B-8AC3-7ACE48202365}">
      <dgm:prSet/>
      <dgm:spPr/>
      <dgm:t>
        <a:bodyPr/>
        <a:lstStyle/>
        <a:p>
          <a:endParaRPr lang="en-US"/>
        </a:p>
      </dgm:t>
    </dgm:pt>
    <dgm:pt modelId="{E775CD8D-D013-4CB9-99CA-A45CEC9D2913}" type="sibTrans" cxnId="{64100EEF-9723-435B-8AC3-7ACE48202365}">
      <dgm:prSet/>
      <dgm:spPr/>
      <dgm:t>
        <a:bodyPr/>
        <a:lstStyle/>
        <a:p>
          <a:endParaRPr lang="en-US"/>
        </a:p>
      </dgm:t>
    </dgm:pt>
    <dgm:pt modelId="{683E5FA8-3E60-4838-A8DC-C3EE5800F85F}">
      <dgm:prSet/>
      <dgm:spPr/>
      <dgm:t>
        <a:bodyPr/>
        <a:lstStyle/>
        <a:p>
          <a:r>
            <a:rPr lang="tr-TR"/>
            <a:t>Hemodilüsyon </a:t>
          </a:r>
          <a:endParaRPr lang="en-US"/>
        </a:p>
      </dgm:t>
    </dgm:pt>
    <dgm:pt modelId="{A8C8862B-CB06-4728-9F74-C3A4D5CC5D9E}" type="parTrans" cxnId="{50794AD2-FBAF-4834-91E4-4ECF52DF8E08}">
      <dgm:prSet/>
      <dgm:spPr/>
      <dgm:t>
        <a:bodyPr/>
        <a:lstStyle/>
        <a:p>
          <a:endParaRPr lang="en-US"/>
        </a:p>
      </dgm:t>
    </dgm:pt>
    <dgm:pt modelId="{B921FCA1-2C4D-4147-921D-20E5AF9B1832}" type="sibTrans" cxnId="{50794AD2-FBAF-4834-91E4-4ECF52DF8E08}">
      <dgm:prSet/>
      <dgm:spPr/>
      <dgm:t>
        <a:bodyPr/>
        <a:lstStyle/>
        <a:p>
          <a:endParaRPr lang="en-US"/>
        </a:p>
      </dgm:t>
    </dgm:pt>
    <dgm:pt modelId="{869588CD-0763-4D15-9041-DD8FB9B99FCC}">
      <dgm:prSet/>
      <dgm:spPr/>
      <dgm:t>
        <a:bodyPr/>
        <a:lstStyle/>
        <a:p>
          <a:r>
            <a:rPr lang="tr-TR"/>
            <a:t>Oksijenatör ve Filtreler </a:t>
          </a:r>
          <a:endParaRPr lang="en-US"/>
        </a:p>
      </dgm:t>
    </dgm:pt>
    <dgm:pt modelId="{8B2E8D57-646B-45EE-85AB-E960A2B95BBB}" type="parTrans" cxnId="{88184189-EF82-46DC-8152-EE3A0DDF934A}">
      <dgm:prSet/>
      <dgm:spPr/>
      <dgm:t>
        <a:bodyPr/>
        <a:lstStyle/>
        <a:p>
          <a:endParaRPr lang="en-US"/>
        </a:p>
      </dgm:t>
    </dgm:pt>
    <dgm:pt modelId="{E45BF2B0-13A3-473C-B710-16E3F3687CB3}" type="sibTrans" cxnId="{88184189-EF82-46DC-8152-EE3A0DDF934A}">
      <dgm:prSet/>
      <dgm:spPr/>
      <dgm:t>
        <a:bodyPr/>
        <a:lstStyle/>
        <a:p>
          <a:endParaRPr lang="en-US"/>
        </a:p>
      </dgm:t>
    </dgm:pt>
    <dgm:pt modelId="{BF9625E1-85A0-428E-AE8A-286C5DF8F5FE}">
      <dgm:prSet/>
      <dgm:spPr/>
      <dgm:t>
        <a:bodyPr/>
        <a:lstStyle/>
        <a:p>
          <a:r>
            <a:rPr lang="tr-TR"/>
            <a:t>Hipotansiyon </a:t>
          </a:r>
          <a:endParaRPr lang="en-US"/>
        </a:p>
      </dgm:t>
    </dgm:pt>
    <dgm:pt modelId="{562AD67A-805E-4308-B483-27D7AD2B58A5}" type="parTrans" cxnId="{D6E9D094-2F3F-45C5-BB78-B979974AC14B}">
      <dgm:prSet/>
      <dgm:spPr/>
      <dgm:t>
        <a:bodyPr/>
        <a:lstStyle/>
        <a:p>
          <a:endParaRPr lang="en-US"/>
        </a:p>
      </dgm:t>
    </dgm:pt>
    <dgm:pt modelId="{88EEFA3E-51CB-4188-BCD8-29EEECAFF96C}" type="sibTrans" cxnId="{D6E9D094-2F3F-45C5-BB78-B979974AC14B}">
      <dgm:prSet/>
      <dgm:spPr/>
      <dgm:t>
        <a:bodyPr/>
        <a:lstStyle/>
        <a:p>
          <a:endParaRPr lang="en-US"/>
        </a:p>
      </dgm:t>
    </dgm:pt>
    <dgm:pt modelId="{2E4451BF-527F-434C-A4FE-AAD992E8C217}">
      <dgm:prSet/>
      <dgm:spPr/>
      <dgm:t>
        <a:bodyPr/>
        <a:lstStyle/>
        <a:p>
          <a:r>
            <a:rPr lang="tr-TR"/>
            <a:t>Sıcaklık </a:t>
          </a:r>
          <a:endParaRPr lang="en-US"/>
        </a:p>
      </dgm:t>
    </dgm:pt>
    <dgm:pt modelId="{C6EEA11A-DEA3-4BF3-9D8A-BF1CA2842B9B}" type="parTrans" cxnId="{BE5DA8AB-98C2-4F96-BBA8-ACE6CDE5B43C}">
      <dgm:prSet/>
      <dgm:spPr/>
      <dgm:t>
        <a:bodyPr/>
        <a:lstStyle/>
        <a:p>
          <a:endParaRPr lang="en-US"/>
        </a:p>
      </dgm:t>
    </dgm:pt>
    <dgm:pt modelId="{B2F8D9B9-3D93-492F-8310-7F15CD72B799}" type="sibTrans" cxnId="{BE5DA8AB-98C2-4F96-BBA8-ACE6CDE5B43C}">
      <dgm:prSet/>
      <dgm:spPr/>
      <dgm:t>
        <a:bodyPr/>
        <a:lstStyle/>
        <a:p>
          <a:endParaRPr lang="en-US"/>
        </a:p>
      </dgm:t>
    </dgm:pt>
    <dgm:pt modelId="{B626CBE2-9E9C-45F6-BC5E-5EBA9F419CC4}">
      <dgm:prSet/>
      <dgm:spPr/>
      <dgm:t>
        <a:bodyPr/>
        <a:lstStyle/>
        <a:p>
          <a:r>
            <a:rPr lang="tr-TR"/>
            <a:t>KPB ve Süresi </a:t>
          </a:r>
          <a:endParaRPr lang="en-US"/>
        </a:p>
      </dgm:t>
    </dgm:pt>
    <dgm:pt modelId="{5A260BB9-3EC7-4A14-80BD-B5C5F7167210}" type="parTrans" cxnId="{D2ADCE3A-D8F2-40BF-B3CE-DC7C1465C26E}">
      <dgm:prSet/>
      <dgm:spPr/>
      <dgm:t>
        <a:bodyPr/>
        <a:lstStyle/>
        <a:p>
          <a:endParaRPr lang="en-US"/>
        </a:p>
      </dgm:t>
    </dgm:pt>
    <dgm:pt modelId="{3B951EB8-AD83-4493-83AF-667485C0925D}" type="sibTrans" cxnId="{D2ADCE3A-D8F2-40BF-B3CE-DC7C1465C26E}">
      <dgm:prSet/>
      <dgm:spPr/>
      <dgm:t>
        <a:bodyPr/>
        <a:lstStyle/>
        <a:p>
          <a:endParaRPr lang="en-US"/>
        </a:p>
      </dgm:t>
    </dgm:pt>
    <dgm:pt modelId="{5CCC71D4-FC92-4177-8382-B1171393ABBF}">
      <dgm:prSet/>
      <dgm:spPr/>
      <dgm:t>
        <a:bodyPr/>
        <a:lstStyle/>
        <a:p>
          <a:r>
            <a:rPr lang="tr-TR"/>
            <a:t>Embolik Olaylar; Hava Embolisi </a:t>
          </a:r>
          <a:endParaRPr lang="en-US"/>
        </a:p>
      </dgm:t>
    </dgm:pt>
    <dgm:pt modelId="{29631927-F7F6-47FF-916B-14E4FA56BD72}" type="parTrans" cxnId="{6E8FC1D8-3136-4515-A392-44932043778B}">
      <dgm:prSet/>
      <dgm:spPr/>
      <dgm:t>
        <a:bodyPr/>
        <a:lstStyle/>
        <a:p>
          <a:endParaRPr lang="en-US"/>
        </a:p>
      </dgm:t>
    </dgm:pt>
    <dgm:pt modelId="{E2E68F67-48B6-4AD2-966F-85A57DB66146}" type="sibTrans" cxnId="{6E8FC1D8-3136-4515-A392-44932043778B}">
      <dgm:prSet/>
      <dgm:spPr/>
      <dgm:t>
        <a:bodyPr/>
        <a:lstStyle/>
        <a:p>
          <a:endParaRPr lang="en-US"/>
        </a:p>
      </dgm:t>
    </dgm:pt>
    <dgm:pt modelId="{8ED9DAF2-FB19-4EE4-8DF2-31E777488C9F}" type="pres">
      <dgm:prSet presAssocID="{7BB73860-B0F5-4E7C-AD8B-4CE5749F3064}" presName="diagram" presStyleCnt="0">
        <dgm:presLayoutVars>
          <dgm:dir/>
          <dgm:resizeHandles val="exact"/>
        </dgm:presLayoutVars>
      </dgm:prSet>
      <dgm:spPr/>
      <dgm:t>
        <a:bodyPr/>
        <a:lstStyle/>
        <a:p>
          <a:endParaRPr lang="tr-TR"/>
        </a:p>
      </dgm:t>
    </dgm:pt>
    <dgm:pt modelId="{482FCCD7-FF39-461E-808E-54D3DD2563B5}" type="pres">
      <dgm:prSet presAssocID="{2A8A26DE-320D-4EB4-84AD-18356E8287B3}" presName="node" presStyleLbl="node1" presStyleIdx="0" presStyleCnt="8">
        <dgm:presLayoutVars>
          <dgm:bulletEnabled val="1"/>
        </dgm:presLayoutVars>
      </dgm:prSet>
      <dgm:spPr/>
      <dgm:t>
        <a:bodyPr/>
        <a:lstStyle/>
        <a:p>
          <a:endParaRPr lang="tr-TR"/>
        </a:p>
      </dgm:t>
    </dgm:pt>
    <dgm:pt modelId="{F9C37ECD-1D1F-4E37-9889-6A748418DABA}" type="pres">
      <dgm:prSet presAssocID="{EB819D32-7173-45B8-808C-12AACE836916}" presName="sibTrans" presStyleCnt="0"/>
      <dgm:spPr/>
    </dgm:pt>
    <dgm:pt modelId="{261412EE-FE79-4AE1-BBE8-920E55BFB8BC}" type="pres">
      <dgm:prSet presAssocID="{29CF6F44-411E-49A1-8DC8-CA3447542764}" presName="node" presStyleLbl="node1" presStyleIdx="1" presStyleCnt="8">
        <dgm:presLayoutVars>
          <dgm:bulletEnabled val="1"/>
        </dgm:presLayoutVars>
      </dgm:prSet>
      <dgm:spPr/>
      <dgm:t>
        <a:bodyPr/>
        <a:lstStyle/>
        <a:p>
          <a:endParaRPr lang="tr-TR"/>
        </a:p>
      </dgm:t>
    </dgm:pt>
    <dgm:pt modelId="{06A02AE2-4018-4536-87EB-DE512E62880E}" type="pres">
      <dgm:prSet presAssocID="{E775CD8D-D013-4CB9-99CA-A45CEC9D2913}" presName="sibTrans" presStyleCnt="0"/>
      <dgm:spPr/>
    </dgm:pt>
    <dgm:pt modelId="{229FFA7D-5A66-49F2-AB49-C790BD7DBA53}" type="pres">
      <dgm:prSet presAssocID="{683E5FA8-3E60-4838-A8DC-C3EE5800F85F}" presName="node" presStyleLbl="node1" presStyleIdx="2" presStyleCnt="8">
        <dgm:presLayoutVars>
          <dgm:bulletEnabled val="1"/>
        </dgm:presLayoutVars>
      </dgm:prSet>
      <dgm:spPr/>
      <dgm:t>
        <a:bodyPr/>
        <a:lstStyle/>
        <a:p>
          <a:endParaRPr lang="tr-TR"/>
        </a:p>
      </dgm:t>
    </dgm:pt>
    <dgm:pt modelId="{5E3C870E-E2A2-4323-A51A-9BFF95465429}" type="pres">
      <dgm:prSet presAssocID="{B921FCA1-2C4D-4147-921D-20E5AF9B1832}" presName="sibTrans" presStyleCnt="0"/>
      <dgm:spPr/>
    </dgm:pt>
    <dgm:pt modelId="{A5407279-ED03-4794-91B3-CE4EA88116A3}" type="pres">
      <dgm:prSet presAssocID="{869588CD-0763-4D15-9041-DD8FB9B99FCC}" presName="node" presStyleLbl="node1" presStyleIdx="3" presStyleCnt="8">
        <dgm:presLayoutVars>
          <dgm:bulletEnabled val="1"/>
        </dgm:presLayoutVars>
      </dgm:prSet>
      <dgm:spPr/>
      <dgm:t>
        <a:bodyPr/>
        <a:lstStyle/>
        <a:p>
          <a:endParaRPr lang="tr-TR"/>
        </a:p>
      </dgm:t>
    </dgm:pt>
    <dgm:pt modelId="{D1CDB1CB-FDB4-4109-9765-255FEB089235}" type="pres">
      <dgm:prSet presAssocID="{E45BF2B0-13A3-473C-B710-16E3F3687CB3}" presName="sibTrans" presStyleCnt="0"/>
      <dgm:spPr/>
    </dgm:pt>
    <dgm:pt modelId="{53A0F43A-005C-4C11-AF41-CD0CC445D04D}" type="pres">
      <dgm:prSet presAssocID="{BF9625E1-85A0-428E-AE8A-286C5DF8F5FE}" presName="node" presStyleLbl="node1" presStyleIdx="4" presStyleCnt="8">
        <dgm:presLayoutVars>
          <dgm:bulletEnabled val="1"/>
        </dgm:presLayoutVars>
      </dgm:prSet>
      <dgm:spPr/>
      <dgm:t>
        <a:bodyPr/>
        <a:lstStyle/>
        <a:p>
          <a:endParaRPr lang="tr-TR"/>
        </a:p>
      </dgm:t>
    </dgm:pt>
    <dgm:pt modelId="{3A0EA819-1D9A-4D23-98D6-437853A4564D}" type="pres">
      <dgm:prSet presAssocID="{88EEFA3E-51CB-4188-BCD8-29EEECAFF96C}" presName="sibTrans" presStyleCnt="0"/>
      <dgm:spPr/>
    </dgm:pt>
    <dgm:pt modelId="{9C90BB29-55AC-4CB9-BC36-9BDCBE574CA6}" type="pres">
      <dgm:prSet presAssocID="{2E4451BF-527F-434C-A4FE-AAD992E8C217}" presName="node" presStyleLbl="node1" presStyleIdx="5" presStyleCnt="8">
        <dgm:presLayoutVars>
          <dgm:bulletEnabled val="1"/>
        </dgm:presLayoutVars>
      </dgm:prSet>
      <dgm:spPr/>
      <dgm:t>
        <a:bodyPr/>
        <a:lstStyle/>
        <a:p>
          <a:endParaRPr lang="tr-TR"/>
        </a:p>
      </dgm:t>
    </dgm:pt>
    <dgm:pt modelId="{E09ABBED-C93A-4EE0-AC9B-D7BA1D5B8CC9}" type="pres">
      <dgm:prSet presAssocID="{B2F8D9B9-3D93-492F-8310-7F15CD72B799}" presName="sibTrans" presStyleCnt="0"/>
      <dgm:spPr/>
    </dgm:pt>
    <dgm:pt modelId="{866BD2E7-F2E6-43B4-8CCA-3B1A167BD6D7}" type="pres">
      <dgm:prSet presAssocID="{B626CBE2-9E9C-45F6-BC5E-5EBA9F419CC4}" presName="node" presStyleLbl="node1" presStyleIdx="6" presStyleCnt="8">
        <dgm:presLayoutVars>
          <dgm:bulletEnabled val="1"/>
        </dgm:presLayoutVars>
      </dgm:prSet>
      <dgm:spPr/>
      <dgm:t>
        <a:bodyPr/>
        <a:lstStyle/>
        <a:p>
          <a:endParaRPr lang="tr-TR"/>
        </a:p>
      </dgm:t>
    </dgm:pt>
    <dgm:pt modelId="{FE4D9687-BC01-4E59-8076-07C1839FE320}" type="pres">
      <dgm:prSet presAssocID="{3B951EB8-AD83-4493-83AF-667485C0925D}" presName="sibTrans" presStyleCnt="0"/>
      <dgm:spPr/>
    </dgm:pt>
    <dgm:pt modelId="{97CD6D16-8D76-444F-9B1E-EB5B3366FF43}" type="pres">
      <dgm:prSet presAssocID="{5CCC71D4-FC92-4177-8382-B1171393ABBF}" presName="node" presStyleLbl="node1" presStyleIdx="7" presStyleCnt="8">
        <dgm:presLayoutVars>
          <dgm:bulletEnabled val="1"/>
        </dgm:presLayoutVars>
      </dgm:prSet>
      <dgm:spPr/>
      <dgm:t>
        <a:bodyPr/>
        <a:lstStyle/>
        <a:p>
          <a:endParaRPr lang="tr-TR"/>
        </a:p>
      </dgm:t>
    </dgm:pt>
  </dgm:ptLst>
  <dgm:cxnLst>
    <dgm:cxn modelId="{5C43C2A8-CDAB-4CC5-A4AA-8349A909D22D}" type="presOf" srcId="{2A8A26DE-320D-4EB4-84AD-18356E8287B3}" destId="{482FCCD7-FF39-461E-808E-54D3DD2563B5}" srcOrd="0" destOrd="0" presId="urn:microsoft.com/office/officeart/2005/8/layout/default"/>
    <dgm:cxn modelId="{3AB571B6-85B6-4E5D-A514-6991F3822AAB}" type="presOf" srcId="{7BB73860-B0F5-4E7C-AD8B-4CE5749F3064}" destId="{8ED9DAF2-FB19-4EE4-8DF2-31E777488C9F}" srcOrd="0" destOrd="0" presId="urn:microsoft.com/office/officeart/2005/8/layout/default"/>
    <dgm:cxn modelId="{88184189-EF82-46DC-8152-EE3A0DDF934A}" srcId="{7BB73860-B0F5-4E7C-AD8B-4CE5749F3064}" destId="{869588CD-0763-4D15-9041-DD8FB9B99FCC}" srcOrd="3" destOrd="0" parTransId="{8B2E8D57-646B-45EE-85AB-E960A2B95BBB}" sibTransId="{E45BF2B0-13A3-473C-B710-16E3F3687CB3}"/>
    <dgm:cxn modelId="{914BA64F-3EF3-4B14-968C-571AE31C72F3}" type="presOf" srcId="{683E5FA8-3E60-4838-A8DC-C3EE5800F85F}" destId="{229FFA7D-5A66-49F2-AB49-C790BD7DBA53}" srcOrd="0" destOrd="0" presId="urn:microsoft.com/office/officeart/2005/8/layout/default"/>
    <dgm:cxn modelId="{4C8B8F2B-9AA8-4091-9BB5-C4AE7E289F39}" type="presOf" srcId="{B626CBE2-9E9C-45F6-BC5E-5EBA9F419CC4}" destId="{866BD2E7-F2E6-43B4-8CCA-3B1A167BD6D7}" srcOrd="0" destOrd="0" presId="urn:microsoft.com/office/officeart/2005/8/layout/default"/>
    <dgm:cxn modelId="{159E3956-F6FE-4800-AC48-95AF21B70860}" type="presOf" srcId="{29CF6F44-411E-49A1-8DC8-CA3447542764}" destId="{261412EE-FE79-4AE1-BBE8-920E55BFB8BC}" srcOrd="0" destOrd="0" presId="urn:microsoft.com/office/officeart/2005/8/layout/default"/>
    <dgm:cxn modelId="{71237BF2-C266-428A-9A73-AE2604BD420A}" type="presOf" srcId="{BF9625E1-85A0-428E-AE8A-286C5DF8F5FE}" destId="{53A0F43A-005C-4C11-AF41-CD0CC445D04D}" srcOrd="0" destOrd="0" presId="urn:microsoft.com/office/officeart/2005/8/layout/default"/>
    <dgm:cxn modelId="{BE5DA8AB-98C2-4F96-BBA8-ACE6CDE5B43C}" srcId="{7BB73860-B0F5-4E7C-AD8B-4CE5749F3064}" destId="{2E4451BF-527F-434C-A4FE-AAD992E8C217}" srcOrd="5" destOrd="0" parTransId="{C6EEA11A-DEA3-4BF3-9D8A-BF1CA2842B9B}" sibTransId="{B2F8D9B9-3D93-492F-8310-7F15CD72B799}"/>
    <dgm:cxn modelId="{21D775B0-0C83-45BD-9312-95576AC5EBDC}" type="presOf" srcId="{869588CD-0763-4D15-9041-DD8FB9B99FCC}" destId="{A5407279-ED03-4794-91B3-CE4EA88116A3}" srcOrd="0" destOrd="0" presId="urn:microsoft.com/office/officeart/2005/8/layout/default"/>
    <dgm:cxn modelId="{93A0D3FB-E3B2-4F6B-A9C5-F047D9015FB0}" srcId="{7BB73860-B0F5-4E7C-AD8B-4CE5749F3064}" destId="{2A8A26DE-320D-4EB4-84AD-18356E8287B3}" srcOrd="0" destOrd="0" parTransId="{9E4F0B76-D454-4483-8952-E32CAF651EFC}" sibTransId="{EB819D32-7173-45B8-808C-12AACE836916}"/>
    <dgm:cxn modelId="{C58AAB0F-59D6-460B-B809-278995E5CAF1}" type="presOf" srcId="{5CCC71D4-FC92-4177-8382-B1171393ABBF}" destId="{97CD6D16-8D76-444F-9B1E-EB5B3366FF43}" srcOrd="0" destOrd="0" presId="urn:microsoft.com/office/officeart/2005/8/layout/default"/>
    <dgm:cxn modelId="{D6E9D094-2F3F-45C5-BB78-B979974AC14B}" srcId="{7BB73860-B0F5-4E7C-AD8B-4CE5749F3064}" destId="{BF9625E1-85A0-428E-AE8A-286C5DF8F5FE}" srcOrd="4" destOrd="0" parTransId="{562AD67A-805E-4308-B483-27D7AD2B58A5}" sibTransId="{88EEFA3E-51CB-4188-BCD8-29EEECAFF96C}"/>
    <dgm:cxn modelId="{4BD89212-DEC3-40AA-95DE-42024368E1A5}" type="presOf" srcId="{2E4451BF-527F-434C-A4FE-AAD992E8C217}" destId="{9C90BB29-55AC-4CB9-BC36-9BDCBE574CA6}" srcOrd="0" destOrd="0" presId="urn:microsoft.com/office/officeart/2005/8/layout/default"/>
    <dgm:cxn modelId="{D2ADCE3A-D8F2-40BF-B3CE-DC7C1465C26E}" srcId="{7BB73860-B0F5-4E7C-AD8B-4CE5749F3064}" destId="{B626CBE2-9E9C-45F6-BC5E-5EBA9F419CC4}" srcOrd="6" destOrd="0" parTransId="{5A260BB9-3EC7-4A14-80BD-B5C5F7167210}" sibTransId="{3B951EB8-AD83-4493-83AF-667485C0925D}"/>
    <dgm:cxn modelId="{64100EEF-9723-435B-8AC3-7ACE48202365}" srcId="{7BB73860-B0F5-4E7C-AD8B-4CE5749F3064}" destId="{29CF6F44-411E-49A1-8DC8-CA3447542764}" srcOrd="1" destOrd="0" parTransId="{E869F66E-4D7A-4CEF-B67D-D13271E43BB2}" sibTransId="{E775CD8D-D013-4CB9-99CA-A45CEC9D2913}"/>
    <dgm:cxn modelId="{50794AD2-FBAF-4834-91E4-4ECF52DF8E08}" srcId="{7BB73860-B0F5-4E7C-AD8B-4CE5749F3064}" destId="{683E5FA8-3E60-4838-A8DC-C3EE5800F85F}" srcOrd="2" destOrd="0" parTransId="{A8C8862B-CB06-4728-9F74-C3A4D5CC5D9E}" sibTransId="{B921FCA1-2C4D-4147-921D-20E5AF9B1832}"/>
    <dgm:cxn modelId="{6E8FC1D8-3136-4515-A392-44932043778B}" srcId="{7BB73860-B0F5-4E7C-AD8B-4CE5749F3064}" destId="{5CCC71D4-FC92-4177-8382-B1171393ABBF}" srcOrd="7" destOrd="0" parTransId="{29631927-F7F6-47FF-916B-14E4FA56BD72}" sibTransId="{E2E68F67-48B6-4AD2-966F-85A57DB66146}"/>
    <dgm:cxn modelId="{44B0A226-BE3E-48CF-85F7-D3D38B6441CA}" type="presParOf" srcId="{8ED9DAF2-FB19-4EE4-8DF2-31E777488C9F}" destId="{482FCCD7-FF39-461E-808E-54D3DD2563B5}" srcOrd="0" destOrd="0" presId="urn:microsoft.com/office/officeart/2005/8/layout/default"/>
    <dgm:cxn modelId="{29F536A6-7DD3-4E6D-BF1B-5A9C3C7CE186}" type="presParOf" srcId="{8ED9DAF2-FB19-4EE4-8DF2-31E777488C9F}" destId="{F9C37ECD-1D1F-4E37-9889-6A748418DABA}" srcOrd="1" destOrd="0" presId="urn:microsoft.com/office/officeart/2005/8/layout/default"/>
    <dgm:cxn modelId="{B07D3358-EC35-4C83-ABE6-129484498CBD}" type="presParOf" srcId="{8ED9DAF2-FB19-4EE4-8DF2-31E777488C9F}" destId="{261412EE-FE79-4AE1-BBE8-920E55BFB8BC}" srcOrd="2" destOrd="0" presId="urn:microsoft.com/office/officeart/2005/8/layout/default"/>
    <dgm:cxn modelId="{40E59F7B-6BFB-454B-BE68-6299E1356FE7}" type="presParOf" srcId="{8ED9DAF2-FB19-4EE4-8DF2-31E777488C9F}" destId="{06A02AE2-4018-4536-87EB-DE512E62880E}" srcOrd="3" destOrd="0" presId="urn:microsoft.com/office/officeart/2005/8/layout/default"/>
    <dgm:cxn modelId="{01AE1D80-5D03-42E2-A4BA-79EC3A085AF9}" type="presParOf" srcId="{8ED9DAF2-FB19-4EE4-8DF2-31E777488C9F}" destId="{229FFA7D-5A66-49F2-AB49-C790BD7DBA53}" srcOrd="4" destOrd="0" presId="urn:microsoft.com/office/officeart/2005/8/layout/default"/>
    <dgm:cxn modelId="{52F5AA28-A3E5-4E47-B8C4-E5DCA00B6041}" type="presParOf" srcId="{8ED9DAF2-FB19-4EE4-8DF2-31E777488C9F}" destId="{5E3C870E-E2A2-4323-A51A-9BFF95465429}" srcOrd="5" destOrd="0" presId="urn:microsoft.com/office/officeart/2005/8/layout/default"/>
    <dgm:cxn modelId="{57B03D9D-F91E-4AA5-AE43-7BCC268F4288}" type="presParOf" srcId="{8ED9DAF2-FB19-4EE4-8DF2-31E777488C9F}" destId="{A5407279-ED03-4794-91B3-CE4EA88116A3}" srcOrd="6" destOrd="0" presId="urn:microsoft.com/office/officeart/2005/8/layout/default"/>
    <dgm:cxn modelId="{68448C92-8257-478E-ADCE-51A491AD14D9}" type="presParOf" srcId="{8ED9DAF2-FB19-4EE4-8DF2-31E777488C9F}" destId="{D1CDB1CB-FDB4-4109-9765-255FEB089235}" srcOrd="7" destOrd="0" presId="urn:microsoft.com/office/officeart/2005/8/layout/default"/>
    <dgm:cxn modelId="{C446FA5D-44A8-4F52-BF23-3E4E9F896AFE}" type="presParOf" srcId="{8ED9DAF2-FB19-4EE4-8DF2-31E777488C9F}" destId="{53A0F43A-005C-4C11-AF41-CD0CC445D04D}" srcOrd="8" destOrd="0" presId="urn:microsoft.com/office/officeart/2005/8/layout/default"/>
    <dgm:cxn modelId="{8BF9D992-7228-490A-BF3D-88B7F2C6D802}" type="presParOf" srcId="{8ED9DAF2-FB19-4EE4-8DF2-31E777488C9F}" destId="{3A0EA819-1D9A-4D23-98D6-437853A4564D}" srcOrd="9" destOrd="0" presId="urn:microsoft.com/office/officeart/2005/8/layout/default"/>
    <dgm:cxn modelId="{14348A54-9D38-4C59-A542-0B4175948205}" type="presParOf" srcId="{8ED9DAF2-FB19-4EE4-8DF2-31E777488C9F}" destId="{9C90BB29-55AC-4CB9-BC36-9BDCBE574CA6}" srcOrd="10" destOrd="0" presId="urn:microsoft.com/office/officeart/2005/8/layout/default"/>
    <dgm:cxn modelId="{2267EE33-D64C-450D-BB9F-BE4F4B83E217}" type="presParOf" srcId="{8ED9DAF2-FB19-4EE4-8DF2-31E777488C9F}" destId="{E09ABBED-C93A-4EE0-AC9B-D7BA1D5B8CC9}" srcOrd="11" destOrd="0" presId="urn:microsoft.com/office/officeart/2005/8/layout/default"/>
    <dgm:cxn modelId="{C65B5070-C2DD-4EBB-977D-E827B0A4EDD8}" type="presParOf" srcId="{8ED9DAF2-FB19-4EE4-8DF2-31E777488C9F}" destId="{866BD2E7-F2E6-43B4-8CCA-3B1A167BD6D7}" srcOrd="12" destOrd="0" presId="urn:microsoft.com/office/officeart/2005/8/layout/default"/>
    <dgm:cxn modelId="{EB88A463-6E98-4198-8BBE-596888842CCB}" type="presParOf" srcId="{8ED9DAF2-FB19-4EE4-8DF2-31E777488C9F}" destId="{FE4D9687-BC01-4E59-8076-07C1839FE320}" srcOrd="13" destOrd="0" presId="urn:microsoft.com/office/officeart/2005/8/layout/default"/>
    <dgm:cxn modelId="{FAF450B8-7D07-4D59-B536-A16980B1EC0C}" type="presParOf" srcId="{8ED9DAF2-FB19-4EE4-8DF2-31E777488C9F}" destId="{97CD6D16-8D76-444F-9B1E-EB5B3366FF4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387C35-B98D-4EBB-AE0E-9C0BA8564B8B}" type="doc">
      <dgm:prSet loTypeId="urn:microsoft.com/office/officeart/2005/8/layout/bProcess4" loCatId="process" qsTypeId="urn:microsoft.com/office/officeart/2005/8/quickstyle/simple3" qsCatId="simple" csTypeId="urn:microsoft.com/office/officeart/2005/8/colors/colorful5" csCatId="colorful"/>
      <dgm:spPr/>
      <dgm:t>
        <a:bodyPr/>
        <a:lstStyle/>
        <a:p>
          <a:endParaRPr lang="en-US"/>
        </a:p>
      </dgm:t>
    </dgm:pt>
    <dgm:pt modelId="{89432FBF-D2E4-4C28-9363-D6E21B077D7C}">
      <dgm:prSet/>
      <dgm:spPr/>
      <dgm:t>
        <a:bodyPr/>
        <a:lstStyle/>
        <a:p>
          <a:r>
            <a:rPr lang="tr-TR"/>
            <a:t>Hematolojik Etkiler</a:t>
          </a:r>
          <a:endParaRPr lang="en-US"/>
        </a:p>
      </dgm:t>
    </dgm:pt>
    <dgm:pt modelId="{FE151979-B077-4B0B-9CD1-1318CC7253F1}" type="parTrans" cxnId="{88EF2A05-F57E-4574-A258-FE5743F34B84}">
      <dgm:prSet/>
      <dgm:spPr/>
      <dgm:t>
        <a:bodyPr/>
        <a:lstStyle/>
        <a:p>
          <a:endParaRPr lang="en-US"/>
        </a:p>
      </dgm:t>
    </dgm:pt>
    <dgm:pt modelId="{00C4E739-4DBB-41BD-950B-659634C4EE44}" type="sibTrans" cxnId="{88EF2A05-F57E-4574-A258-FE5743F34B84}">
      <dgm:prSet/>
      <dgm:spPr/>
      <dgm:t>
        <a:bodyPr/>
        <a:lstStyle/>
        <a:p>
          <a:endParaRPr lang="en-US"/>
        </a:p>
      </dgm:t>
    </dgm:pt>
    <dgm:pt modelId="{706884EE-83F5-40D9-8A82-A290C0B942C4}">
      <dgm:prSet/>
      <dgm:spPr/>
      <dgm:t>
        <a:bodyPr/>
        <a:lstStyle/>
        <a:p>
          <a:r>
            <a:rPr lang="tr-TR"/>
            <a:t>İnflamatuar Etkiler</a:t>
          </a:r>
          <a:endParaRPr lang="en-US"/>
        </a:p>
      </dgm:t>
    </dgm:pt>
    <dgm:pt modelId="{E01545E6-B541-424D-8549-BDD8C4AC332E}" type="parTrans" cxnId="{6181D3E7-7028-4133-A133-EA1510CAACEF}">
      <dgm:prSet/>
      <dgm:spPr/>
      <dgm:t>
        <a:bodyPr/>
        <a:lstStyle/>
        <a:p>
          <a:endParaRPr lang="en-US"/>
        </a:p>
      </dgm:t>
    </dgm:pt>
    <dgm:pt modelId="{45A89A67-1247-4618-BB8A-730C9830BF9F}" type="sibTrans" cxnId="{6181D3E7-7028-4133-A133-EA1510CAACEF}">
      <dgm:prSet/>
      <dgm:spPr/>
      <dgm:t>
        <a:bodyPr/>
        <a:lstStyle/>
        <a:p>
          <a:endParaRPr lang="en-US"/>
        </a:p>
      </dgm:t>
    </dgm:pt>
    <dgm:pt modelId="{76EB4C1B-60B5-496E-8F2A-95D2616BBE30}">
      <dgm:prSet/>
      <dgm:spPr/>
      <dgm:t>
        <a:bodyPr/>
        <a:lstStyle/>
        <a:p>
          <a:r>
            <a:rPr lang="tr-TR"/>
            <a:t>Kardiyak Etkiler </a:t>
          </a:r>
          <a:endParaRPr lang="en-US"/>
        </a:p>
      </dgm:t>
    </dgm:pt>
    <dgm:pt modelId="{7BCB47A4-E2C3-4527-960B-0E56C093A2A0}" type="parTrans" cxnId="{EF42C4CA-A323-406F-B0EA-176D45655CDA}">
      <dgm:prSet/>
      <dgm:spPr/>
      <dgm:t>
        <a:bodyPr/>
        <a:lstStyle/>
        <a:p>
          <a:endParaRPr lang="en-US"/>
        </a:p>
      </dgm:t>
    </dgm:pt>
    <dgm:pt modelId="{36B96E7A-24F0-4084-9582-D4D4CCB7F155}" type="sibTrans" cxnId="{EF42C4CA-A323-406F-B0EA-176D45655CDA}">
      <dgm:prSet/>
      <dgm:spPr/>
      <dgm:t>
        <a:bodyPr/>
        <a:lstStyle/>
        <a:p>
          <a:endParaRPr lang="en-US"/>
        </a:p>
      </dgm:t>
    </dgm:pt>
    <dgm:pt modelId="{4D6D5623-94E0-4D69-9C43-7B2F5313D254}">
      <dgm:prSet/>
      <dgm:spPr/>
      <dgm:t>
        <a:bodyPr/>
        <a:lstStyle/>
        <a:p>
          <a:r>
            <a:rPr lang="tr-TR"/>
            <a:t>Akciğerlere Etkiler</a:t>
          </a:r>
          <a:endParaRPr lang="en-US"/>
        </a:p>
      </dgm:t>
    </dgm:pt>
    <dgm:pt modelId="{5460AB6D-9FA6-4D88-9F81-DA81C54D374F}" type="parTrans" cxnId="{164BFF99-A296-49B5-B907-2E82BAA57642}">
      <dgm:prSet/>
      <dgm:spPr/>
      <dgm:t>
        <a:bodyPr/>
        <a:lstStyle/>
        <a:p>
          <a:endParaRPr lang="en-US"/>
        </a:p>
      </dgm:t>
    </dgm:pt>
    <dgm:pt modelId="{66748E63-6660-4499-B36B-A12619763757}" type="sibTrans" cxnId="{164BFF99-A296-49B5-B907-2E82BAA57642}">
      <dgm:prSet/>
      <dgm:spPr/>
      <dgm:t>
        <a:bodyPr/>
        <a:lstStyle/>
        <a:p>
          <a:endParaRPr lang="en-US"/>
        </a:p>
      </dgm:t>
    </dgm:pt>
    <dgm:pt modelId="{77EF04D9-7047-4E04-8827-23560F6C6504}">
      <dgm:prSet/>
      <dgm:spPr/>
      <dgm:t>
        <a:bodyPr/>
        <a:lstStyle/>
        <a:p>
          <a:r>
            <a:rPr lang="tr-TR"/>
            <a:t>Böbreklere Etkiler</a:t>
          </a:r>
          <a:endParaRPr lang="en-US"/>
        </a:p>
      </dgm:t>
    </dgm:pt>
    <dgm:pt modelId="{7B7E4635-9568-4CB9-B0F4-195CC462027F}" type="parTrans" cxnId="{77BF82A7-95A3-4FCB-ABE6-22A775977E08}">
      <dgm:prSet/>
      <dgm:spPr/>
      <dgm:t>
        <a:bodyPr/>
        <a:lstStyle/>
        <a:p>
          <a:endParaRPr lang="en-US"/>
        </a:p>
      </dgm:t>
    </dgm:pt>
    <dgm:pt modelId="{9D81CE15-6F3E-4B07-B89F-2AF362DB8CF6}" type="sibTrans" cxnId="{77BF82A7-95A3-4FCB-ABE6-22A775977E08}">
      <dgm:prSet/>
      <dgm:spPr/>
      <dgm:t>
        <a:bodyPr/>
        <a:lstStyle/>
        <a:p>
          <a:endParaRPr lang="en-US"/>
        </a:p>
      </dgm:t>
    </dgm:pt>
    <dgm:pt modelId="{E118D3D2-DBA2-4587-B499-A60A340E35F4}">
      <dgm:prSet/>
      <dgm:spPr/>
      <dgm:t>
        <a:bodyPr/>
        <a:lstStyle/>
        <a:p>
          <a:r>
            <a:rPr lang="tr-TR"/>
            <a:t>Santral Sinir Sistemine Etkiler</a:t>
          </a:r>
          <a:endParaRPr lang="en-US"/>
        </a:p>
      </dgm:t>
    </dgm:pt>
    <dgm:pt modelId="{69701B45-D05B-4463-885A-F8B48E1DE5D6}" type="parTrans" cxnId="{05504BB2-CE80-4F4C-A709-56D3B00B5955}">
      <dgm:prSet/>
      <dgm:spPr/>
      <dgm:t>
        <a:bodyPr/>
        <a:lstStyle/>
        <a:p>
          <a:endParaRPr lang="en-US"/>
        </a:p>
      </dgm:t>
    </dgm:pt>
    <dgm:pt modelId="{EFC2ECA1-C3B8-444E-8F7A-51D594F6AC57}" type="sibTrans" cxnId="{05504BB2-CE80-4F4C-A709-56D3B00B5955}">
      <dgm:prSet/>
      <dgm:spPr/>
      <dgm:t>
        <a:bodyPr/>
        <a:lstStyle/>
        <a:p>
          <a:endParaRPr lang="en-US"/>
        </a:p>
      </dgm:t>
    </dgm:pt>
    <dgm:pt modelId="{A4898FDA-F4F4-4C20-83B5-F36F9339DBFA}">
      <dgm:prSet/>
      <dgm:spPr/>
      <dgm:t>
        <a:bodyPr/>
        <a:lstStyle/>
        <a:p>
          <a:r>
            <a:rPr lang="tr-TR"/>
            <a:t>Gastrointestinal Sisteme Etkiler</a:t>
          </a:r>
          <a:endParaRPr lang="en-US"/>
        </a:p>
      </dgm:t>
    </dgm:pt>
    <dgm:pt modelId="{1ADD3404-0114-4E97-BE4A-EE230229640D}" type="parTrans" cxnId="{DFD635B9-F6EB-4099-B28D-87B395D19FB1}">
      <dgm:prSet/>
      <dgm:spPr/>
      <dgm:t>
        <a:bodyPr/>
        <a:lstStyle/>
        <a:p>
          <a:endParaRPr lang="en-US"/>
        </a:p>
      </dgm:t>
    </dgm:pt>
    <dgm:pt modelId="{56A73E90-EE7F-444E-9C55-B12CFB00AD02}" type="sibTrans" cxnId="{DFD635B9-F6EB-4099-B28D-87B395D19FB1}">
      <dgm:prSet/>
      <dgm:spPr/>
      <dgm:t>
        <a:bodyPr/>
        <a:lstStyle/>
        <a:p>
          <a:endParaRPr lang="en-US"/>
        </a:p>
      </dgm:t>
    </dgm:pt>
    <dgm:pt modelId="{FCC902C0-1E57-4A60-9B7B-71812A480EFC}">
      <dgm:prSet/>
      <dgm:spPr/>
      <dgm:t>
        <a:bodyPr/>
        <a:lstStyle/>
        <a:p>
          <a:r>
            <a:rPr lang="tr-TR"/>
            <a:t>Endokrin Sisteme Etkiler</a:t>
          </a:r>
          <a:endParaRPr lang="en-US"/>
        </a:p>
      </dgm:t>
    </dgm:pt>
    <dgm:pt modelId="{C4069A44-8517-4B4A-96B1-8818BCBC5CE8}" type="parTrans" cxnId="{A1DEC934-3176-4C1E-A484-49DDB423CEA0}">
      <dgm:prSet/>
      <dgm:spPr/>
      <dgm:t>
        <a:bodyPr/>
        <a:lstStyle/>
        <a:p>
          <a:endParaRPr lang="en-US"/>
        </a:p>
      </dgm:t>
    </dgm:pt>
    <dgm:pt modelId="{9A4D5DA1-09F4-4517-A9E6-D62735D340B4}" type="sibTrans" cxnId="{A1DEC934-3176-4C1E-A484-49DDB423CEA0}">
      <dgm:prSet/>
      <dgm:spPr/>
      <dgm:t>
        <a:bodyPr/>
        <a:lstStyle/>
        <a:p>
          <a:endParaRPr lang="en-US"/>
        </a:p>
      </dgm:t>
    </dgm:pt>
    <dgm:pt modelId="{767331C0-5058-4C01-ADDB-F3CB167D7642}" type="pres">
      <dgm:prSet presAssocID="{47387C35-B98D-4EBB-AE0E-9C0BA8564B8B}" presName="Name0" presStyleCnt="0">
        <dgm:presLayoutVars>
          <dgm:dir/>
          <dgm:resizeHandles/>
        </dgm:presLayoutVars>
      </dgm:prSet>
      <dgm:spPr/>
      <dgm:t>
        <a:bodyPr/>
        <a:lstStyle/>
        <a:p>
          <a:endParaRPr lang="tr-TR"/>
        </a:p>
      </dgm:t>
    </dgm:pt>
    <dgm:pt modelId="{FB3192A4-0D3A-4A91-96E6-A87B96CB77D7}" type="pres">
      <dgm:prSet presAssocID="{89432FBF-D2E4-4C28-9363-D6E21B077D7C}" presName="compNode" presStyleCnt="0"/>
      <dgm:spPr/>
    </dgm:pt>
    <dgm:pt modelId="{D1E17937-4557-43EF-BEC4-1A548936636B}" type="pres">
      <dgm:prSet presAssocID="{89432FBF-D2E4-4C28-9363-D6E21B077D7C}" presName="dummyConnPt" presStyleCnt="0"/>
      <dgm:spPr/>
    </dgm:pt>
    <dgm:pt modelId="{E3EBA25E-92BF-47DD-B4C1-2608EE44FAAC}" type="pres">
      <dgm:prSet presAssocID="{89432FBF-D2E4-4C28-9363-D6E21B077D7C}" presName="node" presStyleLbl="node1" presStyleIdx="0" presStyleCnt="8">
        <dgm:presLayoutVars>
          <dgm:bulletEnabled val="1"/>
        </dgm:presLayoutVars>
      </dgm:prSet>
      <dgm:spPr/>
      <dgm:t>
        <a:bodyPr/>
        <a:lstStyle/>
        <a:p>
          <a:endParaRPr lang="tr-TR"/>
        </a:p>
      </dgm:t>
    </dgm:pt>
    <dgm:pt modelId="{F8EF9D0F-E07E-4A57-8A3D-A0FC65DDB1B1}" type="pres">
      <dgm:prSet presAssocID="{00C4E739-4DBB-41BD-950B-659634C4EE44}" presName="sibTrans" presStyleLbl="bgSibTrans2D1" presStyleIdx="0" presStyleCnt="7"/>
      <dgm:spPr/>
      <dgm:t>
        <a:bodyPr/>
        <a:lstStyle/>
        <a:p>
          <a:endParaRPr lang="tr-TR"/>
        </a:p>
      </dgm:t>
    </dgm:pt>
    <dgm:pt modelId="{39C5318B-92B0-49DB-8634-A739BEF34B96}" type="pres">
      <dgm:prSet presAssocID="{706884EE-83F5-40D9-8A82-A290C0B942C4}" presName="compNode" presStyleCnt="0"/>
      <dgm:spPr/>
    </dgm:pt>
    <dgm:pt modelId="{FD1883D1-42C9-48A6-A1AE-B9667FF40C68}" type="pres">
      <dgm:prSet presAssocID="{706884EE-83F5-40D9-8A82-A290C0B942C4}" presName="dummyConnPt" presStyleCnt="0"/>
      <dgm:spPr/>
    </dgm:pt>
    <dgm:pt modelId="{32960592-C05A-45FC-A625-8937A01BA2DF}" type="pres">
      <dgm:prSet presAssocID="{706884EE-83F5-40D9-8A82-A290C0B942C4}" presName="node" presStyleLbl="node1" presStyleIdx="1" presStyleCnt="8">
        <dgm:presLayoutVars>
          <dgm:bulletEnabled val="1"/>
        </dgm:presLayoutVars>
      </dgm:prSet>
      <dgm:spPr/>
      <dgm:t>
        <a:bodyPr/>
        <a:lstStyle/>
        <a:p>
          <a:endParaRPr lang="tr-TR"/>
        </a:p>
      </dgm:t>
    </dgm:pt>
    <dgm:pt modelId="{D98655E9-5D83-4B5D-8AAC-09EB2479B737}" type="pres">
      <dgm:prSet presAssocID="{45A89A67-1247-4618-BB8A-730C9830BF9F}" presName="sibTrans" presStyleLbl="bgSibTrans2D1" presStyleIdx="1" presStyleCnt="7"/>
      <dgm:spPr/>
      <dgm:t>
        <a:bodyPr/>
        <a:lstStyle/>
        <a:p>
          <a:endParaRPr lang="tr-TR"/>
        </a:p>
      </dgm:t>
    </dgm:pt>
    <dgm:pt modelId="{45819846-9497-4D98-BE98-CE86172361D6}" type="pres">
      <dgm:prSet presAssocID="{76EB4C1B-60B5-496E-8F2A-95D2616BBE30}" presName="compNode" presStyleCnt="0"/>
      <dgm:spPr/>
    </dgm:pt>
    <dgm:pt modelId="{B7DA29CB-C482-4A94-A876-CC12A5D1D2CA}" type="pres">
      <dgm:prSet presAssocID="{76EB4C1B-60B5-496E-8F2A-95D2616BBE30}" presName="dummyConnPt" presStyleCnt="0"/>
      <dgm:spPr/>
    </dgm:pt>
    <dgm:pt modelId="{46F656BA-6CEC-445C-B582-52C5ACB96C4D}" type="pres">
      <dgm:prSet presAssocID="{76EB4C1B-60B5-496E-8F2A-95D2616BBE30}" presName="node" presStyleLbl="node1" presStyleIdx="2" presStyleCnt="8">
        <dgm:presLayoutVars>
          <dgm:bulletEnabled val="1"/>
        </dgm:presLayoutVars>
      </dgm:prSet>
      <dgm:spPr/>
      <dgm:t>
        <a:bodyPr/>
        <a:lstStyle/>
        <a:p>
          <a:endParaRPr lang="tr-TR"/>
        </a:p>
      </dgm:t>
    </dgm:pt>
    <dgm:pt modelId="{F6D63FCC-B0E5-4080-A031-5B34E93F30A3}" type="pres">
      <dgm:prSet presAssocID="{36B96E7A-24F0-4084-9582-D4D4CCB7F155}" presName="sibTrans" presStyleLbl="bgSibTrans2D1" presStyleIdx="2" presStyleCnt="7"/>
      <dgm:spPr/>
      <dgm:t>
        <a:bodyPr/>
        <a:lstStyle/>
        <a:p>
          <a:endParaRPr lang="tr-TR"/>
        </a:p>
      </dgm:t>
    </dgm:pt>
    <dgm:pt modelId="{F2C025D9-41FF-49BA-A6ED-172195F14160}" type="pres">
      <dgm:prSet presAssocID="{4D6D5623-94E0-4D69-9C43-7B2F5313D254}" presName="compNode" presStyleCnt="0"/>
      <dgm:spPr/>
    </dgm:pt>
    <dgm:pt modelId="{82CF5887-878A-49DB-B7C8-D46EF23BAEBB}" type="pres">
      <dgm:prSet presAssocID="{4D6D5623-94E0-4D69-9C43-7B2F5313D254}" presName="dummyConnPt" presStyleCnt="0"/>
      <dgm:spPr/>
    </dgm:pt>
    <dgm:pt modelId="{2D267FAC-95AA-48F3-82A0-9046AD417749}" type="pres">
      <dgm:prSet presAssocID="{4D6D5623-94E0-4D69-9C43-7B2F5313D254}" presName="node" presStyleLbl="node1" presStyleIdx="3" presStyleCnt="8">
        <dgm:presLayoutVars>
          <dgm:bulletEnabled val="1"/>
        </dgm:presLayoutVars>
      </dgm:prSet>
      <dgm:spPr/>
      <dgm:t>
        <a:bodyPr/>
        <a:lstStyle/>
        <a:p>
          <a:endParaRPr lang="tr-TR"/>
        </a:p>
      </dgm:t>
    </dgm:pt>
    <dgm:pt modelId="{5EA4E770-4813-4D33-9708-D7951F29FE23}" type="pres">
      <dgm:prSet presAssocID="{66748E63-6660-4499-B36B-A12619763757}" presName="sibTrans" presStyleLbl="bgSibTrans2D1" presStyleIdx="3" presStyleCnt="7"/>
      <dgm:spPr/>
      <dgm:t>
        <a:bodyPr/>
        <a:lstStyle/>
        <a:p>
          <a:endParaRPr lang="tr-TR"/>
        </a:p>
      </dgm:t>
    </dgm:pt>
    <dgm:pt modelId="{7317A7D8-4861-4290-88A6-E766E575AAC7}" type="pres">
      <dgm:prSet presAssocID="{77EF04D9-7047-4E04-8827-23560F6C6504}" presName="compNode" presStyleCnt="0"/>
      <dgm:spPr/>
    </dgm:pt>
    <dgm:pt modelId="{A325862C-5855-44EA-8F5B-1D560253715F}" type="pres">
      <dgm:prSet presAssocID="{77EF04D9-7047-4E04-8827-23560F6C6504}" presName="dummyConnPt" presStyleCnt="0"/>
      <dgm:spPr/>
    </dgm:pt>
    <dgm:pt modelId="{B6C53F69-5424-46A3-B66B-C8A38E3CCF52}" type="pres">
      <dgm:prSet presAssocID="{77EF04D9-7047-4E04-8827-23560F6C6504}" presName="node" presStyleLbl="node1" presStyleIdx="4" presStyleCnt="8">
        <dgm:presLayoutVars>
          <dgm:bulletEnabled val="1"/>
        </dgm:presLayoutVars>
      </dgm:prSet>
      <dgm:spPr/>
      <dgm:t>
        <a:bodyPr/>
        <a:lstStyle/>
        <a:p>
          <a:endParaRPr lang="tr-TR"/>
        </a:p>
      </dgm:t>
    </dgm:pt>
    <dgm:pt modelId="{B1433653-72BE-4574-A367-49AB3AF3D7DC}" type="pres">
      <dgm:prSet presAssocID="{9D81CE15-6F3E-4B07-B89F-2AF362DB8CF6}" presName="sibTrans" presStyleLbl="bgSibTrans2D1" presStyleIdx="4" presStyleCnt="7"/>
      <dgm:spPr/>
      <dgm:t>
        <a:bodyPr/>
        <a:lstStyle/>
        <a:p>
          <a:endParaRPr lang="tr-TR"/>
        </a:p>
      </dgm:t>
    </dgm:pt>
    <dgm:pt modelId="{C7356C08-76AB-4747-A801-C3B5EE988F94}" type="pres">
      <dgm:prSet presAssocID="{E118D3D2-DBA2-4587-B499-A60A340E35F4}" presName="compNode" presStyleCnt="0"/>
      <dgm:spPr/>
    </dgm:pt>
    <dgm:pt modelId="{E8CAD65D-5C25-462B-A308-E544C89C2170}" type="pres">
      <dgm:prSet presAssocID="{E118D3D2-DBA2-4587-B499-A60A340E35F4}" presName="dummyConnPt" presStyleCnt="0"/>
      <dgm:spPr/>
    </dgm:pt>
    <dgm:pt modelId="{EDE9D2E9-9247-4C37-88EB-3C539708C7B0}" type="pres">
      <dgm:prSet presAssocID="{E118D3D2-DBA2-4587-B499-A60A340E35F4}" presName="node" presStyleLbl="node1" presStyleIdx="5" presStyleCnt="8">
        <dgm:presLayoutVars>
          <dgm:bulletEnabled val="1"/>
        </dgm:presLayoutVars>
      </dgm:prSet>
      <dgm:spPr/>
      <dgm:t>
        <a:bodyPr/>
        <a:lstStyle/>
        <a:p>
          <a:endParaRPr lang="tr-TR"/>
        </a:p>
      </dgm:t>
    </dgm:pt>
    <dgm:pt modelId="{E5ADF1C0-F29D-4EB1-B850-361A1CB7010D}" type="pres">
      <dgm:prSet presAssocID="{EFC2ECA1-C3B8-444E-8F7A-51D594F6AC57}" presName="sibTrans" presStyleLbl="bgSibTrans2D1" presStyleIdx="5" presStyleCnt="7"/>
      <dgm:spPr/>
      <dgm:t>
        <a:bodyPr/>
        <a:lstStyle/>
        <a:p>
          <a:endParaRPr lang="tr-TR"/>
        </a:p>
      </dgm:t>
    </dgm:pt>
    <dgm:pt modelId="{28498A31-B573-4377-89D3-137546EC71D4}" type="pres">
      <dgm:prSet presAssocID="{A4898FDA-F4F4-4C20-83B5-F36F9339DBFA}" presName="compNode" presStyleCnt="0"/>
      <dgm:spPr/>
    </dgm:pt>
    <dgm:pt modelId="{8C0F9396-373F-42A8-AF3D-6C0FA673C704}" type="pres">
      <dgm:prSet presAssocID="{A4898FDA-F4F4-4C20-83B5-F36F9339DBFA}" presName="dummyConnPt" presStyleCnt="0"/>
      <dgm:spPr/>
    </dgm:pt>
    <dgm:pt modelId="{4FD04349-A669-4767-BD28-003A6CE5CC53}" type="pres">
      <dgm:prSet presAssocID="{A4898FDA-F4F4-4C20-83B5-F36F9339DBFA}" presName="node" presStyleLbl="node1" presStyleIdx="6" presStyleCnt="8">
        <dgm:presLayoutVars>
          <dgm:bulletEnabled val="1"/>
        </dgm:presLayoutVars>
      </dgm:prSet>
      <dgm:spPr/>
      <dgm:t>
        <a:bodyPr/>
        <a:lstStyle/>
        <a:p>
          <a:endParaRPr lang="tr-TR"/>
        </a:p>
      </dgm:t>
    </dgm:pt>
    <dgm:pt modelId="{C73B47D1-CFE2-4B2B-B181-65C6E6E4B0D9}" type="pres">
      <dgm:prSet presAssocID="{56A73E90-EE7F-444E-9C55-B12CFB00AD02}" presName="sibTrans" presStyleLbl="bgSibTrans2D1" presStyleIdx="6" presStyleCnt="7"/>
      <dgm:spPr/>
      <dgm:t>
        <a:bodyPr/>
        <a:lstStyle/>
        <a:p>
          <a:endParaRPr lang="tr-TR"/>
        </a:p>
      </dgm:t>
    </dgm:pt>
    <dgm:pt modelId="{193F892D-200A-46A9-81B8-B442F44572B7}" type="pres">
      <dgm:prSet presAssocID="{FCC902C0-1E57-4A60-9B7B-71812A480EFC}" presName="compNode" presStyleCnt="0"/>
      <dgm:spPr/>
    </dgm:pt>
    <dgm:pt modelId="{423DC1C7-6382-49B4-A0A8-68B132DAA1D1}" type="pres">
      <dgm:prSet presAssocID="{FCC902C0-1E57-4A60-9B7B-71812A480EFC}" presName="dummyConnPt" presStyleCnt="0"/>
      <dgm:spPr/>
    </dgm:pt>
    <dgm:pt modelId="{8D7AB282-ED69-4DAA-A416-30345968095F}" type="pres">
      <dgm:prSet presAssocID="{FCC902C0-1E57-4A60-9B7B-71812A480EFC}" presName="node" presStyleLbl="node1" presStyleIdx="7" presStyleCnt="8">
        <dgm:presLayoutVars>
          <dgm:bulletEnabled val="1"/>
        </dgm:presLayoutVars>
      </dgm:prSet>
      <dgm:spPr/>
      <dgm:t>
        <a:bodyPr/>
        <a:lstStyle/>
        <a:p>
          <a:endParaRPr lang="tr-TR"/>
        </a:p>
      </dgm:t>
    </dgm:pt>
  </dgm:ptLst>
  <dgm:cxnLst>
    <dgm:cxn modelId="{7C94F316-5808-4A43-8352-6C3BFD4D6EA2}" type="presOf" srcId="{A4898FDA-F4F4-4C20-83B5-F36F9339DBFA}" destId="{4FD04349-A669-4767-BD28-003A6CE5CC53}" srcOrd="0" destOrd="0" presId="urn:microsoft.com/office/officeart/2005/8/layout/bProcess4"/>
    <dgm:cxn modelId="{C52B1FB8-1AEE-4C80-8CB0-36EFD8272B59}" type="presOf" srcId="{47387C35-B98D-4EBB-AE0E-9C0BA8564B8B}" destId="{767331C0-5058-4C01-ADDB-F3CB167D7642}" srcOrd="0" destOrd="0" presId="urn:microsoft.com/office/officeart/2005/8/layout/bProcess4"/>
    <dgm:cxn modelId="{00E6BFD1-D7E3-4977-82EC-2E36D46D7421}" type="presOf" srcId="{89432FBF-D2E4-4C28-9363-D6E21B077D7C}" destId="{E3EBA25E-92BF-47DD-B4C1-2608EE44FAAC}" srcOrd="0" destOrd="0" presId="urn:microsoft.com/office/officeart/2005/8/layout/bProcess4"/>
    <dgm:cxn modelId="{77BF82A7-95A3-4FCB-ABE6-22A775977E08}" srcId="{47387C35-B98D-4EBB-AE0E-9C0BA8564B8B}" destId="{77EF04D9-7047-4E04-8827-23560F6C6504}" srcOrd="4" destOrd="0" parTransId="{7B7E4635-9568-4CB9-B0F4-195CC462027F}" sibTransId="{9D81CE15-6F3E-4B07-B89F-2AF362DB8CF6}"/>
    <dgm:cxn modelId="{A1DEC934-3176-4C1E-A484-49DDB423CEA0}" srcId="{47387C35-B98D-4EBB-AE0E-9C0BA8564B8B}" destId="{FCC902C0-1E57-4A60-9B7B-71812A480EFC}" srcOrd="7" destOrd="0" parTransId="{C4069A44-8517-4B4A-96B1-8818BCBC5CE8}" sibTransId="{9A4D5DA1-09F4-4517-A9E6-D62735D340B4}"/>
    <dgm:cxn modelId="{05504BB2-CE80-4F4C-A709-56D3B00B5955}" srcId="{47387C35-B98D-4EBB-AE0E-9C0BA8564B8B}" destId="{E118D3D2-DBA2-4587-B499-A60A340E35F4}" srcOrd="5" destOrd="0" parTransId="{69701B45-D05B-4463-885A-F8B48E1DE5D6}" sibTransId="{EFC2ECA1-C3B8-444E-8F7A-51D594F6AC57}"/>
    <dgm:cxn modelId="{961BCAB1-B131-4939-8B77-1F7C6C851409}" type="presOf" srcId="{FCC902C0-1E57-4A60-9B7B-71812A480EFC}" destId="{8D7AB282-ED69-4DAA-A416-30345968095F}" srcOrd="0" destOrd="0" presId="urn:microsoft.com/office/officeart/2005/8/layout/bProcess4"/>
    <dgm:cxn modelId="{EF42C4CA-A323-406F-B0EA-176D45655CDA}" srcId="{47387C35-B98D-4EBB-AE0E-9C0BA8564B8B}" destId="{76EB4C1B-60B5-496E-8F2A-95D2616BBE30}" srcOrd="2" destOrd="0" parTransId="{7BCB47A4-E2C3-4527-960B-0E56C093A2A0}" sibTransId="{36B96E7A-24F0-4084-9582-D4D4CCB7F155}"/>
    <dgm:cxn modelId="{1D02FB3B-37A0-4E70-A7F4-2B08391D6667}" type="presOf" srcId="{45A89A67-1247-4618-BB8A-730C9830BF9F}" destId="{D98655E9-5D83-4B5D-8AAC-09EB2479B737}" srcOrd="0" destOrd="0" presId="urn:microsoft.com/office/officeart/2005/8/layout/bProcess4"/>
    <dgm:cxn modelId="{9FC73D1C-87DC-40DA-A0F9-A488923AD888}" type="presOf" srcId="{76EB4C1B-60B5-496E-8F2A-95D2616BBE30}" destId="{46F656BA-6CEC-445C-B582-52C5ACB96C4D}" srcOrd="0" destOrd="0" presId="urn:microsoft.com/office/officeart/2005/8/layout/bProcess4"/>
    <dgm:cxn modelId="{CCEE4F96-27D5-478D-9FE5-92DF2C1E02E9}" type="presOf" srcId="{77EF04D9-7047-4E04-8827-23560F6C6504}" destId="{B6C53F69-5424-46A3-B66B-C8A38E3CCF52}" srcOrd="0" destOrd="0" presId="urn:microsoft.com/office/officeart/2005/8/layout/bProcess4"/>
    <dgm:cxn modelId="{04B10042-0187-4E48-B724-B025508C3F8C}" type="presOf" srcId="{EFC2ECA1-C3B8-444E-8F7A-51D594F6AC57}" destId="{E5ADF1C0-F29D-4EB1-B850-361A1CB7010D}" srcOrd="0" destOrd="0" presId="urn:microsoft.com/office/officeart/2005/8/layout/bProcess4"/>
    <dgm:cxn modelId="{88EF2A05-F57E-4574-A258-FE5743F34B84}" srcId="{47387C35-B98D-4EBB-AE0E-9C0BA8564B8B}" destId="{89432FBF-D2E4-4C28-9363-D6E21B077D7C}" srcOrd="0" destOrd="0" parTransId="{FE151979-B077-4B0B-9CD1-1318CC7253F1}" sibTransId="{00C4E739-4DBB-41BD-950B-659634C4EE44}"/>
    <dgm:cxn modelId="{30FF8F4F-531E-4E6E-8E03-70E086A07814}" type="presOf" srcId="{E118D3D2-DBA2-4587-B499-A60A340E35F4}" destId="{EDE9D2E9-9247-4C37-88EB-3C539708C7B0}" srcOrd="0" destOrd="0" presId="urn:microsoft.com/office/officeart/2005/8/layout/bProcess4"/>
    <dgm:cxn modelId="{4CB985E8-C235-4D7B-AB0B-3FC889475296}" type="presOf" srcId="{706884EE-83F5-40D9-8A82-A290C0B942C4}" destId="{32960592-C05A-45FC-A625-8937A01BA2DF}" srcOrd="0" destOrd="0" presId="urn:microsoft.com/office/officeart/2005/8/layout/bProcess4"/>
    <dgm:cxn modelId="{6181D3E7-7028-4133-A133-EA1510CAACEF}" srcId="{47387C35-B98D-4EBB-AE0E-9C0BA8564B8B}" destId="{706884EE-83F5-40D9-8A82-A290C0B942C4}" srcOrd="1" destOrd="0" parTransId="{E01545E6-B541-424D-8549-BDD8C4AC332E}" sibTransId="{45A89A67-1247-4618-BB8A-730C9830BF9F}"/>
    <dgm:cxn modelId="{164BFF99-A296-49B5-B907-2E82BAA57642}" srcId="{47387C35-B98D-4EBB-AE0E-9C0BA8564B8B}" destId="{4D6D5623-94E0-4D69-9C43-7B2F5313D254}" srcOrd="3" destOrd="0" parTransId="{5460AB6D-9FA6-4D88-9F81-DA81C54D374F}" sibTransId="{66748E63-6660-4499-B36B-A12619763757}"/>
    <dgm:cxn modelId="{71C73EB0-EC35-426D-B998-2957AE1ED347}" type="presOf" srcId="{36B96E7A-24F0-4084-9582-D4D4CCB7F155}" destId="{F6D63FCC-B0E5-4080-A031-5B34E93F30A3}" srcOrd="0" destOrd="0" presId="urn:microsoft.com/office/officeart/2005/8/layout/bProcess4"/>
    <dgm:cxn modelId="{F2840496-E6F6-4443-8897-EBAEC16E60E2}" type="presOf" srcId="{9D81CE15-6F3E-4B07-B89F-2AF362DB8CF6}" destId="{B1433653-72BE-4574-A367-49AB3AF3D7DC}" srcOrd="0" destOrd="0" presId="urn:microsoft.com/office/officeart/2005/8/layout/bProcess4"/>
    <dgm:cxn modelId="{7918D353-9763-49F0-BB7C-A2538228B87F}" type="presOf" srcId="{00C4E739-4DBB-41BD-950B-659634C4EE44}" destId="{F8EF9D0F-E07E-4A57-8A3D-A0FC65DDB1B1}" srcOrd="0" destOrd="0" presId="urn:microsoft.com/office/officeart/2005/8/layout/bProcess4"/>
    <dgm:cxn modelId="{7AAC6E15-A454-4F76-A2F9-B61CF7F928A4}" type="presOf" srcId="{4D6D5623-94E0-4D69-9C43-7B2F5313D254}" destId="{2D267FAC-95AA-48F3-82A0-9046AD417749}" srcOrd="0" destOrd="0" presId="urn:microsoft.com/office/officeart/2005/8/layout/bProcess4"/>
    <dgm:cxn modelId="{61EC9684-91A9-420D-847A-138F870B5B7F}" type="presOf" srcId="{66748E63-6660-4499-B36B-A12619763757}" destId="{5EA4E770-4813-4D33-9708-D7951F29FE23}" srcOrd="0" destOrd="0" presId="urn:microsoft.com/office/officeart/2005/8/layout/bProcess4"/>
    <dgm:cxn modelId="{DFD635B9-F6EB-4099-B28D-87B395D19FB1}" srcId="{47387C35-B98D-4EBB-AE0E-9C0BA8564B8B}" destId="{A4898FDA-F4F4-4C20-83B5-F36F9339DBFA}" srcOrd="6" destOrd="0" parTransId="{1ADD3404-0114-4E97-BE4A-EE230229640D}" sibTransId="{56A73E90-EE7F-444E-9C55-B12CFB00AD02}"/>
    <dgm:cxn modelId="{117AB74D-35A6-43A9-B31C-4BC9B1D1737B}" type="presOf" srcId="{56A73E90-EE7F-444E-9C55-B12CFB00AD02}" destId="{C73B47D1-CFE2-4B2B-B181-65C6E6E4B0D9}" srcOrd="0" destOrd="0" presId="urn:microsoft.com/office/officeart/2005/8/layout/bProcess4"/>
    <dgm:cxn modelId="{C025EA08-AFB0-4CBD-9B81-1698C75304ED}" type="presParOf" srcId="{767331C0-5058-4C01-ADDB-F3CB167D7642}" destId="{FB3192A4-0D3A-4A91-96E6-A87B96CB77D7}" srcOrd="0" destOrd="0" presId="urn:microsoft.com/office/officeart/2005/8/layout/bProcess4"/>
    <dgm:cxn modelId="{4EC76CF9-3A7A-445B-8397-B535D28E251C}" type="presParOf" srcId="{FB3192A4-0D3A-4A91-96E6-A87B96CB77D7}" destId="{D1E17937-4557-43EF-BEC4-1A548936636B}" srcOrd="0" destOrd="0" presId="urn:microsoft.com/office/officeart/2005/8/layout/bProcess4"/>
    <dgm:cxn modelId="{1DE525C4-4D7C-4787-AADB-D63380FA213A}" type="presParOf" srcId="{FB3192A4-0D3A-4A91-96E6-A87B96CB77D7}" destId="{E3EBA25E-92BF-47DD-B4C1-2608EE44FAAC}" srcOrd="1" destOrd="0" presId="urn:microsoft.com/office/officeart/2005/8/layout/bProcess4"/>
    <dgm:cxn modelId="{990A0D99-D91C-4A07-91EA-520A12148896}" type="presParOf" srcId="{767331C0-5058-4C01-ADDB-F3CB167D7642}" destId="{F8EF9D0F-E07E-4A57-8A3D-A0FC65DDB1B1}" srcOrd="1" destOrd="0" presId="urn:microsoft.com/office/officeart/2005/8/layout/bProcess4"/>
    <dgm:cxn modelId="{7C655768-F95D-400E-ABF5-71E6F73BA03D}" type="presParOf" srcId="{767331C0-5058-4C01-ADDB-F3CB167D7642}" destId="{39C5318B-92B0-49DB-8634-A739BEF34B96}" srcOrd="2" destOrd="0" presId="urn:microsoft.com/office/officeart/2005/8/layout/bProcess4"/>
    <dgm:cxn modelId="{00A08BF6-9E1B-4B4A-BF08-7B9E7990EC81}" type="presParOf" srcId="{39C5318B-92B0-49DB-8634-A739BEF34B96}" destId="{FD1883D1-42C9-48A6-A1AE-B9667FF40C68}" srcOrd="0" destOrd="0" presId="urn:microsoft.com/office/officeart/2005/8/layout/bProcess4"/>
    <dgm:cxn modelId="{FEEAF58E-1B3A-46D7-91AE-10718F95E6F1}" type="presParOf" srcId="{39C5318B-92B0-49DB-8634-A739BEF34B96}" destId="{32960592-C05A-45FC-A625-8937A01BA2DF}" srcOrd="1" destOrd="0" presId="urn:microsoft.com/office/officeart/2005/8/layout/bProcess4"/>
    <dgm:cxn modelId="{7C292508-7DCD-4028-B3B2-2053283D8227}" type="presParOf" srcId="{767331C0-5058-4C01-ADDB-F3CB167D7642}" destId="{D98655E9-5D83-4B5D-8AAC-09EB2479B737}" srcOrd="3" destOrd="0" presId="urn:microsoft.com/office/officeart/2005/8/layout/bProcess4"/>
    <dgm:cxn modelId="{487A698B-F86D-47AC-945C-B222E02F2BA2}" type="presParOf" srcId="{767331C0-5058-4C01-ADDB-F3CB167D7642}" destId="{45819846-9497-4D98-BE98-CE86172361D6}" srcOrd="4" destOrd="0" presId="urn:microsoft.com/office/officeart/2005/8/layout/bProcess4"/>
    <dgm:cxn modelId="{205EAB41-FE19-4838-A872-848AF7360A2E}" type="presParOf" srcId="{45819846-9497-4D98-BE98-CE86172361D6}" destId="{B7DA29CB-C482-4A94-A876-CC12A5D1D2CA}" srcOrd="0" destOrd="0" presId="urn:microsoft.com/office/officeart/2005/8/layout/bProcess4"/>
    <dgm:cxn modelId="{83646B66-5F69-4515-8EFF-37E90AB5597F}" type="presParOf" srcId="{45819846-9497-4D98-BE98-CE86172361D6}" destId="{46F656BA-6CEC-445C-B582-52C5ACB96C4D}" srcOrd="1" destOrd="0" presId="urn:microsoft.com/office/officeart/2005/8/layout/bProcess4"/>
    <dgm:cxn modelId="{CD930493-E486-47D3-AC7A-DBD5C9F80D6D}" type="presParOf" srcId="{767331C0-5058-4C01-ADDB-F3CB167D7642}" destId="{F6D63FCC-B0E5-4080-A031-5B34E93F30A3}" srcOrd="5" destOrd="0" presId="urn:microsoft.com/office/officeart/2005/8/layout/bProcess4"/>
    <dgm:cxn modelId="{8A27C8E3-4007-4DE4-BC88-64D9A659BD9C}" type="presParOf" srcId="{767331C0-5058-4C01-ADDB-F3CB167D7642}" destId="{F2C025D9-41FF-49BA-A6ED-172195F14160}" srcOrd="6" destOrd="0" presId="urn:microsoft.com/office/officeart/2005/8/layout/bProcess4"/>
    <dgm:cxn modelId="{43D9A63F-4CFD-4A0C-8BAC-609DA7FC5A19}" type="presParOf" srcId="{F2C025D9-41FF-49BA-A6ED-172195F14160}" destId="{82CF5887-878A-49DB-B7C8-D46EF23BAEBB}" srcOrd="0" destOrd="0" presId="urn:microsoft.com/office/officeart/2005/8/layout/bProcess4"/>
    <dgm:cxn modelId="{725228A9-5AE1-4899-8B85-27F7A4D45854}" type="presParOf" srcId="{F2C025D9-41FF-49BA-A6ED-172195F14160}" destId="{2D267FAC-95AA-48F3-82A0-9046AD417749}" srcOrd="1" destOrd="0" presId="urn:microsoft.com/office/officeart/2005/8/layout/bProcess4"/>
    <dgm:cxn modelId="{EE5BDA08-93BD-4D23-992B-4E3CFF02F2AB}" type="presParOf" srcId="{767331C0-5058-4C01-ADDB-F3CB167D7642}" destId="{5EA4E770-4813-4D33-9708-D7951F29FE23}" srcOrd="7" destOrd="0" presId="urn:microsoft.com/office/officeart/2005/8/layout/bProcess4"/>
    <dgm:cxn modelId="{363170B3-02F9-4D44-8259-394A000CFB62}" type="presParOf" srcId="{767331C0-5058-4C01-ADDB-F3CB167D7642}" destId="{7317A7D8-4861-4290-88A6-E766E575AAC7}" srcOrd="8" destOrd="0" presId="urn:microsoft.com/office/officeart/2005/8/layout/bProcess4"/>
    <dgm:cxn modelId="{9C268760-2A59-4118-9D02-A339C385EEC9}" type="presParOf" srcId="{7317A7D8-4861-4290-88A6-E766E575AAC7}" destId="{A325862C-5855-44EA-8F5B-1D560253715F}" srcOrd="0" destOrd="0" presId="urn:microsoft.com/office/officeart/2005/8/layout/bProcess4"/>
    <dgm:cxn modelId="{6C3913EB-EE79-4E6E-85C8-1AF257241563}" type="presParOf" srcId="{7317A7D8-4861-4290-88A6-E766E575AAC7}" destId="{B6C53F69-5424-46A3-B66B-C8A38E3CCF52}" srcOrd="1" destOrd="0" presId="urn:microsoft.com/office/officeart/2005/8/layout/bProcess4"/>
    <dgm:cxn modelId="{0AC5D111-E846-4084-9533-F40371BF3664}" type="presParOf" srcId="{767331C0-5058-4C01-ADDB-F3CB167D7642}" destId="{B1433653-72BE-4574-A367-49AB3AF3D7DC}" srcOrd="9" destOrd="0" presId="urn:microsoft.com/office/officeart/2005/8/layout/bProcess4"/>
    <dgm:cxn modelId="{A9FFB811-F0EB-4C3B-9266-070B5C7BC5E6}" type="presParOf" srcId="{767331C0-5058-4C01-ADDB-F3CB167D7642}" destId="{C7356C08-76AB-4747-A801-C3B5EE988F94}" srcOrd="10" destOrd="0" presId="urn:microsoft.com/office/officeart/2005/8/layout/bProcess4"/>
    <dgm:cxn modelId="{DE5D08CB-DA16-4801-8C8D-142B40ACA6D5}" type="presParOf" srcId="{C7356C08-76AB-4747-A801-C3B5EE988F94}" destId="{E8CAD65D-5C25-462B-A308-E544C89C2170}" srcOrd="0" destOrd="0" presId="urn:microsoft.com/office/officeart/2005/8/layout/bProcess4"/>
    <dgm:cxn modelId="{B664C7F9-636B-45CA-8F4D-0C487B654FD8}" type="presParOf" srcId="{C7356C08-76AB-4747-A801-C3B5EE988F94}" destId="{EDE9D2E9-9247-4C37-88EB-3C539708C7B0}" srcOrd="1" destOrd="0" presId="urn:microsoft.com/office/officeart/2005/8/layout/bProcess4"/>
    <dgm:cxn modelId="{BFB70A8F-A17C-4260-B69A-BD639942F250}" type="presParOf" srcId="{767331C0-5058-4C01-ADDB-F3CB167D7642}" destId="{E5ADF1C0-F29D-4EB1-B850-361A1CB7010D}" srcOrd="11" destOrd="0" presId="urn:microsoft.com/office/officeart/2005/8/layout/bProcess4"/>
    <dgm:cxn modelId="{86F7301D-1669-4407-B61E-096217D05FA5}" type="presParOf" srcId="{767331C0-5058-4C01-ADDB-F3CB167D7642}" destId="{28498A31-B573-4377-89D3-137546EC71D4}" srcOrd="12" destOrd="0" presId="urn:microsoft.com/office/officeart/2005/8/layout/bProcess4"/>
    <dgm:cxn modelId="{AC035422-33DD-4D0F-9FAD-20DDD872F041}" type="presParOf" srcId="{28498A31-B573-4377-89D3-137546EC71D4}" destId="{8C0F9396-373F-42A8-AF3D-6C0FA673C704}" srcOrd="0" destOrd="0" presId="urn:microsoft.com/office/officeart/2005/8/layout/bProcess4"/>
    <dgm:cxn modelId="{2C562B1F-8DBB-4A59-B302-C09D13E070C2}" type="presParOf" srcId="{28498A31-B573-4377-89D3-137546EC71D4}" destId="{4FD04349-A669-4767-BD28-003A6CE5CC53}" srcOrd="1" destOrd="0" presId="urn:microsoft.com/office/officeart/2005/8/layout/bProcess4"/>
    <dgm:cxn modelId="{BA94E625-C576-4791-9DF0-D8F07F158ADB}" type="presParOf" srcId="{767331C0-5058-4C01-ADDB-F3CB167D7642}" destId="{C73B47D1-CFE2-4B2B-B181-65C6E6E4B0D9}" srcOrd="13" destOrd="0" presId="urn:microsoft.com/office/officeart/2005/8/layout/bProcess4"/>
    <dgm:cxn modelId="{0C206D5F-1009-4EA9-8D23-0741793FEB64}" type="presParOf" srcId="{767331C0-5058-4C01-ADDB-F3CB167D7642}" destId="{193F892D-200A-46A9-81B8-B442F44572B7}" srcOrd="14" destOrd="0" presId="urn:microsoft.com/office/officeart/2005/8/layout/bProcess4"/>
    <dgm:cxn modelId="{4D3CF995-BA8D-4119-B19C-C377C5DAF316}" type="presParOf" srcId="{193F892D-200A-46A9-81B8-B442F44572B7}" destId="{423DC1C7-6382-49B4-A0A8-68B132DAA1D1}" srcOrd="0" destOrd="0" presId="urn:microsoft.com/office/officeart/2005/8/layout/bProcess4"/>
    <dgm:cxn modelId="{DD33530D-A311-4AE6-BF1E-AACEFD6D9E9E}" type="presParOf" srcId="{193F892D-200A-46A9-81B8-B442F44572B7}" destId="{8D7AB282-ED69-4DAA-A416-30345968095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B25B22-496A-4491-94A8-D1CDBCC8533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E8AD4DF-453A-428E-A118-CA6C7EB1322F}">
      <dgm:prSet/>
      <dgm:spPr/>
      <dgm:t>
        <a:bodyPr/>
        <a:lstStyle/>
        <a:p>
          <a:r>
            <a:rPr lang="tr-TR"/>
            <a:t>“sistemik inflamatory response syndrome-SIRS”   da</a:t>
          </a:r>
          <a:endParaRPr lang="en-US"/>
        </a:p>
      </dgm:t>
    </dgm:pt>
    <dgm:pt modelId="{036AFA98-5987-4C16-9472-14FEE83FA296}" type="parTrans" cxnId="{86445D34-7450-44FB-A0BD-5CAD031D590D}">
      <dgm:prSet/>
      <dgm:spPr/>
      <dgm:t>
        <a:bodyPr/>
        <a:lstStyle/>
        <a:p>
          <a:endParaRPr lang="en-US"/>
        </a:p>
      </dgm:t>
    </dgm:pt>
    <dgm:pt modelId="{0CB6B9EC-4E6F-4CCF-A893-66E7FFA85D0E}" type="sibTrans" cxnId="{86445D34-7450-44FB-A0BD-5CAD031D590D}">
      <dgm:prSet/>
      <dgm:spPr/>
      <dgm:t>
        <a:bodyPr/>
        <a:lstStyle/>
        <a:p>
          <a:endParaRPr lang="en-US"/>
        </a:p>
      </dgm:t>
    </dgm:pt>
    <dgm:pt modelId="{755589CA-259F-4DC9-B75B-41FFB7E7A69F}">
      <dgm:prSet/>
      <dgm:spPr/>
      <dgm:t>
        <a:bodyPr/>
        <a:lstStyle/>
        <a:p>
          <a:r>
            <a:rPr lang="tr-TR" dirty="0" err="1"/>
            <a:t>KPB’ta</a:t>
          </a:r>
          <a:r>
            <a:rPr lang="tr-TR" dirty="0"/>
            <a:t> yer alan parçaların, yabancı (</a:t>
          </a:r>
          <a:r>
            <a:rPr lang="tr-TR" dirty="0" err="1"/>
            <a:t>nonendotelize</a:t>
          </a:r>
          <a:r>
            <a:rPr lang="tr-TR" dirty="0"/>
            <a:t>) yüzeylerinin </a:t>
          </a:r>
          <a:r>
            <a:rPr lang="tr-TR" dirty="0" err="1"/>
            <a:t>vücütta</a:t>
          </a:r>
          <a:r>
            <a:rPr lang="tr-TR" dirty="0"/>
            <a:t> yarattığı yaygın </a:t>
          </a:r>
          <a:r>
            <a:rPr lang="tr-TR" dirty="0" err="1"/>
            <a:t>enflamatuar</a:t>
          </a:r>
          <a:r>
            <a:rPr lang="tr-TR" dirty="0"/>
            <a:t> reaksiyon olur</a:t>
          </a:r>
          <a:endParaRPr lang="en-US" dirty="0"/>
        </a:p>
      </dgm:t>
    </dgm:pt>
    <dgm:pt modelId="{7C19F6FB-8343-4EEC-9585-F7F4E6C1010D}" type="parTrans" cxnId="{C41B2646-3B4B-42EF-AAEE-53C7BEEF774E}">
      <dgm:prSet/>
      <dgm:spPr/>
      <dgm:t>
        <a:bodyPr/>
        <a:lstStyle/>
        <a:p>
          <a:endParaRPr lang="en-US"/>
        </a:p>
      </dgm:t>
    </dgm:pt>
    <dgm:pt modelId="{F59CCE79-2F2A-413D-AEBE-6E35058B1760}" type="sibTrans" cxnId="{C41B2646-3B4B-42EF-AAEE-53C7BEEF774E}">
      <dgm:prSet/>
      <dgm:spPr/>
      <dgm:t>
        <a:bodyPr/>
        <a:lstStyle/>
        <a:p>
          <a:endParaRPr lang="en-US"/>
        </a:p>
      </dgm:t>
    </dgm:pt>
    <dgm:pt modelId="{CFA7E5E7-9692-4BBF-B388-EEA430F64716}" type="pres">
      <dgm:prSet presAssocID="{C8B25B22-496A-4491-94A8-D1CDBCC85333}" presName="vert0" presStyleCnt="0">
        <dgm:presLayoutVars>
          <dgm:dir/>
          <dgm:animOne val="branch"/>
          <dgm:animLvl val="lvl"/>
        </dgm:presLayoutVars>
      </dgm:prSet>
      <dgm:spPr/>
      <dgm:t>
        <a:bodyPr/>
        <a:lstStyle/>
        <a:p>
          <a:endParaRPr lang="tr-TR"/>
        </a:p>
      </dgm:t>
    </dgm:pt>
    <dgm:pt modelId="{C56FC75F-5675-4A7C-BE12-0A31292C3A23}" type="pres">
      <dgm:prSet presAssocID="{4E8AD4DF-453A-428E-A118-CA6C7EB1322F}" presName="thickLine" presStyleLbl="alignNode1" presStyleIdx="0" presStyleCnt="2"/>
      <dgm:spPr/>
    </dgm:pt>
    <dgm:pt modelId="{AA6CBFBE-8F6D-4A2F-89C1-DAECE7AD1606}" type="pres">
      <dgm:prSet presAssocID="{4E8AD4DF-453A-428E-A118-CA6C7EB1322F}" presName="horz1" presStyleCnt="0"/>
      <dgm:spPr/>
    </dgm:pt>
    <dgm:pt modelId="{C8C99981-BB7B-49E9-829E-95FEF7714608}" type="pres">
      <dgm:prSet presAssocID="{4E8AD4DF-453A-428E-A118-CA6C7EB1322F}" presName="tx1" presStyleLbl="revTx" presStyleIdx="0" presStyleCnt="2"/>
      <dgm:spPr/>
      <dgm:t>
        <a:bodyPr/>
        <a:lstStyle/>
        <a:p>
          <a:endParaRPr lang="tr-TR"/>
        </a:p>
      </dgm:t>
    </dgm:pt>
    <dgm:pt modelId="{046182F0-72E8-48C0-8F17-D5835A30C7BD}" type="pres">
      <dgm:prSet presAssocID="{4E8AD4DF-453A-428E-A118-CA6C7EB1322F}" presName="vert1" presStyleCnt="0"/>
      <dgm:spPr/>
    </dgm:pt>
    <dgm:pt modelId="{F1C74096-B29E-42DB-A34F-D2C71347ED98}" type="pres">
      <dgm:prSet presAssocID="{755589CA-259F-4DC9-B75B-41FFB7E7A69F}" presName="thickLine" presStyleLbl="alignNode1" presStyleIdx="1" presStyleCnt="2"/>
      <dgm:spPr/>
    </dgm:pt>
    <dgm:pt modelId="{DDAEA642-4288-4044-8AA7-AF1F701C5EAB}" type="pres">
      <dgm:prSet presAssocID="{755589CA-259F-4DC9-B75B-41FFB7E7A69F}" presName="horz1" presStyleCnt="0"/>
      <dgm:spPr/>
    </dgm:pt>
    <dgm:pt modelId="{BFB8AC92-DBFC-4BB8-B4BF-5B4093B1D03A}" type="pres">
      <dgm:prSet presAssocID="{755589CA-259F-4DC9-B75B-41FFB7E7A69F}" presName="tx1" presStyleLbl="revTx" presStyleIdx="1" presStyleCnt="2"/>
      <dgm:spPr/>
      <dgm:t>
        <a:bodyPr/>
        <a:lstStyle/>
        <a:p>
          <a:endParaRPr lang="tr-TR"/>
        </a:p>
      </dgm:t>
    </dgm:pt>
    <dgm:pt modelId="{59998715-66DB-4A77-9472-D3644F3EE6EE}" type="pres">
      <dgm:prSet presAssocID="{755589CA-259F-4DC9-B75B-41FFB7E7A69F}" presName="vert1" presStyleCnt="0"/>
      <dgm:spPr/>
    </dgm:pt>
  </dgm:ptLst>
  <dgm:cxnLst>
    <dgm:cxn modelId="{0908E189-9C33-468C-AA47-8A4B6EA1C0A7}" type="presOf" srcId="{755589CA-259F-4DC9-B75B-41FFB7E7A69F}" destId="{BFB8AC92-DBFC-4BB8-B4BF-5B4093B1D03A}" srcOrd="0" destOrd="0" presId="urn:microsoft.com/office/officeart/2008/layout/LinedList"/>
    <dgm:cxn modelId="{537EBF62-C502-4FB8-8E3D-146F1021E47A}" type="presOf" srcId="{4E8AD4DF-453A-428E-A118-CA6C7EB1322F}" destId="{C8C99981-BB7B-49E9-829E-95FEF7714608}" srcOrd="0" destOrd="0" presId="urn:microsoft.com/office/officeart/2008/layout/LinedList"/>
    <dgm:cxn modelId="{C41B2646-3B4B-42EF-AAEE-53C7BEEF774E}" srcId="{C8B25B22-496A-4491-94A8-D1CDBCC85333}" destId="{755589CA-259F-4DC9-B75B-41FFB7E7A69F}" srcOrd="1" destOrd="0" parTransId="{7C19F6FB-8343-4EEC-9585-F7F4E6C1010D}" sibTransId="{F59CCE79-2F2A-413D-AEBE-6E35058B1760}"/>
    <dgm:cxn modelId="{5E96C710-CE71-4927-A0C6-44B239B18BF5}" type="presOf" srcId="{C8B25B22-496A-4491-94A8-D1CDBCC85333}" destId="{CFA7E5E7-9692-4BBF-B388-EEA430F64716}" srcOrd="0" destOrd="0" presId="urn:microsoft.com/office/officeart/2008/layout/LinedList"/>
    <dgm:cxn modelId="{86445D34-7450-44FB-A0BD-5CAD031D590D}" srcId="{C8B25B22-496A-4491-94A8-D1CDBCC85333}" destId="{4E8AD4DF-453A-428E-A118-CA6C7EB1322F}" srcOrd="0" destOrd="0" parTransId="{036AFA98-5987-4C16-9472-14FEE83FA296}" sibTransId="{0CB6B9EC-4E6F-4CCF-A893-66E7FFA85D0E}"/>
    <dgm:cxn modelId="{6926B993-83DB-4FD2-8C09-FA9046200E97}" type="presParOf" srcId="{CFA7E5E7-9692-4BBF-B388-EEA430F64716}" destId="{C56FC75F-5675-4A7C-BE12-0A31292C3A23}" srcOrd="0" destOrd="0" presId="urn:microsoft.com/office/officeart/2008/layout/LinedList"/>
    <dgm:cxn modelId="{1EA08A14-08DE-4BDC-A563-E6E926C9E13A}" type="presParOf" srcId="{CFA7E5E7-9692-4BBF-B388-EEA430F64716}" destId="{AA6CBFBE-8F6D-4A2F-89C1-DAECE7AD1606}" srcOrd="1" destOrd="0" presId="urn:microsoft.com/office/officeart/2008/layout/LinedList"/>
    <dgm:cxn modelId="{F8A43E56-59D7-453B-B8D3-DEDBB7FA5F3A}" type="presParOf" srcId="{AA6CBFBE-8F6D-4A2F-89C1-DAECE7AD1606}" destId="{C8C99981-BB7B-49E9-829E-95FEF7714608}" srcOrd="0" destOrd="0" presId="urn:microsoft.com/office/officeart/2008/layout/LinedList"/>
    <dgm:cxn modelId="{597AC1DE-BBF3-4EE8-8944-A4EE2FA5B6CD}" type="presParOf" srcId="{AA6CBFBE-8F6D-4A2F-89C1-DAECE7AD1606}" destId="{046182F0-72E8-48C0-8F17-D5835A30C7BD}" srcOrd="1" destOrd="0" presId="urn:microsoft.com/office/officeart/2008/layout/LinedList"/>
    <dgm:cxn modelId="{E20A3E9A-B290-452A-ADD6-20BB598DB662}" type="presParOf" srcId="{CFA7E5E7-9692-4BBF-B388-EEA430F64716}" destId="{F1C74096-B29E-42DB-A34F-D2C71347ED98}" srcOrd="2" destOrd="0" presId="urn:microsoft.com/office/officeart/2008/layout/LinedList"/>
    <dgm:cxn modelId="{34D57CA0-9261-4CB6-9773-DAA1C17D446A}" type="presParOf" srcId="{CFA7E5E7-9692-4BBF-B388-EEA430F64716}" destId="{DDAEA642-4288-4044-8AA7-AF1F701C5EAB}" srcOrd="3" destOrd="0" presId="urn:microsoft.com/office/officeart/2008/layout/LinedList"/>
    <dgm:cxn modelId="{515CBE69-A934-4D82-9722-D8ED19E19711}" type="presParOf" srcId="{DDAEA642-4288-4044-8AA7-AF1F701C5EAB}" destId="{BFB8AC92-DBFC-4BB8-B4BF-5B4093B1D03A}" srcOrd="0" destOrd="0" presId="urn:microsoft.com/office/officeart/2008/layout/LinedList"/>
    <dgm:cxn modelId="{F3BBB2D3-DC29-4AC8-930B-A82384E482FE}" type="presParOf" srcId="{DDAEA642-4288-4044-8AA7-AF1F701C5EAB}" destId="{59998715-66DB-4A77-9472-D3644F3EE6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2334FD-25A3-4E5B-8CCE-AF6EE858536F}"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C07E6FFD-02DD-4CF1-87BD-ADFAA2E02C3D}">
      <dgm:prSet/>
      <dgm:spPr/>
      <dgm:t>
        <a:bodyPr/>
        <a:lstStyle/>
        <a:p>
          <a:r>
            <a:rPr lang="tr-TR"/>
            <a:t>KPB'ye Bağlı Sistemik Inflamatuar ve Immunolojik Reaksiyon</a:t>
          </a:r>
          <a:endParaRPr lang="en-US"/>
        </a:p>
      </dgm:t>
    </dgm:pt>
    <dgm:pt modelId="{F0006BF6-5871-439D-AA98-C4C49AC6C8BB}" type="parTrans" cxnId="{6BED1A6F-1435-4BE9-8815-B06331F8B850}">
      <dgm:prSet/>
      <dgm:spPr/>
      <dgm:t>
        <a:bodyPr/>
        <a:lstStyle/>
        <a:p>
          <a:endParaRPr lang="en-US"/>
        </a:p>
      </dgm:t>
    </dgm:pt>
    <dgm:pt modelId="{770B6FDB-BA88-425A-9329-46A7FBCE5350}" type="sibTrans" cxnId="{6BED1A6F-1435-4BE9-8815-B06331F8B850}">
      <dgm:prSet/>
      <dgm:spPr/>
      <dgm:t>
        <a:bodyPr/>
        <a:lstStyle/>
        <a:p>
          <a:endParaRPr lang="en-US"/>
        </a:p>
      </dgm:t>
    </dgm:pt>
    <dgm:pt modelId="{7F779C9F-C1F9-49E3-981B-E7CAD8AC45AC}">
      <dgm:prSet/>
      <dgm:spPr/>
      <dgm:t>
        <a:bodyPr/>
        <a:lstStyle/>
        <a:p>
          <a:r>
            <a:rPr lang="tr-TR"/>
            <a:t>Lökosit degranülasyonu ve kompleman aktivasyonu</a:t>
          </a:r>
          <a:endParaRPr lang="en-US"/>
        </a:p>
      </dgm:t>
    </dgm:pt>
    <dgm:pt modelId="{6C861A6B-D875-4502-908B-22690A21B293}" type="parTrans" cxnId="{AABF3969-DA5C-40CE-8D12-1FAB3B11AA71}">
      <dgm:prSet/>
      <dgm:spPr/>
      <dgm:t>
        <a:bodyPr/>
        <a:lstStyle/>
        <a:p>
          <a:endParaRPr lang="en-US"/>
        </a:p>
      </dgm:t>
    </dgm:pt>
    <dgm:pt modelId="{C9BA02BD-5D8E-4964-BA76-54C6A22E7DDF}" type="sibTrans" cxnId="{AABF3969-DA5C-40CE-8D12-1FAB3B11AA71}">
      <dgm:prSet/>
      <dgm:spPr/>
      <dgm:t>
        <a:bodyPr/>
        <a:lstStyle/>
        <a:p>
          <a:endParaRPr lang="en-US"/>
        </a:p>
      </dgm:t>
    </dgm:pt>
    <dgm:pt modelId="{73935424-2522-4046-BA38-CC5D8C78DC05}">
      <dgm:prSet/>
      <dgm:spPr/>
      <dgm:t>
        <a:bodyPr/>
        <a:lstStyle/>
        <a:p>
          <a:r>
            <a:rPr lang="tr-TR"/>
            <a:t>Endotel harabiyeti</a:t>
          </a:r>
          <a:endParaRPr lang="en-US"/>
        </a:p>
      </dgm:t>
    </dgm:pt>
    <dgm:pt modelId="{CB7EC2F2-834D-4CA7-B456-AA88D818C5E7}" type="parTrans" cxnId="{C25D22CB-D7AC-42AC-B94C-D66BDC1F1622}">
      <dgm:prSet/>
      <dgm:spPr/>
      <dgm:t>
        <a:bodyPr/>
        <a:lstStyle/>
        <a:p>
          <a:endParaRPr lang="en-US"/>
        </a:p>
      </dgm:t>
    </dgm:pt>
    <dgm:pt modelId="{986525E9-4769-48E0-ABFC-47FE94DFD4FC}" type="sibTrans" cxnId="{C25D22CB-D7AC-42AC-B94C-D66BDC1F1622}">
      <dgm:prSet/>
      <dgm:spPr/>
      <dgm:t>
        <a:bodyPr/>
        <a:lstStyle/>
        <a:p>
          <a:endParaRPr lang="en-US"/>
        </a:p>
      </dgm:t>
    </dgm:pt>
    <dgm:pt modelId="{7BC9859D-F21E-4AB6-AFC7-45A76AB3087F}">
      <dgm:prSet/>
      <dgm:spPr/>
      <dgm:t>
        <a:bodyPr/>
        <a:lstStyle/>
        <a:p>
          <a:r>
            <a:rPr lang="tr-TR"/>
            <a:t>Kapiller permeabilite artışı</a:t>
          </a:r>
          <a:endParaRPr lang="en-US"/>
        </a:p>
      </dgm:t>
    </dgm:pt>
    <dgm:pt modelId="{808F7B94-978B-4C29-8A65-E82305CF1686}" type="parTrans" cxnId="{12EF3107-5212-4FFC-B415-F191A0CB0014}">
      <dgm:prSet/>
      <dgm:spPr/>
      <dgm:t>
        <a:bodyPr/>
        <a:lstStyle/>
        <a:p>
          <a:endParaRPr lang="en-US"/>
        </a:p>
      </dgm:t>
    </dgm:pt>
    <dgm:pt modelId="{8937B96B-1CFE-4DFA-B3A3-BBB80903DB85}" type="sibTrans" cxnId="{12EF3107-5212-4FFC-B415-F191A0CB0014}">
      <dgm:prSet/>
      <dgm:spPr/>
      <dgm:t>
        <a:bodyPr/>
        <a:lstStyle/>
        <a:p>
          <a:endParaRPr lang="en-US"/>
        </a:p>
      </dgm:t>
    </dgm:pt>
    <dgm:pt modelId="{1540961A-100F-4B40-940C-1DE27134F803}">
      <dgm:prSet/>
      <dgm:spPr/>
      <dgm:t>
        <a:bodyPr/>
        <a:lstStyle/>
        <a:p>
          <a:r>
            <a:rPr lang="tr-TR"/>
            <a:t>İntertisiyel ve alveoler ödem</a:t>
          </a:r>
          <a:endParaRPr lang="en-US"/>
        </a:p>
      </dgm:t>
    </dgm:pt>
    <dgm:pt modelId="{EF9B58B4-FB33-49BF-A7A1-F0611BE77A0F}" type="parTrans" cxnId="{888246BC-C389-47E3-8A85-D6F507BA6A3A}">
      <dgm:prSet/>
      <dgm:spPr/>
      <dgm:t>
        <a:bodyPr/>
        <a:lstStyle/>
        <a:p>
          <a:endParaRPr lang="en-US"/>
        </a:p>
      </dgm:t>
    </dgm:pt>
    <dgm:pt modelId="{C110BDB3-F709-4391-B514-E71E728A8058}" type="sibTrans" cxnId="{888246BC-C389-47E3-8A85-D6F507BA6A3A}">
      <dgm:prSet/>
      <dgm:spPr/>
      <dgm:t>
        <a:bodyPr/>
        <a:lstStyle/>
        <a:p>
          <a:endParaRPr lang="en-US"/>
        </a:p>
      </dgm:t>
    </dgm:pt>
    <dgm:pt modelId="{B1BD98FD-9BFD-4DB8-8DBD-D95F96045CA0}" type="pres">
      <dgm:prSet presAssocID="{C42334FD-25A3-4E5B-8CCE-AF6EE858536F}" presName="vert0" presStyleCnt="0">
        <dgm:presLayoutVars>
          <dgm:dir/>
          <dgm:animOne val="branch"/>
          <dgm:animLvl val="lvl"/>
        </dgm:presLayoutVars>
      </dgm:prSet>
      <dgm:spPr/>
      <dgm:t>
        <a:bodyPr/>
        <a:lstStyle/>
        <a:p>
          <a:endParaRPr lang="tr-TR"/>
        </a:p>
      </dgm:t>
    </dgm:pt>
    <dgm:pt modelId="{0F9E969C-92DA-41E2-93B6-54F94359BC2F}" type="pres">
      <dgm:prSet presAssocID="{C07E6FFD-02DD-4CF1-87BD-ADFAA2E02C3D}" presName="thickLine" presStyleLbl="alignNode1" presStyleIdx="0" presStyleCnt="5"/>
      <dgm:spPr/>
    </dgm:pt>
    <dgm:pt modelId="{1674AD55-FF03-4B75-BA45-4ECF2A544E07}" type="pres">
      <dgm:prSet presAssocID="{C07E6FFD-02DD-4CF1-87BD-ADFAA2E02C3D}" presName="horz1" presStyleCnt="0"/>
      <dgm:spPr/>
    </dgm:pt>
    <dgm:pt modelId="{6931C4C0-906C-4FB8-94B2-BC53E15B7112}" type="pres">
      <dgm:prSet presAssocID="{C07E6FFD-02DD-4CF1-87BD-ADFAA2E02C3D}" presName="tx1" presStyleLbl="revTx" presStyleIdx="0" presStyleCnt="5"/>
      <dgm:spPr/>
      <dgm:t>
        <a:bodyPr/>
        <a:lstStyle/>
        <a:p>
          <a:endParaRPr lang="tr-TR"/>
        </a:p>
      </dgm:t>
    </dgm:pt>
    <dgm:pt modelId="{A24DF73E-7710-4441-A1BF-BE3BE7F1DEB8}" type="pres">
      <dgm:prSet presAssocID="{C07E6FFD-02DD-4CF1-87BD-ADFAA2E02C3D}" presName="vert1" presStyleCnt="0"/>
      <dgm:spPr/>
    </dgm:pt>
    <dgm:pt modelId="{4C058310-4D82-4FEF-A313-8AF5EFF071FC}" type="pres">
      <dgm:prSet presAssocID="{7F779C9F-C1F9-49E3-981B-E7CAD8AC45AC}" presName="thickLine" presStyleLbl="alignNode1" presStyleIdx="1" presStyleCnt="5"/>
      <dgm:spPr/>
    </dgm:pt>
    <dgm:pt modelId="{18060B1D-010D-4CC0-A6BC-E1F8741CAD56}" type="pres">
      <dgm:prSet presAssocID="{7F779C9F-C1F9-49E3-981B-E7CAD8AC45AC}" presName="horz1" presStyleCnt="0"/>
      <dgm:spPr/>
    </dgm:pt>
    <dgm:pt modelId="{018C784F-D1BB-4306-84BB-051222A87634}" type="pres">
      <dgm:prSet presAssocID="{7F779C9F-C1F9-49E3-981B-E7CAD8AC45AC}" presName="tx1" presStyleLbl="revTx" presStyleIdx="1" presStyleCnt="5"/>
      <dgm:spPr/>
      <dgm:t>
        <a:bodyPr/>
        <a:lstStyle/>
        <a:p>
          <a:endParaRPr lang="tr-TR"/>
        </a:p>
      </dgm:t>
    </dgm:pt>
    <dgm:pt modelId="{70D9D55E-9347-4A38-AF06-3F2B9E6B230C}" type="pres">
      <dgm:prSet presAssocID="{7F779C9F-C1F9-49E3-981B-E7CAD8AC45AC}" presName="vert1" presStyleCnt="0"/>
      <dgm:spPr/>
    </dgm:pt>
    <dgm:pt modelId="{D38F4536-67AB-4DB8-BB94-4E158E9D6C2A}" type="pres">
      <dgm:prSet presAssocID="{73935424-2522-4046-BA38-CC5D8C78DC05}" presName="thickLine" presStyleLbl="alignNode1" presStyleIdx="2" presStyleCnt="5"/>
      <dgm:spPr/>
    </dgm:pt>
    <dgm:pt modelId="{AB96402E-3C5E-46FD-8FAF-B6598CBB6C4D}" type="pres">
      <dgm:prSet presAssocID="{73935424-2522-4046-BA38-CC5D8C78DC05}" presName="horz1" presStyleCnt="0"/>
      <dgm:spPr/>
    </dgm:pt>
    <dgm:pt modelId="{2C07F6FA-5569-4316-8049-C338814C3E7F}" type="pres">
      <dgm:prSet presAssocID="{73935424-2522-4046-BA38-CC5D8C78DC05}" presName="tx1" presStyleLbl="revTx" presStyleIdx="2" presStyleCnt="5"/>
      <dgm:spPr/>
      <dgm:t>
        <a:bodyPr/>
        <a:lstStyle/>
        <a:p>
          <a:endParaRPr lang="tr-TR"/>
        </a:p>
      </dgm:t>
    </dgm:pt>
    <dgm:pt modelId="{64EAB55B-6E2C-4D94-89DE-FA143AC1C0DF}" type="pres">
      <dgm:prSet presAssocID="{73935424-2522-4046-BA38-CC5D8C78DC05}" presName="vert1" presStyleCnt="0"/>
      <dgm:spPr/>
    </dgm:pt>
    <dgm:pt modelId="{BE7477D6-56AC-4532-9231-04C5E38304C0}" type="pres">
      <dgm:prSet presAssocID="{7BC9859D-F21E-4AB6-AFC7-45A76AB3087F}" presName="thickLine" presStyleLbl="alignNode1" presStyleIdx="3" presStyleCnt="5"/>
      <dgm:spPr/>
    </dgm:pt>
    <dgm:pt modelId="{CAF27613-0C71-4BDC-BD56-FBD4B88BFF92}" type="pres">
      <dgm:prSet presAssocID="{7BC9859D-F21E-4AB6-AFC7-45A76AB3087F}" presName="horz1" presStyleCnt="0"/>
      <dgm:spPr/>
    </dgm:pt>
    <dgm:pt modelId="{2BD0C94F-EA2E-42F3-ACE7-4B4B760CA29F}" type="pres">
      <dgm:prSet presAssocID="{7BC9859D-F21E-4AB6-AFC7-45A76AB3087F}" presName="tx1" presStyleLbl="revTx" presStyleIdx="3" presStyleCnt="5"/>
      <dgm:spPr/>
      <dgm:t>
        <a:bodyPr/>
        <a:lstStyle/>
        <a:p>
          <a:endParaRPr lang="tr-TR"/>
        </a:p>
      </dgm:t>
    </dgm:pt>
    <dgm:pt modelId="{0B2E44F7-9562-450D-8426-AC887C9C0DCD}" type="pres">
      <dgm:prSet presAssocID="{7BC9859D-F21E-4AB6-AFC7-45A76AB3087F}" presName="vert1" presStyleCnt="0"/>
      <dgm:spPr/>
    </dgm:pt>
    <dgm:pt modelId="{B0D5CAC0-C7BD-4E8D-9739-BF3F3FE53806}" type="pres">
      <dgm:prSet presAssocID="{1540961A-100F-4B40-940C-1DE27134F803}" presName="thickLine" presStyleLbl="alignNode1" presStyleIdx="4" presStyleCnt="5"/>
      <dgm:spPr/>
    </dgm:pt>
    <dgm:pt modelId="{C465611D-C8C1-457A-B1F8-8D271600C8E0}" type="pres">
      <dgm:prSet presAssocID="{1540961A-100F-4B40-940C-1DE27134F803}" presName="horz1" presStyleCnt="0"/>
      <dgm:spPr/>
    </dgm:pt>
    <dgm:pt modelId="{10C7C5DA-1790-4DC1-9F96-AB8CAB8DF074}" type="pres">
      <dgm:prSet presAssocID="{1540961A-100F-4B40-940C-1DE27134F803}" presName="tx1" presStyleLbl="revTx" presStyleIdx="4" presStyleCnt="5"/>
      <dgm:spPr/>
      <dgm:t>
        <a:bodyPr/>
        <a:lstStyle/>
        <a:p>
          <a:endParaRPr lang="tr-TR"/>
        </a:p>
      </dgm:t>
    </dgm:pt>
    <dgm:pt modelId="{5DFD9F17-6F56-4FD4-B431-0FBD6BE8C227}" type="pres">
      <dgm:prSet presAssocID="{1540961A-100F-4B40-940C-1DE27134F803}" presName="vert1" presStyleCnt="0"/>
      <dgm:spPr/>
    </dgm:pt>
  </dgm:ptLst>
  <dgm:cxnLst>
    <dgm:cxn modelId="{BCF9E9F6-5E79-4494-A98E-239083CBDD75}" type="presOf" srcId="{C42334FD-25A3-4E5B-8CCE-AF6EE858536F}" destId="{B1BD98FD-9BFD-4DB8-8DBD-D95F96045CA0}" srcOrd="0" destOrd="0" presId="urn:microsoft.com/office/officeart/2008/layout/LinedList"/>
    <dgm:cxn modelId="{F0B36C0C-74B9-40BA-BBCC-A47F8DDF68A9}" type="presOf" srcId="{7BC9859D-F21E-4AB6-AFC7-45A76AB3087F}" destId="{2BD0C94F-EA2E-42F3-ACE7-4B4B760CA29F}" srcOrd="0" destOrd="0" presId="urn:microsoft.com/office/officeart/2008/layout/LinedList"/>
    <dgm:cxn modelId="{AA04205C-136B-4645-A50A-F2862B2FA6A8}" type="presOf" srcId="{73935424-2522-4046-BA38-CC5D8C78DC05}" destId="{2C07F6FA-5569-4316-8049-C338814C3E7F}" srcOrd="0" destOrd="0" presId="urn:microsoft.com/office/officeart/2008/layout/LinedList"/>
    <dgm:cxn modelId="{6BED1A6F-1435-4BE9-8815-B06331F8B850}" srcId="{C42334FD-25A3-4E5B-8CCE-AF6EE858536F}" destId="{C07E6FFD-02DD-4CF1-87BD-ADFAA2E02C3D}" srcOrd="0" destOrd="0" parTransId="{F0006BF6-5871-439D-AA98-C4C49AC6C8BB}" sibTransId="{770B6FDB-BA88-425A-9329-46A7FBCE5350}"/>
    <dgm:cxn modelId="{C25D22CB-D7AC-42AC-B94C-D66BDC1F1622}" srcId="{C42334FD-25A3-4E5B-8CCE-AF6EE858536F}" destId="{73935424-2522-4046-BA38-CC5D8C78DC05}" srcOrd="2" destOrd="0" parTransId="{CB7EC2F2-834D-4CA7-B456-AA88D818C5E7}" sibTransId="{986525E9-4769-48E0-ABFC-47FE94DFD4FC}"/>
    <dgm:cxn modelId="{12EF3107-5212-4FFC-B415-F191A0CB0014}" srcId="{C42334FD-25A3-4E5B-8CCE-AF6EE858536F}" destId="{7BC9859D-F21E-4AB6-AFC7-45A76AB3087F}" srcOrd="3" destOrd="0" parTransId="{808F7B94-978B-4C29-8A65-E82305CF1686}" sibTransId="{8937B96B-1CFE-4DFA-B3A3-BBB80903DB85}"/>
    <dgm:cxn modelId="{04F36AA7-ADFC-4C14-ACA3-A8F5AA4589B0}" type="presOf" srcId="{7F779C9F-C1F9-49E3-981B-E7CAD8AC45AC}" destId="{018C784F-D1BB-4306-84BB-051222A87634}" srcOrd="0" destOrd="0" presId="urn:microsoft.com/office/officeart/2008/layout/LinedList"/>
    <dgm:cxn modelId="{3A9C6CDD-E965-4A74-BA29-C5B75620A174}" type="presOf" srcId="{1540961A-100F-4B40-940C-1DE27134F803}" destId="{10C7C5DA-1790-4DC1-9F96-AB8CAB8DF074}" srcOrd="0" destOrd="0" presId="urn:microsoft.com/office/officeart/2008/layout/LinedList"/>
    <dgm:cxn modelId="{E8CAC7EC-DEC5-472E-B9FB-FAB0BDF969F0}" type="presOf" srcId="{C07E6FFD-02DD-4CF1-87BD-ADFAA2E02C3D}" destId="{6931C4C0-906C-4FB8-94B2-BC53E15B7112}" srcOrd="0" destOrd="0" presId="urn:microsoft.com/office/officeart/2008/layout/LinedList"/>
    <dgm:cxn modelId="{888246BC-C389-47E3-8A85-D6F507BA6A3A}" srcId="{C42334FD-25A3-4E5B-8CCE-AF6EE858536F}" destId="{1540961A-100F-4B40-940C-1DE27134F803}" srcOrd="4" destOrd="0" parTransId="{EF9B58B4-FB33-49BF-A7A1-F0611BE77A0F}" sibTransId="{C110BDB3-F709-4391-B514-E71E728A8058}"/>
    <dgm:cxn modelId="{AABF3969-DA5C-40CE-8D12-1FAB3B11AA71}" srcId="{C42334FD-25A3-4E5B-8CCE-AF6EE858536F}" destId="{7F779C9F-C1F9-49E3-981B-E7CAD8AC45AC}" srcOrd="1" destOrd="0" parTransId="{6C861A6B-D875-4502-908B-22690A21B293}" sibTransId="{C9BA02BD-5D8E-4964-BA76-54C6A22E7DDF}"/>
    <dgm:cxn modelId="{68A3E701-F150-48EA-AEFB-8820BFEA4890}" type="presParOf" srcId="{B1BD98FD-9BFD-4DB8-8DBD-D95F96045CA0}" destId="{0F9E969C-92DA-41E2-93B6-54F94359BC2F}" srcOrd="0" destOrd="0" presId="urn:microsoft.com/office/officeart/2008/layout/LinedList"/>
    <dgm:cxn modelId="{29CCF2FB-7692-4195-AD97-8F8A591E1BA8}" type="presParOf" srcId="{B1BD98FD-9BFD-4DB8-8DBD-D95F96045CA0}" destId="{1674AD55-FF03-4B75-BA45-4ECF2A544E07}" srcOrd="1" destOrd="0" presId="urn:microsoft.com/office/officeart/2008/layout/LinedList"/>
    <dgm:cxn modelId="{98507930-1DED-4891-82CD-25BAD8E6DB63}" type="presParOf" srcId="{1674AD55-FF03-4B75-BA45-4ECF2A544E07}" destId="{6931C4C0-906C-4FB8-94B2-BC53E15B7112}" srcOrd="0" destOrd="0" presId="urn:microsoft.com/office/officeart/2008/layout/LinedList"/>
    <dgm:cxn modelId="{51F53FC0-3493-4C23-AC18-802A5E4C9790}" type="presParOf" srcId="{1674AD55-FF03-4B75-BA45-4ECF2A544E07}" destId="{A24DF73E-7710-4441-A1BF-BE3BE7F1DEB8}" srcOrd="1" destOrd="0" presId="urn:microsoft.com/office/officeart/2008/layout/LinedList"/>
    <dgm:cxn modelId="{9A7A0C3E-3E61-4833-9452-095E9BD81067}" type="presParOf" srcId="{B1BD98FD-9BFD-4DB8-8DBD-D95F96045CA0}" destId="{4C058310-4D82-4FEF-A313-8AF5EFF071FC}" srcOrd="2" destOrd="0" presId="urn:microsoft.com/office/officeart/2008/layout/LinedList"/>
    <dgm:cxn modelId="{EA15C40D-DFA0-458E-8A97-68A4488A2D6D}" type="presParOf" srcId="{B1BD98FD-9BFD-4DB8-8DBD-D95F96045CA0}" destId="{18060B1D-010D-4CC0-A6BC-E1F8741CAD56}" srcOrd="3" destOrd="0" presId="urn:microsoft.com/office/officeart/2008/layout/LinedList"/>
    <dgm:cxn modelId="{7E229A50-31FF-4172-A88B-B5CF261046ED}" type="presParOf" srcId="{18060B1D-010D-4CC0-A6BC-E1F8741CAD56}" destId="{018C784F-D1BB-4306-84BB-051222A87634}" srcOrd="0" destOrd="0" presId="urn:microsoft.com/office/officeart/2008/layout/LinedList"/>
    <dgm:cxn modelId="{EDA82182-34D3-4770-BB1F-546DB9461191}" type="presParOf" srcId="{18060B1D-010D-4CC0-A6BC-E1F8741CAD56}" destId="{70D9D55E-9347-4A38-AF06-3F2B9E6B230C}" srcOrd="1" destOrd="0" presId="urn:microsoft.com/office/officeart/2008/layout/LinedList"/>
    <dgm:cxn modelId="{7EFF4C60-0E85-4C89-BD33-959B7CEBB8AF}" type="presParOf" srcId="{B1BD98FD-9BFD-4DB8-8DBD-D95F96045CA0}" destId="{D38F4536-67AB-4DB8-BB94-4E158E9D6C2A}" srcOrd="4" destOrd="0" presId="urn:microsoft.com/office/officeart/2008/layout/LinedList"/>
    <dgm:cxn modelId="{DB845E9A-10F0-43D2-9869-C71DB3A316E6}" type="presParOf" srcId="{B1BD98FD-9BFD-4DB8-8DBD-D95F96045CA0}" destId="{AB96402E-3C5E-46FD-8FAF-B6598CBB6C4D}" srcOrd="5" destOrd="0" presId="urn:microsoft.com/office/officeart/2008/layout/LinedList"/>
    <dgm:cxn modelId="{E2800EC8-7854-4A7A-A6EB-8693A340C9E1}" type="presParOf" srcId="{AB96402E-3C5E-46FD-8FAF-B6598CBB6C4D}" destId="{2C07F6FA-5569-4316-8049-C338814C3E7F}" srcOrd="0" destOrd="0" presId="urn:microsoft.com/office/officeart/2008/layout/LinedList"/>
    <dgm:cxn modelId="{E5537E8C-049B-4508-87B8-677C837E7F4C}" type="presParOf" srcId="{AB96402E-3C5E-46FD-8FAF-B6598CBB6C4D}" destId="{64EAB55B-6E2C-4D94-89DE-FA143AC1C0DF}" srcOrd="1" destOrd="0" presId="urn:microsoft.com/office/officeart/2008/layout/LinedList"/>
    <dgm:cxn modelId="{8CDBF941-CD42-4582-B792-E04DA4FAF15E}" type="presParOf" srcId="{B1BD98FD-9BFD-4DB8-8DBD-D95F96045CA0}" destId="{BE7477D6-56AC-4532-9231-04C5E38304C0}" srcOrd="6" destOrd="0" presId="urn:microsoft.com/office/officeart/2008/layout/LinedList"/>
    <dgm:cxn modelId="{F0386245-215A-4E7F-BD71-229A91DFBB11}" type="presParOf" srcId="{B1BD98FD-9BFD-4DB8-8DBD-D95F96045CA0}" destId="{CAF27613-0C71-4BDC-BD56-FBD4B88BFF92}" srcOrd="7" destOrd="0" presId="urn:microsoft.com/office/officeart/2008/layout/LinedList"/>
    <dgm:cxn modelId="{D1412015-45C4-4120-AF6E-90F9A56DABEF}" type="presParOf" srcId="{CAF27613-0C71-4BDC-BD56-FBD4B88BFF92}" destId="{2BD0C94F-EA2E-42F3-ACE7-4B4B760CA29F}" srcOrd="0" destOrd="0" presId="urn:microsoft.com/office/officeart/2008/layout/LinedList"/>
    <dgm:cxn modelId="{189F2AE7-E715-426E-9D1C-D280F8155F48}" type="presParOf" srcId="{CAF27613-0C71-4BDC-BD56-FBD4B88BFF92}" destId="{0B2E44F7-9562-450D-8426-AC887C9C0DCD}" srcOrd="1" destOrd="0" presId="urn:microsoft.com/office/officeart/2008/layout/LinedList"/>
    <dgm:cxn modelId="{93135082-2BCA-4365-82BB-59F484BE581A}" type="presParOf" srcId="{B1BD98FD-9BFD-4DB8-8DBD-D95F96045CA0}" destId="{B0D5CAC0-C7BD-4E8D-9739-BF3F3FE53806}" srcOrd="8" destOrd="0" presId="urn:microsoft.com/office/officeart/2008/layout/LinedList"/>
    <dgm:cxn modelId="{E2D3B6C0-ED3A-4DAF-9585-8E63B111B4A6}" type="presParOf" srcId="{B1BD98FD-9BFD-4DB8-8DBD-D95F96045CA0}" destId="{C465611D-C8C1-457A-B1F8-8D271600C8E0}" srcOrd="9" destOrd="0" presId="urn:microsoft.com/office/officeart/2008/layout/LinedList"/>
    <dgm:cxn modelId="{A92C24D5-D210-432B-B637-9B799A6FE509}" type="presParOf" srcId="{C465611D-C8C1-457A-B1F8-8D271600C8E0}" destId="{10C7C5DA-1790-4DC1-9F96-AB8CAB8DF074}" srcOrd="0" destOrd="0" presId="urn:microsoft.com/office/officeart/2008/layout/LinedList"/>
    <dgm:cxn modelId="{FFB89327-E58D-4BDD-883A-4A9F632DB7B0}" type="presParOf" srcId="{C465611D-C8C1-457A-B1F8-8D271600C8E0}" destId="{5DFD9F17-6F56-4FD4-B431-0FBD6BE8C2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A125D5-EB95-4234-8306-9E424BEBA4E4}"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D718140E-F8B3-4F7C-B707-52A37AC19DD2}">
      <dgm:prSet/>
      <dgm:spPr/>
      <dgm:t>
        <a:bodyPr/>
        <a:lstStyle/>
        <a:p>
          <a:r>
            <a:rPr lang="tr-TR" dirty="0"/>
            <a:t>Hücre ölümü olmadan </a:t>
          </a:r>
          <a:r>
            <a:rPr lang="tr-TR" dirty="0" err="1"/>
            <a:t>miyokard</a:t>
          </a:r>
          <a:r>
            <a:rPr lang="tr-TR" dirty="0"/>
            <a:t> depresyonu ve sersemleşmiş </a:t>
          </a:r>
          <a:r>
            <a:rPr lang="tr-TR" dirty="0" err="1"/>
            <a:t>miyokard</a:t>
          </a:r>
          <a:r>
            <a:rPr lang="tr-TR" dirty="0"/>
            <a:t> olarak tanımlanan “</a:t>
          </a:r>
          <a:r>
            <a:rPr lang="tr-TR" dirty="0" err="1">
              <a:solidFill>
                <a:srgbClr val="FFC000"/>
              </a:solidFill>
            </a:rPr>
            <a:t>Stunning</a:t>
          </a:r>
          <a:r>
            <a:rPr lang="tr-TR" dirty="0"/>
            <a:t>” KBP sonrası ortaya çıkan Düşük Kalp Debisi Sendromunun önemli  nedenlerinden biridir.</a:t>
          </a:r>
          <a:endParaRPr lang="en-US" dirty="0"/>
        </a:p>
      </dgm:t>
    </dgm:pt>
    <dgm:pt modelId="{A7C978FC-CD9C-43F7-A25F-465B0E2748A6}" type="parTrans" cxnId="{6FCC5F3B-57E5-4030-BCFF-ABA0AF7D92E7}">
      <dgm:prSet/>
      <dgm:spPr/>
      <dgm:t>
        <a:bodyPr/>
        <a:lstStyle/>
        <a:p>
          <a:endParaRPr lang="en-US"/>
        </a:p>
      </dgm:t>
    </dgm:pt>
    <dgm:pt modelId="{E9D05909-D18B-4142-8E5C-6A1D7FB4E220}" type="sibTrans" cxnId="{6FCC5F3B-57E5-4030-BCFF-ABA0AF7D92E7}">
      <dgm:prSet/>
      <dgm:spPr/>
      <dgm:t>
        <a:bodyPr/>
        <a:lstStyle/>
        <a:p>
          <a:endParaRPr lang="en-US"/>
        </a:p>
      </dgm:t>
    </dgm:pt>
    <dgm:pt modelId="{509DC803-24A3-4F65-8A89-71E0441D5CEA}">
      <dgm:prSet/>
      <dgm:spPr/>
      <dgm:t>
        <a:bodyPr/>
        <a:lstStyle/>
        <a:p>
          <a:r>
            <a:rPr lang="tr-TR" dirty="0" err="1"/>
            <a:t>Kardiyoplejik</a:t>
          </a:r>
          <a:r>
            <a:rPr lang="tr-TR" dirty="0"/>
            <a:t> </a:t>
          </a:r>
          <a:r>
            <a:rPr lang="tr-TR" dirty="0" err="1"/>
            <a:t>arrest</a:t>
          </a:r>
          <a:r>
            <a:rPr lang="tr-TR" dirty="0"/>
            <a:t> sırasında anaerobik </a:t>
          </a:r>
          <a:r>
            <a:rPr lang="tr-TR" dirty="0" err="1"/>
            <a:t>miyokard</a:t>
          </a:r>
          <a:r>
            <a:rPr lang="tr-TR" dirty="0"/>
            <a:t> metabolizması devreye girmekte ve </a:t>
          </a:r>
          <a:r>
            <a:rPr lang="tr-TR" dirty="0" err="1"/>
            <a:t>glikolisiz</a:t>
          </a:r>
          <a:r>
            <a:rPr lang="tr-TR" dirty="0"/>
            <a:t> ile </a:t>
          </a:r>
          <a:r>
            <a:rPr lang="tr-TR" dirty="0" err="1"/>
            <a:t>asidozla</a:t>
          </a:r>
          <a:r>
            <a:rPr lang="tr-TR" dirty="0"/>
            <a:t> sonuçlanan </a:t>
          </a:r>
          <a:r>
            <a:rPr lang="tr-TR" dirty="0" err="1">
              <a:solidFill>
                <a:srgbClr val="FFC000"/>
              </a:solidFill>
            </a:rPr>
            <a:t>laktat</a:t>
          </a:r>
          <a:r>
            <a:rPr lang="tr-TR" dirty="0"/>
            <a:t> üretimi oluşmaktadır</a:t>
          </a:r>
          <a:endParaRPr lang="en-US" dirty="0"/>
        </a:p>
      </dgm:t>
    </dgm:pt>
    <dgm:pt modelId="{5290E3CE-88DA-475D-AA79-4B86FE48FBAC}" type="parTrans" cxnId="{59BDBCB5-DD18-4E6C-A9AC-5843181E3731}">
      <dgm:prSet/>
      <dgm:spPr/>
      <dgm:t>
        <a:bodyPr/>
        <a:lstStyle/>
        <a:p>
          <a:endParaRPr lang="en-US"/>
        </a:p>
      </dgm:t>
    </dgm:pt>
    <dgm:pt modelId="{93017B99-C998-4878-8245-8AD3187FE8EE}" type="sibTrans" cxnId="{59BDBCB5-DD18-4E6C-A9AC-5843181E3731}">
      <dgm:prSet/>
      <dgm:spPr/>
      <dgm:t>
        <a:bodyPr/>
        <a:lstStyle/>
        <a:p>
          <a:endParaRPr lang="en-US"/>
        </a:p>
      </dgm:t>
    </dgm:pt>
    <dgm:pt modelId="{B02CFF5A-AA29-4DCC-99D6-2392F11AB9FD}">
      <dgm:prSet/>
      <dgm:spPr/>
      <dgm:t>
        <a:bodyPr/>
        <a:lstStyle/>
        <a:p>
          <a:r>
            <a:rPr lang="tr-TR" dirty="0"/>
            <a:t>sebepleri plazma </a:t>
          </a:r>
          <a:r>
            <a:rPr lang="tr-TR" dirty="0" err="1"/>
            <a:t>kolloid</a:t>
          </a:r>
          <a:r>
            <a:rPr lang="tr-TR" dirty="0"/>
            <a:t> </a:t>
          </a:r>
          <a:r>
            <a:rPr lang="tr-TR" dirty="0" err="1"/>
            <a:t>ozmotik</a:t>
          </a:r>
          <a:r>
            <a:rPr lang="tr-TR" dirty="0"/>
            <a:t> basınçtaki azalma, yüksek koroner </a:t>
          </a:r>
          <a:r>
            <a:rPr lang="tr-TR" dirty="0" err="1"/>
            <a:t>perfüzon</a:t>
          </a:r>
          <a:r>
            <a:rPr lang="tr-TR" dirty="0"/>
            <a:t> basıncı, </a:t>
          </a:r>
          <a:r>
            <a:rPr lang="tr-TR" dirty="0" err="1"/>
            <a:t>ventriküllerin</a:t>
          </a:r>
          <a:r>
            <a:rPr lang="tr-TR" dirty="0"/>
            <a:t> </a:t>
          </a:r>
          <a:r>
            <a:rPr lang="tr-TR" dirty="0" err="1"/>
            <a:t>distansiyonu</a:t>
          </a:r>
          <a:r>
            <a:rPr lang="tr-TR" dirty="0"/>
            <a:t> ve </a:t>
          </a:r>
          <a:r>
            <a:rPr lang="tr-TR" dirty="0" err="1">
              <a:solidFill>
                <a:srgbClr val="FFC000"/>
              </a:solidFill>
            </a:rPr>
            <a:t>ventriküler</a:t>
          </a:r>
          <a:r>
            <a:rPr lang="tr-TR" dirty="0">
              <a:solidFill>
                <a:srgbClr val="FFC000"/>
              </a:solidFill>
            </a:rPr>
            <a:t> </a:t>
          </a:r>
          <a:r>
            <a:rPr lang="tr-TR" dirty="0" err="1">
              <a:solidFill>
                <a:srgbClr val="FFC000"/>
              </a:solidFill>
            </a:rPr>
            <a:t>fibrilasyondur</a:t>
          </a:r>
          <a:r>
            <a:rPr lang="tr-TR" dirty="0"/>
            <a:t>. </a:t>
          </a:r>
          <a:endParaRPr lang="en-US" dirty="0"/>
        </a:p>
      </dgm:t>
    </dgm:pt>
    <dgm:pt modelId="{BD2F3B77-C1B9-4B1F-B4B8-7D12E7BCF172}" type="parTrans" cxnId="{EDDAC669-E2F2-4D9D-95B3-8F4BE3C40E65}">
      <dgm:prSet/>
      <dgm:spPr/>
      <dgm:t>
        <a:bodyPr/>
        <a:lstStyle/>
        <a:p>
          <a:endParaRPr lang="en-US"/>
        </a:p>
      </dgm:t>
    </dgm:pt>
    <dgm:pt modelId="{9BF3AB26-080B-4C2B-87CA-89EF31B74D3F}" type="sibTrans" cxnId="{EDDAC669-E2F2-4D9D-95B3-8F4BE3C40E65}">
      <dgm:prSet/>
      <dgm:spPr/>
      <dgm:t>
        <a:bodyPr/>
        <a:lstStyle/>
        <a:p>
          <a:endParaRPr lang="en-US"/>
        </a:p>
      </dgm:t>
    </dgm:pt>
    <dgm:pt modelId="{F4C09803-8CC8-42FC-9E64-5D538C51FC87}">
      <dgm:prSet/>
      <dgm:spPr/>
      <dgm:t>
        <a:bodyPr/>
        <a:lstStyle/>
        <a:p>
          <a:r>
            <a:rPr lang="tr-TR" dirty="0"/>
            <a:t>KBP sırasında oluşan </a:t>
          </a:r>
          <a:r>
            <a:rPr lang="tr-TR" dirty="0" err="1"/>
            <a:t>inflamatuvar</a:t>
          </a:r>
          <a:r>
            <a:rPr lang="tr-TR" dirty="0"/>
            <a:t> yanıt ve </a:t>
          </a:r>
          <a:r>
            <a:rPr lang="tr-TR" dirty="0" err="1"/>
            <a:t>nötrofil</a:t>
          </a:r>
          <a:r>
            <a:rPr lang="tr-TR" dirty="0"/>
            <a:t> aktivasyonu </a:t>
          </a:r>
          <a:r>
            <a:rPr lang="tr-TR" dirty="0" err="1">
              <a:solidFill>
                <a:srgbClr val="FFC000"/>
              </a:solidFill>
            </a:rPr>
            <a:t>miyokard</a:t>
          </a:r>
          <a:r>
            <a:rPr lang="tr-TR" dirty="0">
              <a:solidFill>
                <a:srgbClr val="FFC000"/>
              </a:solidFill>
            </a:rPr>
            <a:t> ödemini </a:t>
          </a:r>
          <a:r>
            <a:rPr lang="tr-TR" dirty="0"/>
            <a:t>artırır. </a:t>
          </a:r>
          <a:endParaRPr lang="en-US" dirty="0"/>
        </a:p>
      </dgm:t>
    </dgm:pt>
    <dgm:pt modelId="{AE29DF1A-CEC7-4192-B2C1-1BD4AD34E32E}" type="parTrans" cxnId="{EF67A696-A515-473F-8C3B-508B4409B75A}">
      <dgm:prSet/>
      <dgm:spPr/>
      <dgm:t>
        <a:bodyPr/>
        <a:lstStyle/>
        <a:p>
          <a:endParaRPr lang="tr-TR"/>
        </a:p>
      </dgm:t>
    </dgm:pt>
    <dgm:pt modelId="{DEAD67DB-F671-4632-986C-E33760BFFCA5}" type="sibTrans" cxnId="{EF67A696-A515-473F-8C3B-508B4409B75A}">
      <dgm:prSet/>
      <dgm:spPr/>
      <dgm:t>
        <a:bodyPr/>
        <a:lstStyle/>
        <a:p>
          <a:endParaRPr lang="tr-TR"/>
        </a:p>
      </dgm:t>
    </dgm:pt>
    <dgm:pt modelId="{88F8E821-FBD3-44B7-9BB1-10BB5BC7EEA8}" type="pres">
      <dgm:prSet presAssocID="{08A125D5-EB95-4234-8306-9E424BEBA4E4}" presName="linear" presStyleCnt="0">
        <dgm:presLayoutVars>
          <dgm:animLvl val="lvl"/>
          <dgm:resizeHandles val="exact"/>
        </dgm:presLayoutVars>
      </dgm:prSet>
      <dgm:spPr/>
      <dgm:t>
        <a:bodyPr/>
        <a:lstStyle/>
        <a:p>
          <a:endParaRPr lang="tr-TR"/>
        </a:p>
      </dgm:t>
    </dgm:pt>
    <dgm:pt modelId="{DC68A82E-2D6D-4B13-8058-638C7A72F369}" type="pres">
      <dgm:prSet presAssocID="{D718140E-F8B3-4F7C-B707-52A37AC19DD2}" presName="parentText" presStyleLbl="node1" presStyleIdx="0" presStyleCnt="4">
        <dgm:presLayoutVars>
          <dgm:chMax val="0"/>
          <dgm:bulletEnabled val="1"/>
        </dgm:presLayoutVars>
      </dgm:prSet>
      <dgm:spPr/>
      <dgm:t>
        <a:bodyPr/>
        <a:lstStyle/>
        <a:p>
          <a:endParaRPr lang="tr-TR"/>
        </a:p>
      </dgm:t>
    </dgm:pt>
    <dgm:pt modelId="{CAD9737D-3D61-4094-9D23-BF58802A01FB}" type="pres">
      <dgm:prSet presAssocID="{E9D05909-D18B-4142-8E5C-6A1D7FB4E220}" presName="spacer" presStyleCnt="0"/>
      <dgm:spPr/>
    </dgm:pt>
    <dgm:pt modelId="{11823A1C-3BA3-4755-AD24-C8F460FABE2C}" type="pres">
      <dgm:prSet presAssocID="{509DC803-24A3-4F65-8A89-71E0441D5CEA}" presName="parentText" presStyleLbl="node1" presStyleIdx="1" presStyleCnt="4">
        <dgm:presLayoutVars>
          <dgm:chMax val="0"/>
          <dgm:bulletEnabled val="1"/>
        </dgm:presLayoutVars>
      </dgm:prSet>
      <dgm:spPr/>
      <dgm:t>
        <a:bodyPr/>
        <a:lstStyle/>
        <a:p>
          <a:endParaRPr lang="tr-TR"/>
        </a:p>
      </dgm:t>
    </dgm:pt>
    <dgm:pt modelId="{DD4B6925-5367-4ECD-91D7-8BA2171AEBBF}" type="pres">
      <dgm:prSet presAssocID="{93017B99-C998-4878-8245-8AD3187FE8EE}" presName="spacer" presStyleCnt="0"/>
      <dgm:spPr/>
    </dgm:pt>
    <dgm:pt modelId="{CE055129-667F-4D1C-97D1-2B3095BC346A}" type="pres">
      <dgm:prSet presAssocID="{F4C09803-8CC8-42FC-9E64-5D538C51FC87}" presName="parentText" presStyleLbl="node1" presStyleIdx="2" presStyleCnt="4">
        <dgm:presLayoutVars>
          <dgm:chMax val="0"/>
          <dgm:bulletEnabled val="1"/>
        </dgm:presLayoutVars>
      </dgm:prSet>
      <dgm:spPr/>
      <dgm:t>
        <a:bodyPr/>
        <a:lstStyle/>
        <a:p>
          <a:endParaRPr lang="tr-TR"/>
        </a:p>
      </dgm:t>
    </dgm:pt>
    <dgm:pt modelId="{2F9D403C-CC7D-43C1-B5CB-081CF63B6B68}" type="pres">
      <dgm:prSet presAssocID="{DEAD67DB-F671-4632-986C-E33760BFFCA5}" presName="spacer" presStyleCnt="0"/>
      <dgm:spPr/>
    </dgm:pt>
    <dgm:pt modelId="{D56526A6-6539-4D77-8A01-B5DFC9398C0C}" type="pres">
      <dgm:prSet presAssocID="{B02CFF5A-AA29-4DCC-99D6-2392F11AB9FD}" presName="parentText" presStyleLbl="node1" presStyleIdx="3" presStyleCnt="4">
        <dgm:presLayoutVars>
          <dgm:chMax val="0"/>
          <dgm:bulletEnabled val="1"/>
        </dgm:presLayoutVars>
      </dgm:prSet>
      <dgm:spPr/>
      <dgm:t>
        <a:bodyPr/>
        <a:lstStyle/>
        <a:p>
          <a:endParaRPr lang="tr-TR"/>
        </a:p>
      </dgm:t>
    </dgm:pt>
  </dgm:ptLst>
  <dgm:cxnLst>
    <dgm:cxn modelId="{A2C8E2AE-65F0-49BA-AB84-BBF27A2522F0}" type="presOf" srcId="{F4C09803-8CC8-42FC-9E64-5D538C51FC87}" destId="{CE055129-667F-4D1C-97D1-2B3095BC346A}" srcOrd="0" destOrd="0" presId="urn:microsoft.com/office/officeart/2005/8/layout/vList2"/>
    <dgm:cxn modelId="{6FCC5F3B-57E5-4030-BCFF-ABA0AF7D92E7}" srcId="{08A125D5-EB95-4234-8306-9E424BEBA4E4}" destId="{D718140E-F8B3-4F7C-B707-52A37AC19DD2}" srcOrd="0" destOrd="0" parTransId="{A7C978FC-CD9C-43F7-A25F-465B0E2748A6}" sibTransId="{E9D05909-D18B-4142-8E5C-6A1D7FB4E220}"/>
    <dgm:cxn modelId="{EDDAC669-E2F2-4D9D-95B3-8F4BE3C40E65}" srcId="{08A125D5-EB95-4234-8306-9E424BEBA4E4}" destId="{B02CFF5A-AA29-4DCC-99D6-2392F11AB9FD}" srcOrd="3" destOrd="0" parTransId="{BD2F3B77-C1B9-4B1F-B4B8-7D12E7BCF172}" sibTransId="{9BF3AB26-080B-4C2B-87CA-89EF31B74D3F}"/>
    <dgm:cxn modelId="{59BDBCB5-DD18-4E6C-A9AC-5843181E3731}" srcId="{08A125D5-EB95-4234-8306-9E424BEBA4E4}" destId="{509DC803-24A3-4F65-8A89-71E0441D5CEA}" srcOrd="1" destOrd="0" parTransId="{5290E3CE-88DA-475D-AA79-4B86FE48FBAC}" sibTransId="{93017B99-C998-4878-8245-8AD3187FE8EE}"/>
    <dgm:cxn modelId="{7AB76F3A-95BD-47E1-AB14-DA42D66CEBBB}" type="presOf" srcId="{08A125D5-EB95-4234-8306-9E424BEBA4E4}" destId="{88F8E821-FBD3-44B7-9BB1-10BB5BC7EEA8}" srcOrd="0" destOrd="0" presId="urn:microsoft.com/office/officeart/2005/8/layout/vList2"/>
    <dgm:cxn modelId="{F1BEF0AA-8F3B-454E-8458-E77952825B07}" type="presOf" srcId="{B02CFF5A-AA29-4DCC-99D6-2392F11AB9FD}" destId="{D56526A6-6539-4D77-8A01-B5DFC9398C0C}" srcOrd="0" destOrd="0" presId="urn:microsoft.com/office/officeart/2005/8/layout/vList2"/>
    <dgm:cxn modelId="{C7B16AE3-0406-4C50-A557-772DDF2F8B19}" type="presOf" srcId="{D718140E-F8B3-4F7C-B707-52A37AC19DD2}" destId="{DC68A82E-2D6D-4B13-8058-638C7A72F369}" srcOrd="0" destOrd="0" presId="urn:microsoft.com/office/officeart/2005/8/layout/vList2"/>
    <dgm:cxn modelId="{9CF3CDCF-4CAA-4966-88EF-4C78CAC4C3FC}" type="presOf" srcId="{509DC803-24A3-4F65-8A89-71E0441D5CEA}" destId="{11823A1C-3BA3-4755-AD24-C8F460FABE2C}" srcOrd="0" destOrd="0" presId="urn:microsoft.com/office/officeart/2005/8/layout/vList2"/>
    <dgm:cxn modelId="{EF67A696-A515-473F-8C3B-508B4409B75A}" srcId="{08A125D5-EB95-4234-8306-9E424BEBA4E4}" destId="{F4C09803-8CC8-42FC-9E64-5D538C51FC87}" srcOrd="2" destOrd="0" parTransId="{AE29DF1A-CEC7-4192-B2C1-1BD4AD34E32E}" sibTransId="{DEAD67DB-F671-4632-986C-E33760BFFCA5}"/>
    <dgm:cxn modelId="{36765BC4-0123-4A2B-A03F-8EDF3C2F6731}" type="presParOf" srcId="{88F8E821-FBD3-44B7-9BB1-10BB5BC7EEA8}" destId="{DC68A82E-2D6D-4B13-8058-638C7A72F369}" srcOrd="0" destOrd="0" presId="urn:microsoft.com/office/officeart/2005/8/layout/vList2"/>
    <dgm:cxn modelId="{84247FA4-264C-45CA-9083-4FDB1E61EA51}" type="presParOf" srcId="{88F8E821-FBD3-44B7-9BB1-10BB5BC7EEA8}" destId="{CAD9737D-3D61-4094-9D23-BF58802A01FB}" srcOrd="1" destOrd="0" presId="urn:microsoft.com/office/officeart/2005/8/layout/vList2"/>
    <dgm:cxn modelId="{AC0CCA55-5F32-4B3D-A455-AAF0F40455A4}" type="presParOf" srcId="{88F8E821-FBD3-44B7-9BB1-10BB5BC7EEA8}" destId="{11823A1C-3BA3-4755-AD24-C8F460FABE2C}" srcOrd="2" destOrd="0" presId="urn:microsoft.com/office/officeart/2005/8/layout/vList2"/>
    <dgm:cxn modelId="{D3ABD8FB-7ADA-4761-936E-E33D36DFAB2D}" type="presParOf" srcId="{88F8E821-FBD3-44B7-9BB1-10BB5BC7EEA8}" destId="{DD4B6925-5367-4ECD-91D7-8BA2171AEBBF}" srcOrd="3" destOrd="0" presId="urn:microsoft.com/office/officeart/2005/8/layout/vList2"/>
    <dgm:cxn modelId="{337426D7-7D7E-4C0A-831E-1F26DF12187B}" type="presParOf" srcId="{88F8E821-FBD3-44B7-9BB1-10BB5BC7EEA8}" destId="{CE055129-667F-4D1C-97D1-2B3095BC346A}" srcOrd="4" destOrd="0" presId="urn:microsoft.com/office/officeart/2005/8/layout/vList2"/>
    <dgm:cxn modelId="{A272DE01-9B18-4559-839D-6EA66A82B61B}" type="presParOf" srcId="{88F8E821-FBD3-44B7-9BB1-10BB5BC7EEA8}" destId="{2F9D403C-CC7D-43C1-B5CB-081CF63B6B68}" srcOrd="5" destOrd="0" presId="urn:microsoft.com/office/officeart/2005/8/layout/vList2"/>
    <dgm:cxn modelId="{AF2BB7EC-D060-4D12-A2DC-39D4FA6BE0D1}" type="presParOf" srcId="{88F8E821-FBD3-44B7-9BB1-10BB5BC7EEA8}" destId="{D56526A6-6539-4D77-8A01-B5DFC9398C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5B3E166-5679-4ECB-B8B7-6230F3885F1D}"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355513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5B3E166-5679-4ECB-B8B7-6230F3885F1D}"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407898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5B3E166-5679-4ECB-B8B7-6230F3885F1D}"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373353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91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057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935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380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202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0736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278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809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5B3E166-5679-4ECB-B8B7-6230F3885F1D}"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2159065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890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2452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096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5B3E166-5679-4ECB-B8B7-6230F3885F1D}"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25480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5B3E166-5679-4ECB-B8B7-6230F3885F1D}"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322425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5B3E166-5679-4ECB-B8B7-6230F3885F1D}" type="datetimeFigureOut">
              <a:rPr lang="tr-TR" smtClean="0"/>
              <a:t>30.03.2018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328021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5B3E166-5679-4ECB-B8B7-6230F3885F1D}" type="datetimeFigureOut">
              <a:rPr lang="tr-TR" smtClean="0"/>
              <a:t>30.03.2018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330110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B3E166-5679-4ECB-B8B7-6230F3885F1D}" type="datetimeFigureOut">
              <a:rPr lang="tr-TR" smtClean="0"/>
              <a:t>30.03.2018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232729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5B3E166-5679-4ECB-B8B7-6230F3885F1D}"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73107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5B3E166-5679-4ECB-B8B7-6230F3885F1D}"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BB8000-6DC3-4A15-B70A-5D457EDBBB28}" type="slidenum">
              <a:rPr lang="tr-TR" smtClean="0"/>
              <a:t>‹#›</a:t>
            </a:fld>
            <a:endParaRPr lang="tr-TR"/>
          </a:p>
        </p:txBody>
      </p:sp>
    </p:spTree>
    <p:extLst>
      <p:ext uri="{BB962C8B-B14F-4D97-AF65-F5344CB8AC3E}">
        <p14:creationId xmlns:p14="http://schemas.microsoft.com/office/powerpoint/2010/main" val="248817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5000">
              <a:srgbClr val="92D05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E166-5679-4ECB-B8B7-6230F3885F1D}" type="datetimeFigureOut">
              <a:rPr lang="tr-TR" smtClean="0"/>
              <a:t>30.03.2018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8000-6DC3-4A15-B70A-5D457EDBBB28}" type="slidenum">
              <a:rPr lang="tr-TR" smtClean="0"/>
              <a:t>‹#›</a:t>
            </a:fld>
            <a:endParaRPr lang="tr-TR"/>
          </a:p>
        </p:txBody>
      </p:sp>
    </p:spTree>
    <p:extLst>
      <p:ext uri="{BB962C8B-B14F-4D97-AF65-F5344CB8AC3E}">
        <p14:creationId xmlns:p14="http://schemas.microsoft.com/office/powerpoint/2010/main" val="332312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E166-5679-4ECB-B8B7-6230F3885F1D}" type="datetimeFigureOut">
              <a:rPr lang="tr-TR" smtClean="0">
                <a:solidFill>
                  <a:prstClr val="black">
                    <a:tint val="75000"/>
                  </a:prstClr>
                </a:solidFill>
              </a:rPr>
              <a:pPr/>
              <a:t>30.03.2018</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8000-6DC3-4A15-B70A-5D457EDBBB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96707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xmlns="" id="{D2C4BFA1-2075-4901-9E24-E41D1FDD51FD}"/>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xmlns="" id="{985A7375-E3AF-4F5C-85AE-17E8832952CA}"/>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xmlns="" id="{F0307F65-8304-4FA8-A841-D4D7625411BE}"/>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xmlns="" id="{C8B8394C-136F-4E05-A002-D93A5E79CD50}"/>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xmlns=""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ctrTitle"/>
          </p:nvPr>
        </p:nvSpPr>
        <p:spPr bwMode="gray">
          <a:xfrm>
            <a:off x="1524000" y="2776538"/>
            <a:ext cx="9144000" cy="1381188"/>
          </a:xfrm>
        </p:spPr>
        <p:txBody>
          <a:bodyPr anchor="ctr">
            <a:normAutofit/>
          </a:bodyPr>
          <a:lstStyle/>
          <a:p>
            <a:r>
              <a:rPr lang="tr-TR" sz="4000">
                <a:solidFill>
                  <a:schemeClr val="bg2"/>
                </a:solidFill>
              </a:rPr>
              <a:t> </a:t>
            </a:r>
            <a:r>
              <a:rPr lang="tr-TR" sz="4000" b="1">
                <a:solidFill>
                  <a:schemeClr val="bg2"/>
                </a:solidFill>
              </a:rPr>
              <a:t>Pediatrik Kardiyopulmoner Bypass'ta </a:t>
            </a:r>
            <a:br>
              <a:rPr lang="tr-TR" sz="4000" b="1">
                <a:solidFill>
                  <a:schemeClr val="bg2"/>
                </a:solidFill>
              </a:rPr>
            </a:br>
            <a:r>
              <a:rPr lang="tr-TR" sz="4000" b="1">
                <a:solidFill>
                  <a:schemeClr val="bg2"/>
                </a:solidFill>
              </a:rPr>
              <a:t>Organ Hasarlarının Engellenmesi</a:t>
            </a:r>
          </a:p>
        </p:txBody>
      </p:sp>
      <p:sp>
        <p:nvSpPr>
          <p:cNvPr id="3" name="Alt Başlık 2"/>
          <p:cNvSpPr>
            <a:spLocks noGrp="1"/>
          </p:cNvSpPr>
          <p:nvPr>
            <p:ph type="subTitle" idx="1"/>
          </p:nvPr>
        </p:nvSpPr>
        <p:spPr>
          <a:xfrm>
            <a:off x="1524000" y="4495799"/>
            <a:ext cx="9144000" cy="1676401"/>
          </a:xfrm>
        </p:spPr>
        <p:txBody>
          <a:bodyPr>
            <a:normAutofit fontScale="55000" lnSpcReduction="20000"/>
          </a:bodyPr>
          <a:lstStyle/>
          <a:p>
            <a:endParaRPr lang="tr-TR" sz="500" dirty="0"/>
          </a:p>
          <a:p>
            <a:r>
              <a:rPr lang="tr-TR" sz="4900" dirty="0" err="1"/>
              <a:t>Prof.Dr</a:t>
            </a:r>
            <a:r>
              <a:rPr lang="tr-TR" sz="4900" dirty="0"/>
              <a:t>. Hakan </a:t>
            </a:r>
            <a:r>
              <a:rPr lang="tr-TR" sz="4900" dirty="0" err="1"/>
              <a:t>Ceyran</a:t>
            </a:r>
            <a:endParaRPr lang="tr-TR" sz="4900" dirty="0"/>
          </a:p>
          <a:p>
            <a:r>
              <a:rPr lang="tr-TR" sz="4900" dirty="0"/>
              <a:t>                SBÜ,  </a:t>
            </a:r>
            <a:r>
              <a:rPr lang="tr-TR" sz="4900" dirty="0">
                <a:latin typeface="Harabara2"/>
              </a:rPr>
              <a:t>İstanbul Kartal Koşuyolu Yüksek İhtisas </a:t>
            </a:r>
            <a:r>
              <a:rPr lang="tr-TR" sz="4900" dirty="0"/>
              <a:t/>
            </a:r>
            <a:br>
              <a:rPr lang="tr-TR" sz="4900" dirty="0"/>
            </a:br>
            <a:r>
              <a:rPr lang="tr-TR" sz="4900" dirty="0">
                <a:latin typeface="Harabara2"/>
              </a:rPr>
              <a:t>Eğitim ve Araştırma Hastanesi</a:t>
            </a:r>
            <a:r>
              <a:rPr lang="tr-TR" sz="4900" dirty="0"/>
              <a:t>,</a:t>
            </a:r>
          </a:p>
          <a:p>
            <a:r>
              <a:rPr lang="tr-TR" sz="4900" dirty="0"/>
              <a:t> </a:t>
            </a:r>
            <a:r>
              <a:rPr lang="tr-TR" sz="4900" dirty="0" err="1"/>
              <a:t>Pediyatrik</a:t>
            </a:r>
            <a:r>
              <a:rPr lang="tr-TR" sz="4900" dirty="0"/>
              <a:t> Kalp Cerrahisi Kliniği</a:t>
            </a:r>
          </a:p>
          <a:p>
            <a:endParaRPr lang="tr-TR" sz="500" dirty="0"/>
          </a:p>
        </p:txBody>
      </p:sp>
    </p:spTree>
    <p:extLst>
      <p:ext uri="{BB962C8B-B14F-4D97-AF65-F5344CB8AC3E}">
        <p14:creationId xmlns:p14="http://schemas.microsoft.com/office/powerpoint/2010/main" val="2975411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xmlns=""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xmlns=""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838200" y="811161"/>
            <a:ext cx="3335594" cy="5403370"/>
          </a:xfrm>
        </p:spPr>
        <p:txBody>
          <a:bodyPr>
            <a:normAutofit/>
          </a:bodyPr>
          <a:lstStyle/>
          <a:p>
            <a:r>
              <a:rPr lang="tr-TR">
                <a:solidFill>
                  <a:schemeClr val="bg1"/>
                </a:solidFill>
              </a:rPr>
              <a:t>İnflamatuar Etkiler</a:t>
            </a:r>
            <a:br>
              <a:rPr lang="tr-TR">
                <a:solidFill>
                  <a:schemeClr val="bg1"/>
                </a:solidFill>
              </a:rPr>
            </a:br>
            <a:endParaRPr lang="tr-TR">
              <a:solidFill>
                <a:schemeClr val="bg1"/>
              </a:solidFill>
            </a:endParaRPr>
          </a:p>
        </p:txBody>
      </p:sp>
      <p:graphicFrame>
        <p:nvGraphicFramePr>
          <p:cNvPr id="16" name="İçerik Yer Tutucusu 2">
            <a:extLst>
              <a:ext uri="{FF2B5EF4-FFF2-40B4-BE49-F238E27FC236}">
                <a16:creationId xmlns:a16="http://schemas.microsoft.com/office/drawing/2014/main" xmlns="" id="{6FF24B00-FC0E-470D-A0AB-1930F45816B3}"/>
              </a:ext>
            </a:extLst>
          </p:cNvPr>
          <p:cNvGraphicFramePr>
            <a:graphicFrameLocks noGrp="1"/>
          </p:cNvGraphicFramePr>
          <p:nvPr>
            <p:ph idx="1"/>
            <p:extLst>
              <p:ext uri="{D42A27DB-BD31-4B8C-83A1-F6EECF244321}">
                <p14:modId xmlns:p14="http://schemas.microsoft.com/office/powerpoint/2010/main" val="344081667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60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838200" y="811161"/>
            <a:ext cx="3335594" cy="5403370"/>
          </a:xfrm>
        </p:spPr>
        <p:txBody>
          <a:bodyPr>
            <a:normAutofit/>
          </a:bodyPr>
          <a:lstStyle/>
          <a:p>
            <a:r>
              <a:rPr lang="tr-TR" dirty="0">
                <a:solidFill>
                  <a:schemeClr val="bg1"/>
                </a:solidFill>
              </a:rPr>
              <a:t>Sistemik </a:t>
            </a:r>
            <a:r>
              <a:rPr lang="tr-TR" dirty="0" err="1">
                <a:solidFill>
                  <a:schemeClr val="bg1"/>
                </a:solidFill>
              </a:rPr>
              <a:t>Inflamatory</a:t>
            </a:r>
            <a:r>
              <a:rPr lang="tr-TR" dirty="0">
                <a:solidFill>
                  <a:schemeClr val="bg1"/>
                </a:solidFill>
              </a:rPr>
              <a:t> </a:t>
            </a:r>
            <a:r>
              <a:rPr lang="tr-TR" dirty="0" err="1">
                <a:solidFill>
                  <a:schemeClr val="bg1"/>
                </a:solidFill>
              </a:rPr>
              <a:t>Response</a:t>
            </a:r>
            <a:r>
              <a:rPr lang="tr-TR" dirty="0">
                <a:solidFill>
                  <a:schemeClr val="bg1"/>
                </a:solidFill>
              </a:rPr>
              <a:t> </a:t>
            </a:r>
            <a:r>
              <a:rPr lang="tr-TR" dirty="0" err="1">
                <a:solidFill>
                  <a:schemeClr val="bg1"/>
                </a:solidFill>
              </a:rPr>
              <a:t>Syndrome</a:t>
            </a:r>
            <a:r>
              <a:rPr lang="tr-TR" dirty="0">
                <a:solidFill>
                  <a:schemeClr val="bg1"/>
                </a:solidFill>
              </a:rPr>
              <a:t>- </a:t>
            </a:r>
            <a:br>
              <a:rPr lang="tr-TR" dirty="0">
                <a:solidFill>
                  <a:schemeClr val="bg1"/>
                </a:solidFill>
              </a:rPr>
            </a:br>
            <a:r>
              <a:rPr lang="tr-TR" dirty="0">
                <a:solidFill>
                  <a:schemeClr val="bg1"/>
                </a:solidFill>
              </a:rPr>
              <a:t/>
            </a:r>
            <a:br>
              <a:rPr lang="tr-TR" dirty="0">
                <a:solidFill>
                  <a:schemeClr val="bg1"/>
                </a:solidFill>
              </a:rPr>
            </a:br>
            <a:r>
              <a:rPr lang="tr-TR" dirty="0">
                <a:solidFill>
                  <a:schemeClr val="bg1"/>
                </a:solidFill>
              </a:rPr>
              <a:t>      </a:t>
            </a:r>
            <a:r>
              <a:rPr lang="tr-TR" sz="6600" dirty="0">
                <a:solidFill>
                  <a:schemeClr val="bg1"/>
                </a:solidFill>
              </a:rPr>
              <a:t>SIRS</a:t>
            </a:r>
            <a:r>
              <a:rPr lang="tr-TR" dirty="0">
                <a:solidFill>
                  <a:schemeClr val="bg1"/>
                </a:solidFill>
              </a:rPr>
              <a:t>  </a:t>
            </a:r>
            <a:br>
              <a:rPr lang="tr-TR" dirty="0">
                <a:solidFill>
                  <a:schemeClr val="bg1"/>
                </a:solidFill>
              </a:rPr>
            </a:br>
            <a:endParaRPr lang="tr-TR" dirty="0">
              <a:solidFill>
                <a:schemeClr val="bg1"/>
              </a:solidFill>
            </a:endParaRPr>
          </a:p>
        </p:txBody>
      </p:sp>
      <p:graphicFrame>
        <p:nvGraphicFramePr>
          <p:cNvPr id="5" name="İçerik Yer Tutucusu 2">
            <a:extLst>
              <a:ext uri="{FF2B5EF4-FFF2-40B4-BE49-F238E27FC236}">
                <a16:creationId xmlns:a16="http://schemas.microsoft.com/office/drawing/2014/main" xmlns="" id="{52C8C552-6D76-42DB-A644-35D95CA0D7DC}"/>
              </a:ext>
            </a:extLst>
          </p:cNvPr>
          <p:cNvGraphicFramePr>
            <a:graphicFrameLocks noGrp="1"/>
          </p:cNvGraphicFramePr>
          <p:nvPr>
            <p:ph idx="1"/>
            <p:extLst>
              <p:ext uri="{D42A27DB-BD31-4B8C-83A1-F6EECF244321}">
                <p14:modId xmlns:p14="http://schemas.microsoft.com/office/powerpoint/2010/main" val="120085763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527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9">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838200" y="963877"/>
            <a:ext cx="3494362" cy="4930246"/>
          </a:xfrm>
        </p:spPr>
        <p:txBody>
          <a:bodyPr>
            <a:normAutofit/>
          </a:bodyPr>
          <a:lstStyle/>
          <a:p>
            <a:pPr algn="r"/>
            <a:r>
              <a:rPr lang="tr-TR">
                <a:solidFill>
                  <a:schemeClr val="accent1"/>
                </a:solidFill>
              </a:rPr>
              <a:t>SIRS önlenmesi</a:t>
            </a:r>
          </a:p>
        </p:txBody>
      </p:sp>
      <p:sp>
        <p:nvSpPr>
          <p:cNvPr id="3" name="İçerik Yer Tutucusu 2"/>
          <p:cNvSpPr>
            <a:spLocks noGrp="1"/>
          </p:cNvSpPr>
          <p:nvPr>
            <p:ph idx="1"/>
          </p:nvPr>
        </p:nvSpPr>
        <p:spPr>
          <a:xfrm>
            <a:off x="4976031" y="963877"/>
            <a:ext cx="6377769" cy="4930246"/>
          </a:xfrm>
        </p:spPr>
        <p:txBody>
          <a:bodyPr anchor="ctr">
            <a:normAutofit/>
          </a:bodyPr>
          <a:lstStyle/>
          <a:p>
            <a:r>
              <a:rPr lang="tr-TR" sz="2400"/>
              <a:t>Operasyonda kullanılacak biyolojik materyallerin uygun hazırlanması</a:t>
            </a:r>
          </a:p>
          <a:p>
            <a:endParaRPr lang="tr-TR" sz="2400"/>
          </a:p>
          <a:p>
            <a:r>
              <a:rPr lang="tr-TR" sz="2400"/>
              <a:t>Inflamatuar yanıt KPB sonrası akciğer harabiyetine neden olabileceği için steroidler ve nonspesifik antiinflamatuar ilaçlar bu etkiyi azaltabilir.</a:t>
            </a:r>
          </a:p>
        </p:txBody>
      </p:sp>
    </p:spTree>
    <p:extLst>
      <p:ext uri="{BB962C8B-B14F-4D97-AF65-F5344CB8AC3E}">
        <p14:creationId xmlns:p14="http://schemas.microsoft.com/office/powerpoint/2010/main" val="233529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943277" y="712269"/>
            <a:ext cx="3370998" cy="5502264"/>
          </a:xfrm>
        </p:spPr>
        <p:txBody>
          <a:bodyPr>
            <a:normAutofit/>
          </a:bodyPr>
          <a:lstStyle/>
          <a:p>
            <a:r>
              <a:rPr lang="tr-TR">
                <a:solidFill>
                  <a:srgbClr val="FFFFFF"/>
                </a:solidFill>
              </a:rPr>
              <a:t>Kalp Üzerine Etkiler</a:t>
            </a:r>
          </a:p>
        </p:txBody>
      </p:sp>
      <p:graphicFrame>
        <p:nvGraphicFramePr>
          <p:cNvPr id="5" name="İçerik Yer Tutucusu 2">
            <a:extLst>
              <a:ext uri="{FF2B5EF4-FFF2-40B4-BE49-F238E27FC236}">
                <a16:creationId xmlns:a16="http://schemas.microsoft.com/office/drawing/2014/main" xmlns="" id="{CBFD3AE7-CA27-4E3A-B47B-FB028F60EECA}"/>
              </a:ext>
            </a:extLst>
          </p:cNvPr>
          <p:cNvGraphicFramePr>
            <a:graphicFrameLocks noGrp="1"/>
          </p:cNvGraphicFramePr>
          <p:nvPr>
            <p:ph idx="1"/>
            <p:extLst>
              <p:ext uri="{D42A27DB-BD31-4B8C-83A1-F6EECF244321}">
                <p14:modId xmlns:p14="http://schemas.microsoft.com/office/powerpoint/2010/main" val="129040009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91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A4F209C-C20E-4FA7-B241-1EF4F8D193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xmlns="" id="{E4564234-45B0-4ED8-A9E2-199C001732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dirty="0">
                <a:solidFill>
                  <a:schemeClr val="bg1">
                    <a:lumMod val="95000"/>
                    <a:lumOff val="5000"/>
                  </a:schemeClr>
                </a:solidFill>
              </a:rPr>
              <a:t>Akciğerlere Etkiler</a:t>
            </a:r>
            <a:br>
              <a:rPr lang="tr-TR" dirty="0">
                <a:solidFill>
                  <a:schemeClr val="bg1">
                    <a:lumMod val="95000"/>
                    <a:lumOff val="5000"/>
                  </a:schemeClr>
                </a:solidFill>
              </a:rPr>
            </a:br>
            <a:endParaRPr lang="tr-TR" dirty="0">
              <a:solidFill>
                <a:schemeClr val="bg1">
                  <a:lumMod val="95000"/>
                  <a:lumOff val="5000"/>
                </a:schemeClr>
              </a:solidFill>
            </a:endParaRPr>
          </a:p>
        </p:txBody>
      </p:sp>
      <p:sp>
        <p:nvSpPr>
          <p:cNvPr id="3" name="İçerik Yer Tutucusu 2"/>
          <p:cNvSpPr>
            <a:spLocks noGrp="1"/>
          </p:cNvSpPr>
          <p:nvPr>
            <p:ph idx="1"/>
          </p:nvPr>
        </p:nvSpPr>
        <p:spPr>
          <a:xfrm>
            <a:off x="838200" y="2015406"/>
            <a:ext cx="10515600" cy="4065986"/>
          </a:xfrm>
        </p:spPr>
        <p:txBody>
          <a:bodyPr anchor="ctr">
            <a:normAutofit/>
          </a:bodyPr>
          <a:lstStyle/>
          <a:p>
            <a:pPr marL="0" indent="0">
              <a:buNone/>
            </a:pPr>
            <a:r>
              <a:rPr lang="tr-TR" sz="2000" dirty="0"/>
              <a:t> KPB sırasında prime solüsyonu nedeniyle </a:t>
            </a:r>
            <a:r>
              <a:rPr lang="tr-TR" sz="2000" dirty="0" err="1"/>
              <a:t>hemodilüsyon</a:t>
            </a:r>
            <a:r>
              <a:rPr lang="tr-TR" sz="2000" dirty="0"/>
              <a:t> oluşmakta ve plazma</a:t>
            </a:r>
          </a:p>
          <a:p>
            <a:pPr marL="0" indent="0">
              <a:buNone/>
            </a:pPr>
            <a:r>
              <a:rPr lang="tr-TR" sz="2000" dirty="0" err="1"/>
              <a:t>onkotik</a:t>
            </a:r>
            <a:r>
              <a:rPr lang="tr-TR" sz="2000" dirty="0"/>
              <a:t> basıncı düşmektedir. Bu durum akciğerde </a:t>
            </a:r>
            <a:r>
              <a:rPr lang="tr-TR" sz="2000" dirty="0" err="1"/>
              <a:t>interstiyel</a:t>
            </a:r>
            <a:r>
              <a:rPr lang="tr-TR" sz="2000" dirty="0"/>
              <a:t> aralıkta sıvı birikimine</a:t>
            </a:r>
          </a:p>
          <a:p>
            <a:pPr marL="0" indent="0">
              <a:buNone/>
            </a:pPr>
            <a:r>
              <a:rPr lang="tr-TR" sz="2000" dirty="0"/>
              <a:t>neden olur. </a:t>
            </a:r>
            <a:r>
              <a:rPr lang="tr-TR" sz="2000" dirty="0">
                <a:solidFill>
                  <a:srgbClr val="FFFF00"/>
                </a:solidFill>
              </a:rPr>
              <a:t>Pompaya </a:t>
            </a:r>
            <a:r>
              <a:rPr lang="tr-TR" sz="2000" dirty="0" err="1">
                <a:solidFill>
                  <a:srgbClr val="FFFF00"/>
                </a:solidFill>
              </a:rPr>
              <a:t>albumin</a:t>
            </a:r>
            <a:r>
              <a:rPr lang="tr-TR" sz="2000" dirty="0">
                <a:solidFill>
                  <a:srgbClr val="FFFF00"/>
                </a:solidFill>
              </a:rPr>
              <a:t> eklenerek </a:t>
            </a:r>
            <a:r>
              <a:rPr lang="tr-TR" sz="2000" dirty="0" err="1">
                <a:solidFill>
                  <a:srgbClr val="FFFF00"/>
                </a:solidFill>
              </a:rPr>
              <a:t>onkotik</a:t>
            </a:r>
            <a:r>
              <a:rPr lang="tr-TR" sz="2000" dirty="0">
                <a:solidFill>
                  <a:srgbClr val="FFFF00"/>
                </a:solidFill>
              </a:rPr>
              <a:t> basınç düşüşü azaltılabilir. Pompa</a:t>
            </a:r>
          </a:p>
          <a:p>
            <a:pPr marL="0" indent="0">
              <a:buNone/>
            </a:pPr>
            <a:r>
              <a:rPr lang="tr-TR" sz="2000" dirty="0">
                <a:solidFill>
                  <a:srgbClr val="FFFF00"/>
                </a:solidFill>
              </a:rPr>
              <a:t>sırasında sol kalbin iyi </a:t>
            </a:r>
            <a:r>
              <a:rPr lang="tr-TR" sz="2000" dirty="0" err="1">
                <a:solidFill>
                  <a:srgbClr val="FFFF00"/>
                </a:solidFill>
              </a:rPr>
              <a:t>vent</a:t>
            </a:r>
            <a:r>
              <a:rPr lang="tr-TR" sz="2000" dirty="0">
                <a:solidFill>
                  <a:srgbClr val="FFFF00"/>
                </a:solidFill>
              </a:rPr>
              <a:t> edilmemesi durumunda </a:t>
            </a:r>
            <a:r>
              <a:rPr lang="tr-TR" sz="2000" dirty="0" err="1">
                <a:solidFill>
                  <a:srgbClr val="FFFF00"/>
                </a:solidFill>
              </a:rPr>
              <a:t>pulmoner</a:t>
            </a:r>
            <a:r>
              <a:rPr lang="tr-TR" sz="2000" dirty="0">
                <a:solidFill>
                  <a:srgbClr val="FFFF00"/>
                </a:solidFill>
              </a:rPr>
              <a:t> </a:t>
            </a:r>
            <a:r>
              <a:rPr lang="tr-TR" sz="2000" dirty="0" err="1">
                <a:solidFill>
                  <a:srgbClr val="FFFF00"/>
                </a:solidFill>
              </a:rPr>
              <a:t>venöz</a:t>
            </a:r>
            <a:r>
              <a:rPr lang="tr-TR" sz="2000" dirty="0">
                <a:solidFill>
                  <a:srgbClr val="FFFF00"/>
                </a:solidFill>
              </a:rPr>
              <a:t> basınç artarak</a:t>
            </a:r>
          </a:p>
          <a:p>
            <a:pPr marL="0" indent="0">
              <a:buNone/>
            </a:pPr>
            <a:r>
              <a:rPr lang="tr-TR" sz="2000" dirty="0">
                <a:solidFill>
                  <a:srgbClr val="FFFF00"/>
                </a:solidFill>
              </a:rPr>
              <a:t>akciğer ödemine neden olur.</a:t>
            </a:r>
            <a:r>
              <a:rPr lang="tr-TR" sz="2000" dirty="0"/>
              <a:t> </a:t>
            </a:r>
            <a:r>
              <a:rPr lang="tr-TR" sz="2000" dirty="0" err="1"/>
              <a:t>Postoperatif</a:t>
            </a:r>
            <a:r>
              <a:rPr lang="tr-TR" sz="2000" dirty="0"/>
              <a:t> akciğerlerde </a:t>
            </a:r>
            <a:r>
              <a:rPr lang="tr-TR" sz="2000" dirty="0" err="1"/>
              <a:t>atelektazi</a:t>
            </a:r>
            <a:r>
              <a:rPr lang="tr-TR" sz="2000" dirty="0"/>
              <a:t> sık karşılaşılan</a:t>
            </a:r>
          </a:p>
          <a:p>
            <a:pPr marL="0" indent="0">
              <a:buNone/>
            </a:pPr>
            <a:r>
              <a:rPr lang="tr-TR" sz="2000" dirty="0"/>
              <a:t>durumlardan biridir. KPB sırasında akciğerler genellikle söndürülmekte ya da </a:t>
            </a:r>
          </a:p>
          <a:p>
            <a:pPr marL="0" indent="0">
              <a:buNone/>
            </a:pPr>
            <a:r>
              <a:rPr lang="tr-TR" sz="2000" dirty="0"/>
              <a:t>sabit veya aralıklı şişirilmektedir. Bu durum </a:t>
            </a:r>
            <a:r>
              <a:rPr lang="tr-TR" sz="2000" dirty="0" err="1"/>
              <a:t>atelektazi</a:t>
            </a:r>
            <a:r>
              <a:rPr lang="tr-TR" sz="2000" dirty="0"/>
              <a:t> gelişimine katkıda </a:t>
            </a:r>
          </a:p>
          <a:p>
            <a:pPr marL="0" indent="0">
              <a:buNone/>
            </a:pPr>
            <a:r>
              <a:rPr lang="tr-TR" sz="2000" dirty="0"/>
              <a:t>bulunmaktadır. KPB tip 2 alveol hücrelerinin sayısını ve </a:t>
            </a:r>
            <a:r>
              <a:rPr lang="tr-TR" sz="2000" dirty="0" err="1"/>
              <a:t>surfaktan</a:t>
            </a:r>
            <a:r>
              <a:rPr lang="tr-TR" sz="2000" dirty="0"/>
              <a:t> yapımını </a:t>
            </a:r>
          </a:p>
          <a:p>
            <a:pPr marL="0" indent="0">
              <a:buNone/>
            </a:pPr>
            <a:r>
              <a:rPr lang="tr-TR" sz="2000" dirty="0"/>
              <a:t>azaltmaktadır. Azalan </a:t>
            </a:r>
            <a:r>
              <a:rPr lang="tr-TR" sz="2000" dirty="0" err="1"/>
              <a:t>surfaktan</a:t>
            </a:r>
            <a:r>
              <a:rPr lang="tr-TR" sz="2000" dirty="0"/>
              <a:t> </a:t>
            </a:r>
            <a:r>
              <a:rPr lang="tr-TR" sz="2000" dirty="0" err="1"/>
              <a:t>postoperatif</a:t>
            </a:r>
            <a:r>
              <a:rPr lang="tr-TR" sz="2000" dirty="0"/>
              <a:t> </a:t>
            </a:r>
            <a:r>
              <a:rPr lang="tr-TR" sz="2000" dirty="0" err="1"/>
              <a:t>atelektazi</a:t>
            </a:r>
            <a:r>
              <a:rPr lang="tr-TR" sz="2000" dirty="0"/>
              <a:t> gelişiminde rol oynar. </a:t>
            </a:r>
          </a:p>
        </p:txBody>
      </p:sp>
    </p:spTree>
    <p:extLst>
      <p:ext uri="{BB962C8B-B14F-4D97-AF65-F5344CB8AC3E}">
        <p14:creationId xmlns:p14="http://schemas.microsoft.com/office/powerpoint/2010/main" val="26780861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normAutofit/>
          </a:bodyPr>
          <a:lstStyle/>
          <a:p>
            <a:r>
              <a:rPr lang="tr-TR"/>
              <a:t> Böbreklere Etkiler</a:t>
            </a:r>
            <a:br>
              <a:rPr lang="tr-TR"/>
            </a:br>
            <a:endParaRPr lang="tr-TR" dirty="0"/>
          </a:p>
        </p:txBody>
      </p:sp>
      <p:graphicFrame>
        <p:nvGraphicFramePr>
          <p:cNvPr id="14" name="İçerik Yer Tutucusu 2">
            <a:extLst>
              <a:ext uri="{FF2B5EF4-FFF2-40B4-BE49-F238E27FC236}">
                <a16:creationId xmlns:a16="http://schemas.microsoft.com/office/drawing/2014/main" xmlns="" id="{6C2A6C2C-7A01-4DE0-8F2F-E4F98303B777}"/>
              </a:ext>
            </a:extLst>
          </p:cNvPr>
          <p:cNvGraphicFramePr>
            <a:graphicFrameLocks noGrp="1"/>
          </p:cNvGraphicFramePr>
          <p:nvPr>
            <p:ph idx="1"/>
            <p:extLst>
              <p:ext uri="{D42A27DB-BD31-4B8C-83A1-F6EECF244321}">
                <p14:modId xmlns:p14="http://schemas.microsoft.com/office/powerpoint/2010/main" val="4055674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7778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r>
              <a:rPr lang="tr-TR" dirty="0"/>
              <a:t>Santral Sinir Sistemine Etkileri</a:t>
            </a:r>
            <a:br>
              <a:rPr lang="tr-TR" dirty="0"/>
            </a:br>
            <a:endParaRPr lang="tr-TR" dirty="0"/>
          </a:p>
        </p:txBody>
      </p:sp>
      <p:sp>
        <p:nvSpPr>
          <p:cNvPr id="3" name="İçerik Yer Tutucusu 2"/>
          <p:cNvSpPr>
            <a:spLocks noGrp="1"/>
          </p:cNvSpPr>
          <p:nvPr>
            <p:ph idx="1"/>
          </p:nvPr>
        </p:nvSpPr>
        <p:spPr/>
        <p:txBody>
          <a:bodyPr>
            <a:normAutofit fontScale="92500"/>
          </a:bodyPr>
          <a:lstStyle/>
          <a:p>
            <a:pPr marL="0" indent="0">
              <a:buNone/>
            </a:pPr>
            <a:r>
              <a:rPr lang="tr-TR" dirty="0"/>
              <a:t> </a:t>
            </a:r>
          </a:p>
          <a:p>
            <a:r>
              <a:rPr lang="tr-TR" dirty="0" err="1">
                <a:solidFill>
                  <a:srgbClr val="FF0000"/>
                </a:solidFill>
              </a:rPr>
              <a:t>Serebral</a:t>
            </a:r>
            <a:r>
              <a:rPr lang="tr-TR" dirty="0">
                <a:solidFill>
                  <a:srgbClr val="FF0000"/>
                </a:solidFill>
              </a:rPr>
              <a:t> kan akımındaki değişiklikler, </a:t>
            </a:r>
            <a:r>
              <a:rPr lang="tr-TR" dirty="0" err="1">
                <a:solidFill>
                  <a:srgbClr val="FF0000"/>
                </a:solidFill>
              </a:rPr>
              <a:t>serebral</a:t>
            </a:r>
            <a:r>
              <a:rPr lang="tr-TR" dirty="0">
                <a:solidFill>
                  <a:srgbClr val="FF0000"/>
                </a:solidFill>
              </a:rPr>
              <a:t> </a:t>
            </a:r>
            <a:r>
              <a:rPr lang="tr-TR" dirty="0" err="1">
                <a:solidFill>
                  <a:srgbClr val="FF0000"/>
                </a:solidFill>
              </a:rPr>
              <a:t>reperfüzyon</a:t>
            </a:r>
            <a:r>
              <a:rPr lang="tr-TR" dirty="0">
                <a:solidFill>
                  <a:srgbClr val="FF0000"/>
                </a:solidFill>
              </a:rPr>
              <a:t> hasarı, </a:t>
            </a:r>
            <a:r>
              <a:rPr lang="tr-TR" dirty="0" err="1">
                <a:solidFill>
                  <a:srgbClr val="FF0000"/>
                </a:solidFill>
              </a:rPr>
              <a:t>embolik</a:t>
            </a:r>
            <a:r>
              <a:rPr lang="tr-TR" dirty="0">
                <a:solidFill>
                  <a:srgbClr val="FF0000"/>
                </a:solidFill>
              </a:rPr>
              <a:t> </a:t>
            </a:r>
          </a:p>
          <a:p>
            <a:pPr marL="0" indent="0">
              <a:buNone/>
            </a:pPr>
            <a:r>
              <a:rPr lang="tr-TR" dirty="0">
                <a:solidFill>
                  <a:srgbClr val="FF0000"/>
                </a:solidFill>
              </a:rPr>
              <a:t>   olaylar ve </a:t>
            </a:r>
            <a:r>
              <a:rPr lang="tr-TR" dirty="0" err="1">
                <a:solidFill>
                  <a:srgbClr val="FF0000"/>
                </a:solidFill>
              </a:rPr>
              <a:t>inflamatuvar</a:t>
            </a:r>
            <a:r>
              <a:rPr lang="tr-TR" dirty="0">
                <a:solidFill>
                  <a:srgbClr val="FF0000"/>
                </a:solidFill>
              </a:rPr>
              <a:t>   yanıt KPB sonrası görülen nörolojik </a:t>
            </a:r>
          </a:p>
          <a:p>
            <a:pPr marL="0" indent="0">
              <a:buNone/>
            </a:pPr>
            <a:r>
              <a:rPr lang="tr-TR" dirty="0">
                <a:solidFill>
                  <a:srgbClr val="FF0000"/>
                </a:solidFill>
              </a:rPr>
              <a:t>   komplikasyonların bilinen en yaygın nedenleridir.</a:t>
            </a:r>
          </a:p>
          <a:p>
            <a:r>
              <a:rPr lang="tr-TR" dirty="0"/>
              <a:t> Nörolojik hasarın en önemli nedenleri;</a:t>
            </a:r>
          </a:p>
          <a:p>
            <a:r>
              <a:rPr lang="tr-TR" dirty="0"/>
              <a:t>1- Hava ve partikül </a:t>
            </a:r>
            <a:r>
              <a:rPr lang="tr-TR" dirty="0" err="1"/>
              <a:t>embolileri</a:t>
            </a:r>
            <a:endParaRPr lang="tr-TR" dirty="0"/>
          </a:p>
          <a:p>
            <a:r>
              <a:rPr lang="tr-TR" dirty="0"/>
              <a:t>2- KPB sırasında </a:t>
            </a:r>
            <a:r>
              <a:rPr lang="tr-TR" dirty="0" err="1"/>
              <a:t>koagülasyon</a:t>
            </a:r>
            <a:r>
              <a:rPr lang="tr-TR" dirty="0"/>
              <a:t> bozukluklarına bağlı olarak </a:t>
            </a:r>
            <a:r>
              <a:rPr lang="tr-TR" dirty="0" err="1"/>
              <a:t>serebral</a:t>
            </a:r>
            <a:r>
              <a:rPr lang="tr-TR" dirty="0"/>
              <a:t> kanamalar</a:t>
            </a:r>
          </a:p>
          <a:p>
            <a:r>
              <a:rPr lang="tr-TR" dirty="0"/>
              <a:t>3- Hipotermi sonucu hızlı ısınma  </a:t>
            </a:r>
          </a:p>
        </p:txBody>
      </p:sp>
    </p:spTree>
    <p:extLst>
      <p:ext uri="{BB962C8B-B14F-4D97-AF65-F5344CB8AC3E}">
        <p14:creationId xmlns:p14="http://schemas.microsoft.com/office/powerpoint/2010/main" val="224426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r>
              <a:rPr lang="tr-TR" dirty="0"/>
              <a:t> </a:t>
            </a:r>
            <a:r>
              <a:rPr lang="tr-TR" dirty="0" err="1"/>
              <a:t>Gastrointestinal</a:t>
            </a:r>
            <a:r>
              <a:rPr lang="tr-TR" dirty="0"/>
              <a:t> </a:t>
            </a:r>
            <a:r>
              <a:rPr lang="tr-TR" dirty="0" smtClean="0"/>
              <a:t>Sisteme Etkiler</a:t>
            </a:r>
            <a:r>
              <a:rPr lang="tr-TR" dirty="0"/>
              <a:t/>
            </a:r>
            <a:br>
              <a:rPr lang="tr-TR" dirty="0"/>
            </a:br>
            <a:endParaRPr lang="tr-TR" dirty="0"/>
          </a:p>
        </p:txBody>
      </p:sp>
      <p:sp>
        <p:nvSpPr>
          <p:cNvPr id="3" name="İçerik Yer Tutucusu 2"/>
          <p:cNvSpPr>
            <a:spLocks noGrp="1"/>
          </p:cNvSpPr>
          <p:nvPr>
            <p:ph idx="1"/>
          </p:nvPr>
        </p:nvSpPr>
        <p:spPr>
          <a:xfrm>
            <a:off x="838200" y="1825625"/>
            <a:ext cx="10515600" cy="4351338"/>
          </a:xfrm>
        </p:spPr>
        <p:txBody>
          <a:bodyPr>
            <a:normAutofit fontScale="77500" lnSpcReduction="20000"/>
          </a:bodyPr>
          <a:lstStyle/>
          <a:p>
            <a:r>
              <a:rPr lang="tr-TR" dirty="0"/>
              <a:t> KPB sonrası görülen sık komplikasyonlar </a:t>
            </a:r>
            <a:r>
              <a:rPr lang="tr-TR" dirty="0">
                <a:solidFill>
                  <a:srgbClr val="FF0000"/>
                </a:solidFill>
              </a:rPr>
              <a:t>GİS kanması, </a:t>
            </a:r>
            <a:r>
              <a:rPr lang="tr-TR" dirty="0" err="1">
                <a:solidFill>
                  <a:srgbClr val="FF0000"/>
                </a:solidFill>
              </a:rPr>
              <a:t>pankreatit</a:t>
            </a:r>
            <a:r>
              <a:rPr lang="tr-TR" dirty="0">
                <a:solidFill>
                  <a:srgbClr val="FF0000"/>
                </a:solidFill>
              </a:rPr>
              <a:t>, ülser </a:t>
            </a:r>
            <a:r>
              <a:rPr lang="tr-TR" dirty="0" err="1">
                <a:solidFill>
                  <a:srgbClr val="FF0000"/>
                </a:solidFill>
              </a:rPr>
              <a:t>perforasyonu</a:t>
            </a:r>
            <a:r>
              <a:rPr lang="tr-TR" dirty="0">
                <a:solidFill>
                  <a:srgbClr val="FF0000"/>
                </a:solidFill>
              </a:rPr>
              <a:t>, </a:t>
            </a:r>
          </a:p>
          <a:p>
            <a:pPr marL="0" indent="0">
              <a:buNone/>
            </a:pPr>
            <a:r>
              <a:rPr lang="tr-TR" dirty="0">
                <a:solidFill>
                  <a:srgbClr val="FF0000"/>
                </a:solidFill>
              </a:rPr>
              <a:t>     </a:t>
            </a:r>
            <a:r>
              <a:rPr lang="tr-TR" dirty="0" err="1">
                <a:solidFill>
                  <a:srgbClr val="FF0000"/>
                </a:solidFill>
              </a:rPr>
              <a:t>mezenterik</a:t>
            </a:r>
            <a:r>
              <a:rPr lang="tr-TR" dirty="0">
                <a:solidFill>
                  <a:srgbClr val="FF0000"/>
                </a:solidFill>
              </a:rPr>
              <a:t> </a:t>
            </a:r>
            <a:r>
              <a:rPr lang="tr-TR" dirty="0" err="1">
                <a:solidFill>
                  <a:srgbClr val="FF0000"/>
                </a:solidFill>
              </a:rPr>
              <a:t>iskemi</a:t>
            </a:r>
            <a:r>
              <a:rPr lang="tr-TR" dirty="0">
                <a:solidFill>
                  <a:srgbClr val="FF0000"/>
                </a:solidFill>
              </a:rPr>
              <a:t>, </a:t>
            </a:r>
            <a:r>
              <a:rPr lang="tr-TR" dirty="0" err="1">
                <a:solidFill>
                  <a:srgbClr val="FF0000"/>
                </a:solidFill>
              </a:rPr>
              <a:t>ileus</a:t>
            </a:r>
            <a:r>
              <a:rPr lang="tr-TR" dirty="0">
                <a:solidFill>
                  <a:srgbClr val="FF0000"/>
                </a:solidFill>
              </a:rPr>
              <a:t>, </a:t>
            </a:r>
            <a:r>
              <a:rPr lang="tr-TR" dirty="0" err="1">
                <a:solidFill>
                  <a:srgbClr val="FF0000"/>
                </a:solidFill>
              </a:rPr>
              <a:t>kolesistit</a:t>
            </a:r>
            <a:r>
              <a:rPr lang="tr-TR" dirty="0">
                <a:solidFill>
                  <a:srgbClr val="FF0000"/>
                </a:solidFill>
              </a:rPr>
              <a:t>, </a:t>
            </a:r>
            <a:r>
              <a:rPr lang="tr-TR" dirty="0" err="1">
                <a:solidFill>
                  <a:srgbClr val="FF0000"/>
                </a:solidFill>
              </a:rPr>
              <a:t>divertikülit</a:t>
            </a:r>
            <a:r>
              <a:rPr lang="tr-TR" dirty="0">
                <a:solidFill>
                  <a:srgbClr val="FF0000"/>
                </a:solidFill>
              </a:rPr>
              <a:t> ve karaciğer yetmezliğidir</a:t>
            </a:r>
            <a:r>
              <a:rPr lang="tr-TR" dirty="0"/>
              <a:t>. </a:t>
            </a:r>
          </a:p>
          <a:p>
            <a:r>
              <a:rPr lang="tr-TR" dirty="0"/>
              <a:t>KPB sonrası karaciğer fonksiyon testlerinde yükselme sıklığı</a:t>
            </a:r>
          </a:p>
          <a:p>
            <a:pPr marL="0" indent="0">
              <a:buNone/>
            </a:pPr>
            <a:r>
              <a:rPr lang="tr-TR" dirty="0"/>
              <a:t>    % 25-35’tir. </a:t>
            </a:r>
            <a:r>
              <a:rPr lang="tr-TR" dirty="0" err="1"/>
              <a:t>Postoperatif</a:t>
            </a:r>
            <a:r>
              <a:rPr lang="tr-TR" dirty="0"/>
              <a:t> dönemde </a:t>
            </a:r>
            <a:r>
              <a:rPr lang="tr-TR" dirty="0">
                <a:solidFill>
                  <a:srgbClr val="FF0000"/>
                </a:solidFill>
              </a:rPr>
              <a:t>bu bozulmanın tam nedeni karaciğer </a:t>
            </a:r>
            <a:r>
              <a:rPr lang="tr-TR" dirty="0" err="1">
                <a:solidFill>
                  <a:srgbClr val="FF0000"/>
                </a:solidFill>
              </a:rPr>
              <a:t>hipoperfüzyonu</a:t>
            </a:r>
            <a:r>
              <a:rPr lang="tr-TR" dirty="0">
                <a:solidFill>
                  <a:srgbClr val="FF0000"/>
                </a:solidFill>
              </a:rPr>
              <a:t>, </a:t>
            </a:r>
          </a:p>
          <a:p>
            <a:pPr marL="0" indent="0">
              <a:buNone/>
            </a:pPr>
            <a:r>
              <a:rPr lang="tr-TR" dirty="0">
                <a:solidFill>
                  <a:srgbClr val="FF0000"/>
                </a:solidFill>
              </a:rPr>
              <a:t>    </a:t>
            </a:r>
            <a:r>
              <a:rPr lang="tr-TR" dirty="0" err="1">
                <a:solidFill>
                  <a:srgbClr val="FF0000"/>
                </a:solidFill>
              </a:rPr>
              <a:t>hemoliz</a:t>
            </a:r>
            <a:r>
              <a:rPr lang="tr-TR" dirty="0">
                <a:solidFill>
                  <a:srgbClr val="FF0000"/>
                </a:solidFill>
              </a:rPr>
              <a:t>, sistemik </a:t>
            </a:r>
            <a:r>
              <a:rPr lang="tr-TR" dirty="0" err="1">
                <a:solidFill>
                  <a:srgbClr val="FF0000"/>
                </a:solidFill>
              </a:rPr>
              <a:t>inflamatuvar</a:t>
            </a:r>
            <a:r>
              <a:rPr lang="tr-TR" dirty="0">
                <a:solidFill>
                  <a:srgbClr val="FF0000"/>
                </a:solidFill>
              </a:rPr>
              <a:t> yanıta bağlı oluşabilir</a:t>
            </a:r>
            <a:r>
              <a:rPr lang="tr-TR" dirty="0"/>
              <a:t>. Özellikle kalp</a:t>
            </a:r>
          </a:p>
          <a:p>
            <a:pPr marL="0" indent="0">
              <a:buNone/>
            </a:pPr>
            <a:r>
              <a:rPr lang="tr-TR" dirty="0"/>
              <a:t>    yetmezliği, şişmanlık, operasyondan önce </a:t>
            </a:r>
            <a:r>
              <a:rPr lang="tr-TR" dirty="0" err="1"/>
              <a:t>heparin</a:t>
            </a:r>
            <a:r>
              <a:rPr lang="tr-TR" dirty="0"/>
              <a:t> kullanımı, masif kan </a:t>
            </a:r>
            <a:r>
              <a:rPr lang="tr-TR" dirty="0" err="1"/>
              <a:t>tranfüzyonu</a:t>
            </a:r>
            <a:r>
              <a:rPr lang="tr-TR" dirty="0"/>
              <a:t> ve</a:t>
            </a:r>
          </a:p>
          <a:p>
            <a:pPr marL="0" indent="0">
              <a:buNone/>
            </a:pPr>
            <a:r>
              <a:rPr lang="tr-TR" dirty="0"/>
              <a:t>    böbrek yetmezliğidir</a:t>
            </a:r>
          </a:p>
          <a:p>
            <a:r>
              <a:rPr lang="tr-TR" dirty="0"/>
              <a:t> KPB sonrası </a:t>
            </a:r>
            <a:r>
              <a:rPr lang="tr-TR" dirty="0" err="1"/>
              <a:t>hiperbilirubinemi</a:t>
            </a:r>
            <a:r>
              <a:rPr lang="tr-TR" dirty="0"/>
              <a:t> sıklığını arttırır. Karaciğerde sentezlenen </a:t>
            </a:r>
            <a:r>
              <a:rPr lang="tr-TR" dirty="0">
                <a:solidFill>
                  <a:srgbClr val="FF0000"/>
                </a:solidFill>
              </a:rPr>
              <a:t>pıhtılaşma </a:t>
            </a:r>
          </a:p>
          <a:p>
            <a:pPr marL="0" indent="0" algn="just">
              <a:buNone/>
            </a:pPr>
            <a:r>
              <a:rPr lang="tr-TR" dirty="0">
                <a:solidFill>
                  <a:srgbClr val="FF0000"/>
                </a:solidFill>
              </a:rPr>
              <a:t>    faktörlerinin (fibrinojen, </a:t>
            </a:r>
            <a:r>
              <a:rPr lang="tr-TR" dirty="0" err="1">
                <a:solidFill>
                  <a:srgbClr val="FF0000"/>
                </a:solidFill>
              </a:rPr>
              <a:t>protrombin</a:t>
            </a:r>
            <a:r>
              <a:rPr lang="tr-TR" dirty="0">
                <a:solidFill>
                  <a:srgbClr val="FF0000"/>
                </a:solidFill>
              </a:rPr>
              <a:t>, Faktör V, VII, IX ve X) azalması sonucu kanama </a:t>
            </a:r>
          </a:p>
          <a:p>
            <a:pPr marL="0" indent="0" algn="just">
              <a:buNone/>
            </a:pPr>
            <a:r>
              <a:rPr lang="tr-TR" dirty="0">
                <a:solidFill>
                  <a:srgbClr val="FF0000"/>
                </a:solidFill>
              </a:rPr>
              <a:t>    görülebilir</a:t>
            </a:r>
            <a:r>
              <a:rPr lang="tr-TR" dirty="0"/>
              <a:t>. </a:t>
            </a:r>
            <a:r>
              <a:rPr lang="tr-TR" dirty="0" err="1"/>
              <a:t>Postoperatif</a:t>
            </a:r>
            <a:r>
              <a:rPr lang="tr-TR" dirty="0"/>
              <a:t> dönemde komplikasyonları azaltmak için hastaya bol </a:t>
            </a:r>
            <a:r>
              <a:rPr lang="tr-TR" dirty="0" err="1"/>
              <a:t>hidratasyon</a:t>
            </a:r>
            <a:r>
              <a:rPr lang="tr-TR" dirty="0"/>
              <a:t> </a:t>
            </a:r>
          </a:p>
          <a:p>
            <a:pPr marL="0" indent="0" algn="just">
              <a:buNone/>
            </a:pPr>
            <a:r>
              <a:rPr lang="tr-TR" dirty="0"/>
              <a:t>    sağlanmalı ve karaciğere </a:t>
            </a:r>
            <a:r>
              <a:rPr lang="tr-TR" dirty="0" err="1"/>
              <a:t>toksik</a:t>
            </a:r>
            <a:r>
              <a:rPr lang="tr-TR" dirty="0"/>
              <a:t> ilaç verilmemelidir. </a:t>
            </a:r>
          </a:p>
        </p:txBody>
      </p:sp>
    </p:spTree>
    <p:extLst>
      <p:ext uri="{BB962C8B-B14F-4D97-AF65-F5344CB8AC3E}">
        <p14:creationId xmlns:p14="http://schemas.microsoft.com/office/powerpoint/2010/main" val="1876956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r>
              <a:rPr lang="tr-TR" dirty="0"/>
              <a:t>Endokrin </a:t>
            </a:r>
            <a:r>
              <a:rPr lang="tr-TR" dirty="0" smtClean="0"/>
              <a:t>Sisteme Etkiler</a:t>
            </a:r>
            <a:r>
              <a:rPr lang="tr-TR" dirty="0"/>
              <a:t/>
            </a:r>
            <a:br>
              <a:rPr lang="tr-TR" dirty="0"/>
            </a:br>
            <a:endParaRPr lang="tr-TR" dirty="0"/>
          </a:p>
        </p:txBody>
      </p:sp>
      <p:sp>
        <p:nvSpPr>
          <p:cNvPr id="3" name="İçerik Yer Tutucusu 2"/>
          <p:cNvSpPr>
            <a:spLocks noGrp="1"/>
          </p:cNvSpPr>
          <p:nvPr>
            <p:ph idx="1"/>
          </p:nvPr>
        </p:nvSpPr>
        <p:spPr>
          <a:xfrm>
            <a:off x="838200" y="1825625"/>
            <a:ext cx="10515600" cy="4351338"/>
          </a:xfrm>
        </p:spPr>
        <p:txBody>
          <a:bodyPr>
            <a:normAutofit/>
          </a:bodyPr>
          <a:lstStyle/>
          <a:p>
            <a:r>
              <a:rPr lang="tr-TR"/>
              <a:t>Tiroid, paratiroid, hipofiz, adrenal bezler ve pankreas KPB ‘tan etkilenmektedir.</a:t>
            </a:r>
          </a:p>
          <a:p>
            <a:r>
              <a:rPr lang="tr-TR"/>
              <a:t>Antidiüretik hormon (ADH) veya vazopressin özellikle KPB’ın başlangıç </a:t>
            </a:r>
          </a:p>
          <a:p>
            <a:pPr marL="0" indent="0">
              <a:buNone/>
            </a:pPr>
            <a:r>
              <a:rPr lang="tr-TR"/>
              <a:t>   aşamasında salgılanması artar. Antidiüretik etkisi nedeniyle böbrekten </a:t>
            </a:r>
          </a:p>
          <a:p>
            <a:pPr marL="0" indent="0">
              <a:buNone/>
            </a:pPr>
            <a:r>
              <a:rPr lang="tr-TR"/>
              <a:t>   su atılımını azaltır. </a:t>
            </a:r>
          </a:p>
          <a:p>
            <a:r>
              <a:rPr lang="tr-TR"/>
              <a:t>KPB  sırasında yetersiz insülin salınımı, hipotermi </a:t>
            </a:r>
          </a:p>
          <a:p>
            <a:pPr marL="0" indent="0">
              <a:buNone/>
            </a:pPr>
            <a:r>
              <a:rPr lang="tr-TR"/>
              <a:t>   nedeniyle glikozun kullanımının azalması, epinefrin ve kortizol gibi </a:t>
            </a:r>
          </a:p>
          <a:p>
            <a:pPr marL="0" indent="0">
              <a:buNone/>
            </a:pPr>
            <a:r>
              <a:rPr lang="tr-TR"/>
              <a:t>   hormonların artması sonucu kan glikoz düzeyi artar. </a:t>
            </a:r>
            <a:endParaRPr lang="tr-TR" dirty="0"/>
          </a:p>
        </p:txBody>
      </p:sp>
    </p:spTree>
    <p:extLst>
      <p:ext uri="{BB962C8B-B14F-4D97-AF65-F5344CB8AC3E}">
        <p14:creationId xmlns:p14="http://schemas.microsoft.com/office/powerpoint/2010/main" val="419500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Endokrin Sistem Etkileri</a:t>
            </a:r>
          </a:p>
        </p:txBody>
      </p:sp>
      <p:sp>
        <p:nvSpPr>
          <p:cNvPr id="3" name="İçerik Yer Tutucusu 2"/>
          <p:cNvSpPr>
            <a:spLocks noGrp="1"/>
          </p:cNvSpPr>
          <p:nvPr>
            <p:ph idx="1"/>
          </p:nvPr>
        </p:nvSpPr>
        <p:spPr/>
        <p:txBody>
          <a:bodyPr>
            <a:normAutofit/>
          </a:bodyPr>
          <a:lstStyle/>
          <a:p>
            <a:r>
              <a:rPr lang="tr-TR" dirty="0" err="1"/>
              <a:t>Hipotermi</a:t>
            </a:r>
            <a:r>
              <a:rPr lang="tr-TR" dirty="0"/>
              <a:t> sırasında insülin cevabı azalırken ısınma sırasında artmaya </a:t>
            </a:r>
          </a:p>
          <a:p>
            <a:pPr marL="0" indent="0">
              <a:buNone/>
            </a:pPr>
            <a:r>
              <a:rPr lang="tr-TR" dirty="0"/>
              <a:t>   başlar.  </a:t>
            </a:r>
            <a:r>
              <a:rPr lang="tr-TR" dirty="0" err="1">
                <a:solidFill>
                  <a:srgbClr val="FF0000"/>
                </a:solidFill>
              </a:rPr>
              <a:t>Hipergliseminin</a:t>
            </a:r>
            <a:r>
              <a:rPr lang="tr-TR" dirty="0">
                <a:solidFill>
                  <a:srgbClr val="FF0000"/>
                </a:solidFill>
              </a:rPr>
              <a:t> kalp ve beyin üzerine olumsuz etkileri vardır    </a:t>
            </a:r>
          </a:p>
          <a:p>
            <a:pPr marL="0" indent="0">
              <a:buNone/>
            </a:pPr>
            <a:r>
              <a:rPr lang="tr-TR" dirty="0">
                <a:solidFill>
                  <a:srgbClr val="FF0000"/>
                </a:solidFill>
              </a:rPr>
              <a:t>    ve    KPB sonrası bu organlara ait komplikasyonları arttırır.</a:t>
            </a:r>
            <a:r>
              <a:rPr lang="tr-TR" dirty="0"/>
              <a:t> </a:t>
            </a:r>
          </a:p>
          <a:p>
            <a:r>
              <a:rPr lang="tr-TR" dirty="0"/>
              <a:t> Kan iyonize   kalsiyum konsantrasyonu </a:t>
            </a:r>
            <a:r>
              <a:rPr lang="tr-TR" dirty="0" err="1"/>
              <a:t>paratiroid</a:t>
            </a:r>
            <a:r>
              <a:rPr lang="tr-TR" dirty="0"/>
              <a:t> hormon tarafından </a:t>
            </a:r>
          </a:p>
          <a:p>
            <a:pPr marL="0" indent="0">
              <a:buNone/>
            </a:pPr>
            <a:r>
              <a:rPr lang="tr-TR" dirty="0"/>
              <a:t>   düzenlenmektedir, düzeyi </a:t>
            </a:r>
            <a:r>
              <a:rPr lang="tr-TR" dirty="0" err="1"/>
              <a:t>KPB’ın</a:t>
            </a:r>
            <a:r>
              <a:rPr lang="tr-TR" dirty="0"/>
              <a:t> başlarında </a:t>
            </a:r>
            <a:r>
              <a:rPr lang="tr-TR" dirty="0" err="1"/>
              <a:t>hemodilüsyon</a:t>
            </a:r>
            <a:r>
              <a:rPr lang="tr-TR" dirty="0"/>
              <a:t> ile </a:t>
            </a:r>
          </a:p>
          <a:p>
            <a:pPr marL="0" indent="0">
              <a:buNone/>
            </a:pPr>
            <a:r>
              <a:rPr lang="tr-TR" dirty="0"/>
              <a:t>   azalmakta, sonra </a:t>
            </a:r>
            <a:r>
              <a:rPr lang="tr-TR" dirty="0" err="1"/>
              <a:t>kompansatuvar</a:t>
            </a:r>
            <a:r>
              <a:rPr lang="tr-TR" dirty="0"/>
              <a:t> olarak    artmaktadır. </a:t>
            </a:r>
          </a:p>
          <a:p>
            <a:r>
              <a:rPr lang="tr-TR" dirty="0"/>
              <a:t>KPB sırasında kan kalsiyum ve magnezyum düzeyi azalır. </a:t>
            </a:r>
            <a:r>
              <a:rPr lang="tr-TR" dirty="0" err="1"/>
              <a:t>Protaminin</a:t>
            </a:r>
            <a:endParaRPr lang="tr-TR" dirty="0"/>
          </a:p>
          <a:p>
            <a:pPr marL="0" indent="0">
              <a:buNone/>
            </a:pPr>
            <a:r>
              <a:rPr lang="tr-TR" dirty="0"/>
              <a:t>   </a:t>
            </a:r>
            <a:r>
              <a:rPr lang="tr-TR" dirty="0" err="1"/>
              <a:t>hipokalsemik</a:t>
            </a:r>
            <a:r>
              <a:rPr lang="tr-TR" dirty="0"/>
              <a:t> etkisi vardır. </a:t>
            </a:r>
          </a:p>
          <a:p>
            <a:endParaRPr lang="tr-TR" dirty="0"/>
          </a:p>
        </p:txBody>
      </p:sp>
    </p:spTree>
    <p:extLst>
      <p:ext uri="{BB962C8B-B14F-4D97-AF65-F5344CB8AC3E}">
        <p14:creationId xmlns:p14="http://schemas.microsoft.com/office/powerpoint/2010/main" val="2132641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xmlns=""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xmlns=""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3002" y="365125"/>
            <a:ext cx="10520702" cy="1325563"/>
          </a:xfrm>
        </p:spPr>
        <p:txBody>
          <a:bodyPr>
            <a:normAutofit/>
          </a:bodyPr>
          <a:lstStyle/>
          <a:p>
            <a:r>
              <a:rPr lang="tr-TR" dirty="0" smtClean="0"/>
              <a:t>İlk </a:t>
            </a:r>
            <a:r>
              <a:rPr lang="tr-TR" dirty="0" err="1" smtClean="0"/>
              <a:t>Pediyatrik</a:t>
            </a:r>
            <a:r>
              <a:rPr lang="tr-TR" dirty="0" smtClean="0"/>
              <a:t> </a:t>
            </a:r>
            <a:r>
              <a:rPr lang="tr-TR" dirty="0"/>
              <a:t>KPB</a:t>
            </a:r>
          </a:p>
        </p:txBody>
      </p:sp>
      <p:graphicFrame>
        <p:nvGraphicFramePr>
          <p:cNvPr id="5" name="İçerik Yer Tutucusu 2">
            <a:extLst>
              <a:ext uri="{FF2B5EF4-FFF2-40B4-BE49-F238E27FC236}">
                <a16:creationId xmlns:a16="http://schemas.microsoft.com/office/drawing/2014/main" xmlns="" id="{894FE3D1-66EF-4EC8-BC87-AB681EA12905}"/>
              </a:ext>
            </a:extLst>
          </p:cNvPr>
          <p:cNvGraphicFramePr>
            <a:graphicFrameLocks noGrp="1"/>
          </p:cNvGraphicFramePr>
          <p:nvPr>
            <p:ph idx="1"/>
            <p:extLst>
              <p:ext uri="{D42A27DB-BD31-4B8C-83A1-F6EECF244321}">
                <p14:modId xmlns:p14="http://schemas.microsoft.com/office/powerpoint/2010/main" val="2299317237"/>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450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838200" y="811161"/>
            <a:ext cx="3335594" cy="5403370"/>
          </a:xfrm>
        </p:spPr>
        <p:txBody>
          <a:bodyPr>
            <a:normAutofit/>
          </a:bodyPr>
          <a:lstStyle/>
          <a:p>
            <a:r>
              <a:rPr lang="tr-TR" dirty="0" err="1">
                <a:solidFill>
                  <a:schemeClr val="bg1"/>
                </a:solidFill>
              </a:rPr>
              <a:t>KPB’ta</a:t>
            </a:r>
            <a:r>
              <a:rPr lang="tr-TR" dirty="0">
                <a:solidFill>
                  <a:schemeClr val="bg1"/>
                </a:solidFill>
              </a:rPr>
              <a:t>, Organ korumada genel prensipler</a:t>
            </a:r>
          </a:p>
        </p:txBody>
      </p:sp>
      <p:graphicFrame>
        <p:nvGraphicFramePr>
          <p:cNvPr id="5" name="İçerik Yer Tutucusu 2">
            <a:extLst>
              <a:ext uri="{FF2B5EF4-FFF2-40B4-BE49-F238E27FC236}">
                <a16:creationId xmlns:a16="http://schemas.microsoft.com/office/drawing/2014/main" xmlns="" id="{2884EC4F-8986-469D-BDDB-AC2A0E1E07F3}"/>
              </a:ext>
            </a:extLst>
          </p:cNvPr>
          <p:cNvGraphicFramePr>
            <a:graphicFrameLocks noGrp="1"/>
          </p:cNvGraphicFramePr>
          <p:nvPr>
            <p:ph idx="1"/>
            <p:extLst>
              <p:ext uri="{D42A27DB-BD31-4B8C-83A1-F6EECF244321}">
                <p14:modId xmlns:p14="http://schemas.microsoft.com/office/powerpoint/2010/main" val="370539463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508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838200" y="811161"/>
            <a:ext cx="3335594" cy="5403370"/>
          </a:xfrm>
        </p:spPr>
        <p:txBody>
          <a:bodyPr>
            <a:normAutofit/>
          </a:bodyPr>
          <a:lstStyle/>
          <a:p>
            <a:r>
              <a:rPr lang="tr-TR">
                <a:solidFill>
                  <a:schemeClr val="bg1"/>
                </a:solidFill>
              </a:rPr>
              <a:t>KPB sırasında  organ perfüzyonu için  dikkate alınması gereken noktalar;</a:t>
            </a:r>
            <a:br>
              <a:rPr lang="tr-TR">
                <a:solidFill>
                  <a:schemeClr val="bg1"/>
                </a:solidFill>
              </a:rPr>
            </a:br>
            <a:endParaRPr lang="tr-TR">
              <a:solidFill>
                <a:schemeClr val="bg1"/>
              </a:solidFill>
            </a:endParaRPr>
          </a:p>
        </p:txBody>
      </p:sp>
      <p:graphicFrame>
        <p:nvGraphicFramePr>
          <p:cNvPr id="5" name="İçerik Yer Tutucusu 2">
            <a:extLst>
              <a:ext uri="{FF2B5EF4-FFF2-40B4-BE49-F238E27FC236}">
                <a16:creationId xmlns:a16="http://schemas.microsoft.com/office/drawing/2014/main" xmlns="" id="{AB62D387-E8AC-4EF5-A5F7-DA135C45A544}"/>
              </a:ext>
            </a:extLst>
          </p:cNvPr>
          <p:cNvGraphicFramePr>
            <a:graphicFrameLocks noGrp="1"/>
          </p:cNvGraphicFramePr>
          <p:nvPr>
            <p:ph idx="1"/>
            <p:extLst>
              <p:ext uri="{D42A27DB-BD31-4B8C-83A1-F6EECF244321}">
                <p14:modId xmlns:p14="http://schemas.microsoft.com/office/powerpoint/2010/main" val="428484125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21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48034"/>
            <a:ext cx="10515600" cy="1325563"/>
          </a:xfrm>
        </p:spPr>
        <p:txBody>
          <a:bodyPr/>
          <a:lstStyle/>
          <a:p>
            <a:r>
              <a:rPr lang="tr-TR"/>
              <a:t>KPB’da Organ koruma ipuçları</a:t>
            </a:r>
            <a:endParaRPr lang="tr-TR" dirty="0"/>
          </a:p>
        </p:txBody>
      </p:sp>
      <p:sp>
        <p:nvSpPr>
          <p:cNvPr id="3" name="İçerik Yer Tutucusu 2"/>
          <p:cNvSpPr>
            <a:spLocks noGrp="1"/>
          </p:cNvSpPr>
          <p:nvPr>
            <p:ph idx="1"/>
          </p:nvPr>
        </p:nvSpPr>
        <p:spPr/>
        <p:txBody>
          <a:bodyPr/>
          <a:lstStyle/>
          <a:p>
            <a:r>
              <a:rPr lang="tr-TR" dirty="0"/>
              <a:t>Güvenli </a:t>
            </a:r>
            <a:r>
              <a:rPr lang="tr-TR" dirty="0" err="1"/>
              <a:t>perfüzyon</a:t>
            </a:r>
            <a:r>
              <a:rPr lang="tr-TR" dirty="0"/>
              <a:t> ve </a:t>
            </a:r>
            <a:r>
              <a:rPr lang="tr-TR" dirty="0" err="1"/>
              <a:t>miyokard</a:t>
            </a:r>
            <a:r>
              <a:rPr lang="tr-TR" dirty="0"/>
              <a:t> ve organ koruması için </a:t>
            </a:r>
            <a:r>
              <a:rPr lang="tr-TR" dirty="0" err="1"/>
              <a:t>pediyatrik</a:t>
            </a:r>
            <a:endParaRPr lang="tr-TR" dirty="0"/>
          </a:p>
          <a:p>
            <a:r>
              <a:rPr lang="tr-TR" dirty="0"/>
              <a:t>ve yetişkin hastalar arasında kardiyak ve sistemik</a:t>
            </a:r>
          </a:p>
          <a:p>
            <a:r>
              <a:rPr lang="tr-TR" dirty="0"/>
              <a:t>dolaşımla ilgili </a:t>
            </a:r>
            <a:r>
              <a:rPr lang="tr-TR" dirty="0">
                <a:solidFill>
                  <a:srgbClr val="0070C0"/>
                </a:solidFill>
              </a:rPr>
              <a:t>anatomik ve fizyolojik farklılıkların</a:t>
            </a:r>
          </a:p>
          <a:p>
            <a:r>
              <a:rPr lang="tr-TR" dirty="0">
                <a:solidFill>
                  <a:srgbClr val="0070C0"/>
                </a:solidFill>
              </a:rPr>
              <a:t>bilinmesi gereklidir</a:t>
            </a:r>
            <a:r>
              <a:rPr lang="tr-TR" dirty="0"/>
              <a:t>. </a:t>
            </a:r>
          </a:p>
          <a:p>
            <a:endParaRPr lang="tr-TR" dirty="0"/>
          </a:p>
          <a:p>
            <a:pPr marL="0" indent="0">
              <a:buNone/>
            </a:pPr>
            <a:endParaRPr lang="tr-TR" dirty="0"/>
          </a:p>
        </p:txBody>
      </p:sp>
    </p:spTree>
    <p:extLst>
      <p:ext uri="{BB962C8B-B14F-4D97-AF65-F5344CB8AC3E}">
        <p14:creationId xmlns:p14="http://schemas.microsoft.com/office/powerpoint/2010/main" val="1027802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r>
              <a:rPr lang="tr-TR"/>
              <a:t>KPB’da Organ koruma ipuçları          1 </a:t>
            </a:r>
            <a:endParaRPr lang="tr-TR" dirty="0"/>
          </a:p>
        </p:txBody>
      </p:sp>
      <p:sp>
        <p:nvSpPr>
          <p:cNvPr id="3" name="İçerik Yer Tutucusu 2"/>
          <p:cNvSpPr>
            <a:spLocks noGrp="1"/>
          </p:cNvSpPr>
          <p:nvPr>
            <p:ph idx="1"/>
          </p:nvPr>
        </p:nvSpPr>
        <p:spPr>
          <a:xfrm>
            <a:off x="838200" y="1825625"/>
            <a:ext cx="10515600" cy="4351338"/>
          </a:xfrm>
        </p:spPr>
        <p:txBody>
          <a:bodyPr>
            <a:normAutofit lnSpcReduction="10000"/>
          </a:bodyPr>
          <a:lstStyle/>
          <a:p>
            <a:pPr marL="0" indent="0">
              <a:buNone/>
            </a:pPr>
            <a:r>
              <a:rPr lang="tr-TR" dirty="0" err="1"/>
              <a:t>Pediyatrik</a:t>
            </a:r>
            <a:r>
              <a:rPr lang="tr-TR" dirty="0"/>
              <a:t> hastalarda vücut ağırlığı/yüzey alanı (BSA) oranı daha yüksek olduğundan </a:t>
            </a:r>
            <a:r>
              <a:rPr lang="tr-TR" dirty="0" err="1">
                <a:solidFill>
                  <a:srgbClr val="0070C0"/>
                </a:solidFill>
              </a:rPr>
              <a:t>hemodilüsyonun</a:t>
            </a:r>
            <a:endParaRPr lang="tr-TR" dirty="0">
              <a:solidFill>
                <a:srgbClr val="0070C0"/>
              </a:solidFill>
            </a:endParaRPr>
          </a:p>
          <a:p>
            <a:pPr marL="0" indent="0">
              <a:buNone/>
            </a:pPr>
            <a:r>
              <a:rPr lang="tr-TR" dirty="0" err="1"/>
              <a:t>hematokrit</a:t>
            </a:r>
            <a:r>
              <a:rPr lang="tr-TR" dirty="0"/>
              <a:t> üzerindeki etkisi yetişkin hastalara oranla daha önemlidir. Bir bebeğin tahmini kan hacmi &lt;10 kg 85 </a:t>
            </a:r>
            <a:r>
              <a:rPr lang="tr-TR" dirty="0" err="1"/>
              <a:t>mL</a:t>
            </a:r>
            <a:r>
              <a:rPr lang="tr-TR" dirty="0"/>
              <a:t> / kg; bu nedenle, 5 kg'lık bir çocuk yaklaşık 425 </a:t>
            </a:r>
            <a:r>
              <a:rPr lang="tr-TR" dirty="0" err="1"/>
              <a:t>mL'lik</a:t>
            </a:r>
            <a:r>
              <a:rPr lang="tr-TR" dirty="0"/>
              <a:t> bir kan hacmine sahiptir. </a:t>
            </a:r>
            <a:r>
              <a:rPr lang="tr-TR" dirty="0" err="1" smtClean="0"/>
              <a:t>Baypass</a:t>
            </a:r>
            <a:r>
              <a:rPr lang="tr-TR" dirty="0" smtClean="0"/>
              <a:t> </a:t>
            </a:r>
            <a:r>
              <a:rPr lang="tr-TR" dirty="0"/>
              <a:t>devresi hacimleri, bebeklerde kan hacimlerine göre çok büyüktür ve önemli </a:t>
            </a:r>
            <a:r>
              <a:rPr lang="tr-TR" dirty="0" err="1"/>
              <a:t>hemodilüsyona</a:t>
            </a:r>
            <a:r>
              <a:rPr lang="tr-TR" dirty="0"/>
              <a:t> yol açar. </a:t>
            </a:r>
            <a:r>
              <a:rPr lang="tr-TR" dirty="0" err="1">
                <a:solidFill>
                  <a:srgbClr val="0070C0"/>
                </a:solidFill>
              </a:rPr>
              <a:t>Hemodilüsyonu</a:t>
            </a:r>
            <a:r>
              <a:rPr lang="tr-TR" dirty="0">
                <a:solidFill>
                  <a:srgbClr val="0070C0"/>
                </a:solidFill>
              </a:rPr>
              <a:t> azaltmak için </a:t>
            </a:r>
            <a:r>
              <a:rPr lang="tr-TR" dirty="0" err="1">
                <a:solidFill>
                  <a:srgbClr val="0070C0"/>
                </a:solidFill>
              </a:rPr>
              <a:t>priming</a:t>
            </a:r>
            <a:r>
              <a:rPr lang="tr-TR" dirty="0">
                <a:solidFill>
                  <a:srgbClr val="0070C0"/>
                </a:solidFill>
              </a:rPr>
              <a:t> hacmi minimum düzeyde tutulmalıdır. </a:t>
            </a:r>
            <a:r>
              <a:rPr lang="tr-TR" dirty="0"/>
              <a:t>Bu hedef, uygun boyutta tüp kullanılarak ve </a:t>
            </a:r>
            <a:r>
              <a:rPr lang="tr-TR" dirty="0">
                <a:solidFill>
                  <a:srgbClr val="0070C0"/>
                </a:solidFill>
              </a:rPr>
              <a:t>CPB devrelerinin minyatürleştirilmesiyle </a:t>
            </a:r>
            <a:r>
              <a:rPr lang="tr-TR" dirty="0"/>
              <a:t>sağlanabilir. CPB makinesini hastaya mümkün olduğunca yakın bir şekilde yerleştirmek, aynı zamanda prime hacmini azaltmaya yardımcı olacaktır. </a:t>
            </a:r>
          </a:p>
          <a:p>
            <a:pPr marL="0" indent="0">
              <a:buNone/>
            </a:pPr>
            <a:endParaRPr lang="tr-TR" dirty="0"/>
          </a:p>
          <a:p>
            <a:pPr marL="0" indent="0">
              <a:buNone/>
            </a:pPr>
            <a:endParaRPr lang="tr-TR" dirty="0">
              <a:solidFill>
                <a:srgbClr val="0070C0"/>
              </a:solidFill>
            </a:endParaRPr>
          </a:p>
        </p:txBody>
      </p:sp>
    </p:spTree>
    <p:extLst>
      <p:ext uri="{BB962C8B-B14F-4D97-AF65-F5344CB8AC3E}">
        <p14:creationId xmlns:p14="http://schemas.microsoft.com/office/powerpoint/2010/main" val="130974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KPB’da Organ koruma ipuçları     2 </a:t>
            </a:r>
          </a:p>
        </p:txBody>
      </p:sp>
      <p:sp>
        <p:nvSpPr>
          <p:cNvPr id="3" name="İçerik Yer Tutucusu 2"/>
          <p:cNvSpPr>
            <a:spLocks noGrp="1"/>
          </p:cNvSpPr>
          <p:nvPr>
            <p:ph idx="1"/>
          </p:nvPr>
        </p:nvSpPr>
        <p:spPr/>
        <p:txBody>
          <a:bodyPr/>
          <a:lstStyle/>
          <a:p>
            <a:r>
              <a:rPr lang="tr-TR" dirty="0" err="1"/>
              <a:t>Yenidoğanlarda</a:t>
            </a:r>
            <a:r>
              <a:rPr lang="tr-TR" dirty="0"/>
              <a:t> ve </a:t>
            </a:r>
            <a:r>
              <a:rPr lang="tr-TR" dirty="0" err="1"/>
              <a:t>infantlarda</a:t>
            </a:r>
            <a:r>
              <a:rPr lang="tr-TR" dirty="0"/>
              <a:t> </a:t>
            </a:r>
            <a:r>
              <a:rPr lang="tr-TR" dirty="0" err="1"/>
              <a:t>serebral</a:t>
            </a:r>
            <a:r>
              <a:rPr lang="tr-TR" dirty="0"/>
              <a:t> </a:t>
            </a:r>
            <a:r>
              <a:rPr lang="tr-TR" dirty="0" err="1"/>
              <a:t>vasküler</a:t>
            </a:r>
            <a:r>
              <a:rPr lang="tr-TR" dirty="0"/>
              <a:t> </a:t>
            </a:r>
            <a:r>
              <a:rPr lang="tr-TR" dirty="0" err="1"/>
              <a:t>otoregülasyon</a:t>
            </a:r>
            <a:r>
              <a:rPr lang="tr-TR" dirty="0"/>
              <a:t> </a:t>
            </a:r>
          </a:p>
          <a:p>
            <a:pPr marL="0" indent="0" algn="just">
              <a:buNone/>
            </a:pPr>
            <a:r>
              <a:rPr lang="tr-TR" dirty="0"/>
              <a:t>   gelişmemiştir. KPB sırasında hızlı soğuma veya ısınmaya bağlı </a:t>
            </a:r>
            <a:r>
              <a:rPr lang="tr-TR" dirty="0" err="1"/>
              <a:t>serebral</a:t>
            </a:r>
            <a:r>
              <a:rPr lang="tr-TR" dirty="0"/>
              <a:t> </a:t>
            </a:r>
          </a:p>
          <a:p>
            <a:pPr marL="0" indent="0" algn="just">
              <a:buNone/>
            </a:pPr>
            <a:r>
              <a:rPr lang="tr-TR" dirty="0"/>
              <a:t>   hasar riski daha fazla olduğundan </a:t>
            </a:r>
            <a:r>
              <a:rPr lang="tr-TR" dirty="0">
                <a:solidFill>
                  <a:srgbClr val="002060"/>
                </a:solidFill>
              </a:rPr>
              <a:t>soğuma ve ısınma</a:t>
            </a:r>
          </a:p>
          <a:p>
            <a:pPr marL="0" indent="0" algn="just">
              <a:buNone/>
            </a:pPr>
            <a:r>
              <a:rPr lang="tr-TR" dirty="0">
                <a:solidFill>
                  <a:srgbClr val="002060"/>
                </a:solidFill>
              </a:rPr>
              <a:t>   sürelerinin hızlı olmaması, en az 20-25 dakikada</a:t>
            </a:r>
          </a:p>
          <a:p>
            <a:pPr marL="0" indent="0" algn="just">
              <a:buNone/>
            </a:pPr>
            <a:r>
              <a:rPr lang="tr-TR" dirty="0">
                <a:solidFill>
                  <a:srgbClr val="002060"/>
                </a:solidFill>
              </a:rPr>
              <a:t>   yapılması önemlidir</a:t>
            </a:r>
          </a:p>
        </p:txBody>
      </p:sp>
    </p:spTree>
    <p:extLst>
      <p:ext uri="{BB962C8B-B14F-4D97-AF65-F5344CB8AC3E}">
        <p14:creationId xmlns:p14="http://schemas.microsoft.com/office/powerpoint/2010/main" val="185865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KPB’da Organ koruma ipuçları                3 </a:t>
            </a:r>
          </a:p>
        </p:txBody>
      </p:sp>
      <p:sp>
        <p:nvSpPr>
          <p:cNvPr id="3" name="İçerik Yer Tutucusu 2"/>
          <p:cNvSpPr>
            <a:spLocks noGrp="1"/>
          </p:cNvSpPr>
          <p:nvPr>
            <p:ph idx="1"/>
          </p:nvPr>
        </p:nvSpPr>
        <p:spPr>
          <a:xfrm>
            <a:off x="906567" y="1690688"/>
            <a:ext cx="10515600" cy="4351338"/>
          </a:xfrm>
        </p:spPr>
        <p:txBody>
          <a:bodyPr/>
          <a:lstStyle/>
          <a:p>
            <a:pPr marL="0" indent="0">
              <a:buNone/>
            </a:pPr>
            <a:r>
              <a:rPr lang="tr-TR" dirty="0"/>
              <a:t> </a:t>
            </a:r>
          </a:p>
          <a:p>
            <a:pPr marL="0" indent="0">
              <a:buNone/>
            </a:pPr>
            <a:r>
              <a:rPr lang="tr-TR" dirty="0" err="1"/>
              <a:t>Siyanotik</a:t>
            </a:r>
            <a:r>
              <a:rPr lang="tr-TR" dirty="0"/>
              <a:t> </a:t>
            </a:r>
            <a:r>
              <a:rPr lang="tr-TR" dirty="0" err="1"/>
              <a:t>konjenital</a:t>
            </a:r>
            <a:r>
              <a:rPr lang="tr-TR" dirty="0"/>
              <a:t> kalp hastalığı olan çocuklarda</a:t>
            </a:r>
          </a:p>
          <a:p>
            <a:pPr marL="0" indent="0">
              <a:buNone/>
            </a:pPr>
            <a:r>
              <a:rPr lang="tr-TR" dirty="0" err="1">
                <a:solidFill>
                  <a:srgbClr val="0070C0"/>
                </a:solidFill>
              </a:rPr>
              <a:t>aortopulmoner</a:t>
            </a:r>
            <a:r>
              <a:rPr lang="tr-TR" dirty="0">
                <a:solidFill>
                  <a:srgbClr val="0070C0"/>
                </a:solidFill>
              </a:rPr>
              <a:t> ve </a:t>
            </a:r>
            <a:r>
              <a:rPr lang="tr-TR" dirty="0" err="1">
                <a:solidFill>
                  <a:srgbClr val="0070C0"/>
                </a:solidFill>
              </a:rPr>
              <a:t>bronşiyal</a:t>
            </a:r>
            <a:r>
              <a:rPr lang="tr-TR" dirty="0">
                <a:solidFill>
                  <a:srgbClr val="0070C0"/>
                </a:solidFill>
              </a:rPr>
              <a:t> </a:t>
            </a:r>
            <a:r>
              <a:rPr lang="tr-TR" dirty="0" err="1">
                <a:solidFill>
                  <a:srgbClr val="0070C0"/>
                </a:solidFill>
              </a:rPr>
              <a:t>kolleteralle</a:t>
            </a:r>
            <a:r>
              <a:rPr lang="tr-TR" dirty="0" err="1"/>
              <a:t>rin</a:t>
            </a:r>
            <a:endParaRPr lang="tr-TR" dirty="0"/>
          </a:p>
          <a:p>
            <a:pPr marL="0" indent="0">
              <a:buNone/>
            </a:pPr>
            <a:r>
              <a:rPr lang="tr-TR" dirty="0"/>
              <a:t>varlığı bu hastalarda hem </a:t>
            </a:r>
            <a:r>
              <a:rPr lang="tr-TR" dirty="0" err="1"/>
              <a:t>aortik</a:t>
            </a:r>
            <a:r>
              <a:rPr lang="tr-TR" dirty="0"/>
              <a:t> kros </a:t>
            </a:r>
            <a:r>
              <a:rPr lang="tr-TR" dirty="0" err="1"/>
              <a:t>klemp</a:t>
            </a:r>
            <a:r>
              <a:rPr lang="tr-TR" dirty="0"/>
              <a:t> sırasında</a:t>
            </a:r>
          </a:p>
          <a:p>
            <a:pPr marL="0" indent="0">
              <a:buNone/>
            </a:pPr>
            <a:r>
              <a:rPr lang="tr-TR" dirty="0" err="1"/>
              <a:t>miyokard</a:t>
            </a:r>
            <a:r>
              <a:rPr lang="tr-TR" dirty="0"/>
              <a:t> korumasını olumsuz yönde etkileyebilir</a:t>
            </a:r>
          </a:p>
          <a:p>
            <a:pPr marL="0" indent="0">
              <a:buNone/>
            </a:pPr>
            <a:r>
              <a:rPr lang="tr-TR" dirty="0"/>
              <a:t>hem de sistemik akımdan çalarak </a:t>
            </a:r>
            <a:r>
              <a:rPr lang="tr-TR" dirty="0" err="1">
                <a:solidFill>
                  <a:srgbClr val="0070C0"/>
                </a:solidFill>
              </a:rPr>
              <a:t>hipoperfüzyon</a:t>
            </a:r>
            <a:endParaRPr lang="tr-TR" dirty="0">
              <a:solidFill>
                <a:srgbClr val="0070C0"/>
              </a:solidFill>
            </a:endParaRPr>
          </a:p>
          <a:p>
            <a:pPr marL="0" indent="0">
              <a:buNone/>
            </a:pPr>
            <a:r>
              <a:rPr lang="tr-TR" dirty="0"/>
              <a:t>yapabilir.</a:t>
            </a:r>
          </a:p>
        </p:txBody>
      </p:sp>
    </p:spTree>
    <p:extLst>
      <p:ext uri="{BB962C8B-B14F-4D97-AF65-F5344CB8AC3E}">
        <p14:creationId xmlns:p14="http://schemas.microsoft.com/office/powerpoint/2010/main" val="928911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KPB’da Organ koruma ipuçları                4 </a:t>
            </a:r>
          </a:p>
        </p:txBody>
      </p:sp>
      <p:sp>
        <p:nvSpPr>
          <p:cNvPr id="3" name="İçerik Yer Tutucusu 2"/>
          <p:cNvSpPr>
            <a:spLocks noGrp="1"/>
          </p:cNvSpPr>
          <p:nvPr>
            <p:ph idx="1"/>
          </p:nvPr>
        </p:nvSpPr>
        <p:spPr/>
        <p:txBody>
          <a:bodyPr>
            <a:normAutofit/>
          </a:bodyPr>
          <a:lstStyle/>
          <a:p>
            <a:pPr marL="0" indent="0">
              <a:buNone/>
            </a:pPr>
            <a:r>
              <a:rPr lang="tr-TR" dirty="0"/>
              <a:t>Doğumdan hemen sonra </a:t>
            </a:r>
            <a:r>
              <a:rPr lang="tr-TR" dirty="0" err="1"/>
              <a:t>pulmoner</a:t>
            </a:r>
            <a:r>
              <a:rPr lang="tr-TR" dirty="0"/>
              <a:t> </a:t>
            </a:r>
            <a:r>
              <a:rPr lang="tr-TR" dirty="0" err="1"/>
              <a:t>vasküler</a:t>
            </a:r>
            <a:r>
              <a:rPr lang="tr-TR" dirty="0"/>
              <a:t> rezistans yüksektir. 4-6  </a:t>
            </a:r>
          </a:p>
          <a:p>
            <a:pPr marL="0" indent="0">
              <a:buNone/>
            </a:pPr>
            <a:r>
              <a:rPr lang="tr-TR" dirty="0"/>
              <a:t>hafta içerisinde hızla düşer.  Doğumsal kalp hastalıklarında özellikle</a:t>
            </a:r>
          </a:p>
          <a:p>
            <a:pPr marL="0" indent="0">
              <a:buNone/>
            </a:pPr>
            <a:r>
              <a:rPr lang="tr-TR" dirty="0"/>
              <a:t>soldan sağa </a:t>
            </a:r>
            <a:r>
              <a:rPr lang="tr-TR" dirty="0" err="1"/>
              <a:t>şant</a:t>
            </a:r>
            <a:r>
              <a:rPr lang="tr-TR" dirty="0"/>
              <a:t> yapan ve </a:t>
            </a:r>
            <a:r>
              <a:rPr lang="tr-TR" dirty="0" err="1"/>
              <a:t>pulmoner</a:t>
            </a:r>
            <a:r>
              <a:rPr lang="tr-TR" dirty="0"/>
              <a:t> basıncı arttıran patolojilerde </a:t>
            </a:r>
          </a:p>
          <a:p>
            <a:pPr marL="0" indent="0">
              <a:buNone/>
            </a:pPr>
            <a:r>
              <a:rPr lang="tr-TR" dirty="0" err="1">
                <a:solidFill>
                  <a:srgbClr val="0070C0"/>
                </a:solidFill>
              </a:rPr>
              <a:t>pulmoner</a:t>
            </a:r>
            <a:r>
              <a:rPr lang="tr-TR" dirty="0">
                <a:solidFill>
                  <a:srgbClr val="0070C0"/>
                </a:solidFill>
              </a:rPr>
              <a:t> </a:t>
            </a:r>
            <a:r>
              <a:rPr lang="tr-TR" dirty="0" err="1">
                <a:solidFill>
                  <a:srgbClr val="0070C0"/>
                </a:solidFill>
              </a:rPr>
              <a:t>hipertansif</a:t>
            </a:r>
            <a:r>
              <a:rPr lang="tr-TR" dirty="0">
                <a:solidFill>
                  <a:srgbClr val="0070C0"/>
                </a:solidFill>
              </a:rPr>
              <a:t> kriz</a:t>
            </a:r>
            <a:r>
              <a:rPr lang="tr-TR" dirty="0"/>
              <a:t> riski yüksektir.</a:t>
            </a:r>
          </a:p>
          <a:p>
            <a:pPr marL="0" indent="0">
              <a:buNone/>
            </a:pPr>
            <a:endParaRPr lang="tr-TR" dirty="0"/>
          </a:p>
        </p:txBody>
      </p:sp>
    </p:spTree>
    <p:extLst>
      <p:ext uri="{BB962C8B-B14F-4D97-AF65-F5344CB8AC3E}">
        <p14:creationId xmlns:p14="http://schemas.microsoft.com/office/powerpoint/2010/main" val="1449293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KPB’da</a:t>
            </a:r>
            <a:r>
              <a:rPr lang="tr-TR" dirty="0"/>
              <a:t> Organ koruma ipuçları               5</a:t>
            </a:r>
          </a:p>
        </p:txBody>
      </p:sp>
      <p:sp>
        <p:nvSpPr>
          <p:cNvPr id="3" name="İçerik Yer Tutucusu 2"/>
          <p:cNvSpPr>
            <a:spLocks noGrp="1"/>
          </p:cNvSpPr>
          <p:nvPr>
            <p:ph idx="1"/>
          </p:nvPr>
        </p:nvSpPr>
        <p:spPr/>
        <p:txBody>
          <a:bodyPr/>
          <a:lstStyle/>
          <a:p>
            <a:r>
              <a:rPr lang="tr-TR" dirty="0"/>
              <a:t>Pulsatil KPB</a:t>
            </a:r>
          </a:p>
          <a:p>
            <a:endParaRPr lang="tr-TR" dirty="0"/>
          </a:p>
          <a:p>
            <a:r>
              <a:rPr lang="tr-TR" dirty="0"/>
              <a:t>KPB sırasındaki tartışmalı konulardan biri de </a:t>
            </a:r>
            <a:r>
              <a:rPr lang="tr-TR" dirty="0" err="1"/>
              <a:t>pulsatil</a:t>
            </a:r>
            <a:endParaRPr lang="tr-TR" dirty="0"/>
          </a:p>
          <a:p>
            <a:r>
              <a:rPr lang="tr-TR" dirty="0" err="1"/>
              <a:t>perfüzyondur</a:t>
            </a:r>
            <a:r>
              <a:rPr lang="tr-TR" dirty="0"/>
              <a:t>. Çeşitli çalışmalarda, hem erişkin hem</a:t>
            </a:r>
          </a:p>
          <a:p>
            <a:r>
              <a:rPr lang="tr-TR" dirty="0"/>
              <a:t>de </a:t>
            </a:r>
            <a:r>
              <a:rPr lang="tr-TR" dirty="0" err="1"/>
              <a:t>pediyatrik</a:t>
            </a:r>
            <a:r>
              <a:rPr lang="tr-TR" dirty="0"/>
              <a:t> hastalarda </a:t>
            </a:r>
            <a:r>
              <a:rPr lang="tr-TR" dirty="0" err="1">
                <a:solidFill>
                  <a:srgbClr val="0070C0"/>
                </a:solidFill>
              </a:rPr>
              <a:t>pulsatile</a:t>
            </a:r>
            <a:r>
              <a:rPr lang="tr-TR" dirty="0">
                <a:solidFill>
                  <a:srgbClr val="0070C0"/>
                </a:solidFill>
              </a:rPr>
              <a:t> </a:t>
            </a:r>
            <a:r>
              <a:rPr lang="tr-TR" dirty="0" err="1">
                <a:solidFill>
                  <a:srgbClr val="0070C0"/>
                </a:solidFill>
              </a:rPr>
              <a:t>perfüzyonunun</a:t>
            </a:r>
            <a:endParaRPr lang="tr-TR" dirty="0">
              <a:solidFill>
                <a:srgbClr val="0070C0"/>
              </a:solidFill>
            </a:endParaRPr>
          </a:p>
          <a:p>
            <a:r>
              <a:rPr lang="tr-TR" dirty="0">
                <a:solidFill>
                  <a:srgbClr val="0070C0"/>
                </a:solidFill>
              </a:rPr>
              <a:t>beyin başta olmak üzere </a:t>
            </a:r>
            <a:r>
              <a:rPr lang="tr-TR" dirty="0" err="1">
                <a:solidFill>
                  <a:srgbClr val="0070C0"/>
                </a:solidFill>
              </a:rPr>
              <a:t>vital</a:t>
            </a:r>
            <a:r>
              <a:rPr lang="tr-TR" dirty="0">
                <a:solidFill>
                  <a:srgbClr val="0070C0"/>
                </a:solidFill>
              </a:rPr>
              <a:t> organlara kan akımını</a:t>
            </a:r>
          </a:p>
          <a:p>
            <a:r>
              <a:rPr lang="tr-TR" dirty="0">
                <a:solidFill>
                  <a:srgbClr val="0070C0"/>
                </a:solidFill>
              </a:rPr>
              <a:t>arttırdığı, </a:t>
            </a:r>
            <a:r>
              <a:rPr lang="tr-TR" dirty="0" err="1">
                <a:solidFill>
                  <a:srgbClr val="0070C0"/>
                </a:solidFill>
              </a:rPr>
              <a:t>KPB’ye</a:t>
            </a:r>
            <a:r>
              <a:rPr lang="tr-TR" dirty="0">
                <a:solidFill>
                  <a:srgbClr val="0070C0"/>
                </a:solidFill>
              </a:rPr>
              <a:t> bağlı gelişen sistemik </a:t>
            </a:r>
            <a:r>
              <a:rPr lang="tr-TR" dirty="0" err="1">
                <a:solidFill>
                  <a:srgbClr val="0070C0"/>
                </a:solidFill>
              </a:rPr>
              <a:t>enflamatuvar</a:t>
            </a:r>
            <a:endParaRPr lang="tr-TR" dirty="0">
              <a:solidFill>
                <a:srgbClr val="0070C0"/>
              </a:solidFill>
            </a:endParaRPr>
          </a:p>
          <a:p>
            <a:r>
              <a:rPr lang="tr-TR" dirty="0">
                <a:solidFill>
                  <a:srgbClr val="0070C0"/>
                </a:solidFill>
              </a:rPr>
              <a:t>yanıtı ve buna bağlı </a:t>
            </a:r>
            <a:r>
              <a:rPr lang="tr-TR" dirty="0" err="1">
                <a:solidFill>
                  <a:srgbClr val="0070C0"/>
                </a:solidFill>
              </a:rPr>
              <a:t>mortaliteyi</a:t>
            </a:r>
            <a:r>
              <a:rPr lang="tr-TR" dirty="0">
                <a:solidFill>
                  <a:srgbClr val="0070C0"/>
                </a:solidFill>
              </a:rPr>
              <a:t> azalttığı </a:t>
            </a:r>
            <a:r>
              <a:rPr lang="tr-TR" dirty="0"/>
              <a:t>iddia edilmektedir</a:t>
            </a:r>
          </a:p>
          <a:p>
            <a:endParaRPr lang="tr-TR" dirty="0"/>
          </a:p>
        </p:txBody>
      </p:sp>
    </p:spTree>
    <p:extLst>
      <p:ext uri="{BB962C8B-B14F-4D97-AF65-F5344CB8AC3E}">
        <p14:creationId xmlns:p14="http://schemas.microsoft.com/office/powerpoint/2010/main" val="1844215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KPB’da Organ koruma ipuçları              6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dirty="0"/>
              <a:t>PH YÖNETİMİ </a:t>
            </a:r>
          </a:p>
          <a:p>
            <a:pPr marL="0" indent="0">
              <a:buNone/>
            </a:pPr>
            <a:endParaRPr lang="tr-TR" dirty="0"/>
          </a:p>
          <a:p>
            <a:pPr marL="0" indent="0" algn="just">
              <a:buNone/>
            </a:pPr>
            <a:r>
              <a:rPr lang="tr-TR" dirty="0" err="1"/>
              <a:t>Hipotermik</a:t>
            </a:r>
            <a:r>
              <a:rPr lang="tr-TR" dirty="0"/>
              <a:t> KPB sırasında pH/PCO2  yönetimi için iki farklı politika vardır:</a:t>
            </a:r>
          </a:p>
          <a:p>
            <a:pPr marL="0" indent="0" algn="just">
              <a:buNone/>
            </a:pPr>
            <a:r>
              <a:rPr lang="tr-TR" dirty="0"/>
              <a:t> pH-stat ve alfa-stat. </a:t>
            </a:r>
          </a:p>
          <a:p>
            <a:pPr marL="0" indent="0" algn="just">
              <a:buNone/>
            </a:pPr>
            <a:r>
              <a:rPr lang="tr-TR" dirty="0"/>
              <a:t>Derin </a:t>
            </a:r>
            <a:r>
              <a:rPr lang="tr-TR" dirty="0" err="1"/>
              <a:t>hipotermi</a:t>
            </a:r>
            <a:r>
              <a:rPr lang="tr-TR" dirty="0"/>
              <a:t> ve total </a:t>
            </a:r>
            <a:r>
              <a:rPr lang="tr-TR" dirty="0" err="1"/>
              <a:t>sirkülatuvar</a:t>
            </a:r>
            <a:r>
              <a:rPr lang="tr-TR" dirty="0"/>
              <a:t> </a:t>
            </a:r>
            <a:r>
              <a:rPr lang="tr-TR" dirty="0" err="1"/>
              <a:t>arrestin</a:t>
            </a:r>
            <a:r>
              <a:rPr lang="tr-TR" dirty="0"/>
              <a:t> sık uygulandığı </a:t>
            </a:r>
            <a:r>
              <a:rPr lang="tr-TR" dirty="0" err="1"/>
              <a:t>neonatal</a:t>
            </a:r>
            <a:r>
              <a:rPr lang="tr-TR" dirty="0"/>
              <a:t> ve </a:t>
            </a:r>
            <a:r>
              <a:rPr lang="tr-TR" dirty="0" err="1"/>
              <a:t>infant</a:t>
            </a:r>
            <a:r>
              <a:rPr lang="tr-TR" dirty="0"/>
              <a:t> kalp cerrahisi vakalarında </a:t>
            </a:r>
            <a:r>
              <a:rPr lang="tr-TR" dirty="0">
                <a:solidFill>
                  <a:srgbClr val="002060"/>
                </a:solidFill>
              </a:rPr>
              <a:t>pH-stat</a:t>
            </a:r>
          </a:p>
          <a:p>
            <a:pPr marL="0" indent="0" algn="just">
              <a:buNone/>
            </a:pPr>
            <a:r>
              <a:rPr lang="tr-TR" dirty="0"/>
              <a:t>yönetimi daha iyi bir nörolojik koruma sağlar.</a:t>
            </a:r>
          </a:p>
        </p:txBody>
      </p:sp>
    </p:spTree>
    <p:extLst>
      <p:ext uri="{BB962C8B-B14F-4D97-AF65-F5344CB8AC3E}">
        <p14:creationId xmlns:p14="http://schemas.microsoft.com/office/powerpoint/2010/main" val="4223931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KPB’da Organ koruma ipuçları             7</a:t>
            </a:r>
            <a:br>
              <a:rPr lang="tr-TR" dirty="0"/>
            </a:br>
            <a:endParaRPr lang="tr-TR" dirty="0"/>
          </a:p>
        </p:txBody>
      </p:sp>
      <p:sp>
        <p:nvSpPr>
          <p:cNvPr id="3" name="İçerik Yer Tutucusu 2"/>
          <p:cNvSpPr>
            <a:spLocks noGrp="1"/>
          </p:cNvSpPr>
          <p:nvPr>
            <p:ph idx="1"/>
          </p:nvPr>
        </p:nvSpPr>
        <p:spPr/>
        <p:txBody>
          <a:bodyPr/>
          <a:lstStyle/>
          <a:p>
            <a:r>
              <a:rPr lang="tr-TR" dirty="0"/>
              <a:t>HİPOTERMİ</a:t>
            </a:r>
          </a:p>
          <a:p>
            <a:pPr marL="0" indent="0">
              <a:buNone/>
            </a:pPr>
            <a:r>
              <a:rPr lang="tr-TR" dirty="0" smtClean="0"/>
              <a:t>    </a:t>
            </a:r>
            <a:r>
              <a:rPr lang="tr-TR" dirty="0" smtClean="0">
                <a:solidFill>
                  <a:srgbClr val="FF0000"/>
                </a:solidFill>
              </a:rPr>
              <a:t>Genellikle </a:t>
            </a:r>
            <a:r>
              <a:rPr lang="tr-TR" dirty="0">
                <a:solidFill>
                  <a:srgbClr val="FF0000"/>
                </a:solidFill>
              </a:rPr>
              <a:t>sistemik sıcaklıkta her 10°C’lik azalma oksijen </a:t>
            </a:r>
            <a:r>
              <a:rPr lang="tr-TR" dirty="0" smtClean="0">
                <a:solidFill>
                  <a:srgbClr val="FF0000"/>
                </a:solidFill>
              </a:rPr>
              <a:t>tüketimini </a:t>
            </a:r>
            <a:endParaRPr lang="tr-TR" dirty="0">
              <a:solidFill>
                <a:srgbClr val="FF0000"/>
              </a:solidFill>
            </a:endParaRPr>
          </a:p>
          <a:p>
            <a:pPr marL="0" indent="0">
              <a:buNone/>
            </a:pPr>
            <a:r>
              <a:rPr lang="tr-TR" dirty="0">
                <a:solidFill>
                  <a:srgbClr val="FF0000"/>
                </a:solidFill>
              </a:rPr>
              <a:t>%50 oranında </a:t>
            </a:r>
            <a:r>
              <a:rPr lang="tr-TR" dirty="0" smtClean="0">
                <a:solidFill>
                  <a:srgbClr val="FF0000"/>
                </a:solidFill>
              </a:rPr>
              <a:t>azaltır.  </a:t>
            </a:r>
            <a:r>
              <a:rPr lang="tr-TR" dirty="0" err="1">
                <a:solidFill>
                  <a:srgbClr val="FF0000"/>
                </a:solidFill>
              </a:rPr>
              <a:t>H</a:t>
            </a:r>
            <a:r>
              <a:rPr lang="tr-TR" dirty="0" err="1" smtClean="0">
                <a:solidFill>
                  <a:srgbClr val="FF0000"/>
                </a:solidFill>
              </a:rPr>
              <a:t>ipotermi</a:t>
            </a:r>
            <a:r>
              <a:rPr lang="tr-TR" dirty="0" smtClean="0">
                <a:solidFill>
                  <a:srgbClr val="FF0000"/>
                </a:solidFill>
              </a:rPr>
              <a:t>   </a:t>
            </a:r>
            <a:r>
              <a:rPr lang="tr-TR" dirty="0">
                <a:solidFill>
                  <a:srgbClr val="FF0000"/>
                </a:solidFill>
              </a:rPr>
              <a:t>oksijen tüketimini (VO2) azaltmakta ve </a:t>
            </a:r>
            <a:r>
              <a:rPr lang="tr-TR" dirty="0" err="1" smtClean="0">
                <a:solidFill>
                  <a:srgbClr val="FF0000"/>
                </a:solidFill>
              </a:rPr>
              <a:t>perfüzyon</a:t>
            </a:r>
            <a:r>
              <a:rPr lang="tr-TR" dirty="0" smtClean="0">
                <a:solidFill>
                  <a:srgbClr val="FF0000"/>
                </a:solidFill>
              </a:rPr>
              <a:t> güvenliğini </a:t>
            </a:r>
            <a:r>
              <a:rPr lang="tr-TR" dirty="0">
                <a:solidFill>
                  <a:srgbClr val="FF0000"/>
                </a:solidFill>
              </a:rPr>
              <a:t>arttırmaktadır.</a:t>
            </a:r>
          </a:p>
          <a:p>
            <a:pPr marL="0" indent="0">
              <a:buNone/>
            </a:pPr>
            <a:r>
              <a:rPr lang="tr-TR" dirty="0"/>
              <a:t>İyi tanımlanmış bir </a:t>
            </a:r>
            <a:r>
              <a:rPr lang="tr-TR" dirty="0" err="1"/>
              <a:t>hipotermi</a:t>
            </a:r>
            <a:r>
              <a:rPr lang="tr-TR" dirty="0"/>
              <a:t> sınıflandırması olmamakla birlikte, hafif (30 ° -34 ° C), orta (25 ° -30 ° C) ve derin </a:t>
            </a:r>
            <a:r>
              <a:rPr lang="tr-TR" dirty="0" err="1"/>
              <a:t>hipotermi</a:t>
            </a:r>
            <a:r>
              <a:rPr lang="tr-TR" dirty="0"/>
              <a:t> (15 ° -22 ° C) düşük olarak sınıflandırılabilir.</a:t>
            </a:r>
          </a:p>
        </p:txBody>
      </p:sp>
    </p:spTree>
    <p:extLst>
      <p:ext uri="{BB962C8B-B14F-4D97-AF65-F5344CB8AC3E}">
        <p14:creationId xmlns:p14="http://schemas.microsoft.com/office/powerpoint/2010/main" val="199123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943277" y="712269"/>
            <a:ext cx="3370998" cy="5502264"/>
          </a:xfrm>
        </p:spPr>
        <p:txBody>
          <a:bodyPr>
            <a:normAutofit/>
          </a:bodyPr>
          <a:lstStyle/>
          <a:p>
            <a:r>
              <a:rPr lang="tr-TR">
                <a:solidFill>
                  <a:srgbClr val="FFFFFF"/>
                </a:solidFill>
              </a:rPr>
              <a:t>Yenidoğan ve erişkin KPB farkları</a:t>
            </a:r>
          </a:p>
        </p:txBody>
      </p:sp>
      <p:graphicFrame>
        <p:nvGraphicFramePr>
          <p:cNvPr id="5" name="İçerik Yer Tutucusu 2">
            <a:extLst>
              <a:ext uri="{FF2B5EF4-FFF2-40B4-BE49-F238E27FC236}">
                <a16:creationId xmlns:a16="http://schemas.microsoft.com/office/drawing/2014/main" xmlns="" id="{B3744249-48EB-485C-B4C1-5417497E1887}"/>
              </a:ext>
            </a:extLst>
          </p:cNvPr>
          <p:cNvGraphicFramePr>
            <a:graphicFrameLocks noGrp="1"/>
          </p:cNvGraphicFramePr>
          <p:nvPr>
            <p:ph idx="1"/>
            <p:extLst>
              <p:ext uri="{D42A27DB-BD31-4B8C-83A1-F6EECF244321}">
                <p14:modId xmlns:p14="http://schemas.microsoft.com/office/powerpoint/2010/main" val="122513461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18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solidFill>
                  <a:srgbClr val="0070C0"/>
                </a:solidFill>
              </a:rPr>
              <a:t>Soğutma periyodu en az 20 dakika sürmeli </a:t>
            </a:r>
            <a:r>
              <a:rPr lang="tr-TR" dirty="0"/>
              <a:t>ve bazen 30 dakikaya yaklaşabilir ve </a:t>
            </a:r>
            <a:r>
              <a:rPr lang="tr-TR" dirty="0">
                <a:solidFill>
                  <a:srgbClr val="0070C0"/>
                </a:solidFill>
              </a:rPr>
              <a:t>hasta-</a:t>
            </a:r>
            <a:r>
              <a:rPr lang="tr-TR" dirty="0" err="1">
                <a:solidFill>
                  <a:srgbClr val="0070C0"/>
                </a:solidFill>
              </a:rPr>
              <a:t>perfüzat</a:t>
            </a:r>
            <a:r>
              <a:rPr lang="tr-TR" dirty="0">
                <a:solidFill>
                  <a:srgbClr val="0070C0"/>
                </a:solidFill>
              </a:rPr>
              <a:t> sıcaklık farkı 8 ° ila 10 ° C'den daha az olmalıdır</a:t>
            </a:r>
            <a:r>
              <a:rPr lang="tr-TR" dirty="0"/>
              <a:t>, çünkü soğutma ve yeniden ısıtma oranının ve etkinliğinin oranı önemlidir. Bebeklerde daha uzun süreli soğutmada daha iyi bilişsel gelişim skorları bildirilmektedir.</a:t>
            </a:r>
          </a:p>
          <a:p>
            <a:r>
              <a:rPr lang="tr-TR" dirty="0"/>
              <a:t>Aşırı </a:t>
            </a:r>
            <a:r>
              <a:rPr lang="tr-TR" dirty="0" err="1"/>
              <a:t>perfüzat</a:t>
            </a:r>
            <a:r>
              <a:rPr lang="tr-TR" dirty="0"/>
              <a:t> ısıtması, plazma proteinlerinin olası </a:t>
            </a:r>
            <a:r>
              <a:rPr lang="tr-TR" dirty="0" err="1"/>
              <a:t>denatürasyonu</a:t>
            </a:r>
            <a:r>
              <a:rPr lang="tr-TR" dirty="0"/>
              <a:t> ve gaz </a:t>
            </a:r>
            <a:r>
              <a:rPr lang="tr-TR" dirty="0" err="1"/>
              <a:t>embolisi</a:t>
            </a:r>
            <a:r>
              <a:rPr lang="tr-TR" dirty="0"/>
              <a:t> oluşumunu önlemek için tavsiye edilmez.  </a:t>
            </a:r>
          </a:p>
        </p:txBody>
      </p:sp>
    </p:spTree>
    <p:extLst>
      <p:ext uri="{BB962C8B-B14F-4D97-AF65-F5344CB8AC3E}">
        <p14:creationId xmlns:p14="http://schemas.microsoft.com/office/powerpoint/2010/main" val="232459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dirty="0"/>
              <a:t/>
            </a:r>
            <a:br>
              <a:rPr lang="tr-TR" dirty="0"/>
            </a:br>
            <a:r>
              <a:rPr lang="tr-TR" dirty="0"/>
              <a:t/>
            </a:r>
            <a:br>
              <a:rPr lang="tr-TR" dirty="0"/>
            </a:br>
            <a:r>
              <a:rPr lang="tr-TR" dirty="0"/>
              <a:t>KPB’da Organ koruma ipuçları                   8 </a:t>
            </a:r>
            <a:br>
              <a:rPr lang="tr-TR" dirty="0"/>
            </a:br>
            <a:r>
              <a:rPr lang="tr-TR" sz="2700" dirty="0"/>
              <a:t>ULTRFİLTRASYON (UF) /MODİFİYE ULTRAFİLTRASYON (MUF)</a:t>
            </a:r>
            <a:br>
              <a:rPr lang="tr-TR" sz="2700" dirty="0"/>
            </a:br>
            <a:r>
              <a:rPr lang="tr-TR" dirty="0"/>
              <a:t/>
            </a:r>
            <a:br>
              <a:rPr lang="tr-TR" dirty="0"/>
            </a:br>
            <a:endParaRPr lang="tr-TR" dirty="0"/>
          </a:p>
        </p:txBody>
      </p:sp>
      <p:pic>
        <p:nvPicPr>
          <p:cNvPr id="7" name="İçerik Yer Tutucusu 6"/>
          <p:cNvPicPr>
            <a:picLocks noGrp="1" noChangeAspect="1"/>
          </p:cNvPicPr>
          <p:nvPr>
            <p:ph sz="half" idx="1"/>
          </p:nvPr>
        </p:nvPicPr>
        <p:blipFill>
          <a:blip r:embed="rId2"/>
          <a:stretch>
            <a:fillRect/>
          </a:stretch>
        </p:blipFill>
        <p:spPr>
          <a:xfrm>
            <a:off x="1124512" y="2019922"/>
            <a:ext cx="4608975" cy="3962743"/>
          </a:xfrm>
          <a:prstGeom prst="rect">
            <a:avLst/>
          </a:prstGeom>
        </p:spPr>
      </p:pic>
      <p:sp>
        <p:nvSpPr>
          <p:cNvPr id="6" name="Metin Yer Tutucusu 5"/>
          <p:cNvSpPr>
            <a:spLocks noGrp="1"/>
          </p:cNvSpPr>
          <p:nvPr>
            <p:ph sz="half" idx="2"/>
          </p:nvPr>
        </p:nvSpPr>
        <p:spPr/>
        <p:txBody>
          <a:bodyPr>
            <a:normAutofit fontScale="92500" lnSpcReduction="10000"/>
          </a:bodyPr>
          <a:lstStyle/>
          <a:p>
            <a:r>
              <a:rPr lang="tr-TR" dirty="0"/>
              <a:t> KPB sırasında </a:t>
            </a:r>
            <a:r>
              <a:rPr lang="tr-TR" dirty="0" err="1"/>
              <a:t>ultrafiltrasyon</a:t>
            </a:r>
            <a:r>
              <a:rPr lang="tr-TR" dirty="0"/>
              <a:t> yapılmadığı zaman, </a:t>
            </a:r>
            <a:r>
              <a:rPr lang="tr-TR" dirty="0" err="1"/>
              <a:t>MUF'den</a:t>
            </a:r>
            <a:r>
              <a:rPr lang="tr-TR" dirty="0"/>
              <a:t> sonra </a:t>
            </a:r>
            <a:r>
              <a:rPr lang="tr-TR" dirty="0">
                <a:solidFill>
                  <a:srgbClr val="0070C0"/>
                </a:solidFill>
              </a:rPr>
              <a:t>kan ürünleri kullanımının azaldığını göstermiştir. Kan kaybında ve kan transfüzyonu gereksinimlerinde önemli bir azalma  gösterilmiştir. </a:t>
            </a:r>
            <a:r>
              <a:rPr lang="tr-TR" dirty="0"/>
              <a:t>Ayrıca, MUF, </a:t>
            </a:r>
            <a:r>
              <a:rPr lang="tr-TR" dirty="0" err="1"/>
              <a:t>arteryel</a:t>
            </a:r>
            <a:r>
              <a:rPr lang="tr-TR" dirty="0"/>
              <a:t> kan basıncında beklenmedik bir artış, kardiyak indekste artış ve sistemik </a:t>
            </a:r>
            <a:r>
              <a:rPr lang="tr-TR" dirty="0" err="1"/>
              <a:t>vasküler</a:t>
            </a:r>
            <a:r>
              <a:rPr lang="tr-TR" dirty="0"/>
              <a:t> dirençte değişiklik olmaksızın </a:t>
            </a:r>
            <a:r>
              <a:rPr lang="tr-TR" dirty="0" err="1"/>
              <a:t>pulmoner</a:t>
            </a:r>
            <a:r>
              <a:rPr lang="tr-TR" dirty="0"/>
              <a:t> </a:t>
            </a:r>
            <a:r>
              <a:rPr lang="tr-TR" dirty="0" err="1"/>
              <a:t>vasküler</a:t>
            </a:r>
            <a:r>
              <a:rPr lang="tr-TR" dirty="0"/>
              <a:t> rezistansta azalma sağlamaktadır. </a:t>
            </a:r>
          </a:p>
        </p:txBody>
      </p:sp>
    </p:spTree>
    <p:extLst>
      <p:ext uri="{BB962C8B-B14F-4D97-AF65-F5344CB8AC3E}">
        <p14:creationId xmlns:p14="http://schemas.microsoft.com/office/powerpoint/2010/main" val="2792957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1800" dirty="0"/>
              <a:t>           </a:t>
            </a:r>
            <a:r>
              <a:rPr lang="en-US" sz="1800" dirty="0" err="1"/>
              <a:t>arteri</a:t>
            </a:r>
            <a:r>
              <a:rPr lang="tr-TR" sz="1800" dirty="0"/>
              <a:t>o-</a:t>
            </a:r>
            <a:r>
              <a:rPr lang="tr-TR" sz="1800" dirty="0" err="1"/>
              <a:t>venöz</a:t>
            </a:r>
            <a:r>
              <a:rPr lang="en-US" sz="1800" dirty="0"/>
              <a:t> MUF s</a:t>
            </a:r>
            <a:r>
              <a:rPr lang="tr-TR" sz="1800" dirty="0"/>
              <a:t>i</a:t>
            </a:r>
            <a:r>
              <a:rPr lang="en-US" sz="1800" dirty="0"/>
              <a:t>stem</a:t>
            </a:r>
            <a:r>
              <a:rPr lang="tr-TR" sz="1800" dirty="0"/>
              <a:t>                                          </a:t>
            </a:r>
            <a:r>
              <a:rPr lang="en-US" sz="1800" dirty="0" err="1"/>
              <a:t>ven</a:t>
            </a:r>
            <a:r>
              <a:rPr lang="tr-TR" sz="1800" dirty="0"/>
              <a:t>ö</a:t>
            </a:r>
            <a:r>
              <a:rPr lang="en-US" sz="1800" dirty="0"/>
              <a:t>–arterial </a:t>
            </a:r>
            <a:r>
              <a:rPr lang="tr-TR" sz="1800" dirty="0"/>
              <a:t> </a:t>
            </a:r>
            <a:r>
              <a:rPr lang="en-US" sz="1800" dirty="0"/>
              <a:t>MUF s</a:t>
            </a:r>
            <a:r>
              <a:rPr lang="tr-TR" sz="1800" dirty="0"/>
              <a:t>i</a:t>
            </a:r>
            <a:r>
              <a:rPr lang="en-US" sz="1800" dirty="0"/>
              <a:t>stem</a:t>
            </a:r>
            <a:endParaRPr lang="tr-TR" sz="1800" dirty="0"/>
          </a:p>
        </p:txBody>
      </p:sp>
      <p:pic>
        <p:nvPicPr>
          <p:cNvPr id="4" name="İçerik Yer Tutucusu 3"/>
          <p:cNvPicPr>
            <a:picLocks noGrp="1" noChangeAspect="1"/>
          </p:cNvPicPr>
          <p:nvPr>
            <p:ph idx="1"/>
          </p:nvPr>
        </p:nvPicPr>
        <p:blipFill>
          <a:blip r:embed="rId2"/>
          <a:stretch>
            <a:fillRect/>
          </a:stretch>
        </p:blipFill>
        <p:spPr>
          <a:xfrm>
            <a:off x="1216169" y="1943028"/>
            <a:ext cx="3171825" cy="4095750"/>
          </a:xfrm>
          <a:prstGeom prst="rect">
            <a:avLst/>
          </a:prstGeom>
        </p:spPr>
      </p:pic>
      <p:pic>
        <p:nvPicPr>
          <p:cNvPr id="5" name="Resim 4"/>
          <p:cNvPicPr>
            <a:picLocks noChangeAspect="1"/>
          </p:cNvPicPr>
          <p:nvPr/>
        </p:nvPicPr>
        <p:blipFill>
          <a:blip r:embed="rId3"/>
          <a:stretch>
            <a:fillRect/>
          </a:stretch>
        </p:blipFill>
        <p:spPr>
          <a:xfrm>
            <a:off x="5913726" y="1943028"/>
            <a:ext cx="3190875" cy="4181475"/>
          </a:xfrm>
          <a:prstGeom prst="rect">
            <a:avLst/>
          </a:prstGeom>
        </p:spPr>
      </p:pic>
    </p:spTree>
    <p:extLst>
      <p:ext uri="{BB962C8B-B14F-4D97-AF65-F5344CB8AC3E}">
        <p14:creationId xmlns:p14="http://schemas.microsoft.com/office/powerpoint/2010/main" val="2933079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8364" y="385907"/>
            <a:ext cx="10515600" cy="1325563"/>
          </a:xfrm>
        </p:spPr>
        <p:txBody>
          <a:bodyPr/>
          <a:lstStyle/>
          <a:p>
            <a:r>
              <a:rPr lang="tr-TR" dirty="0"/>
              <a:t>Masif Hava </a:t>
            </a:r>
            <a:r>
              <a:rPr lang="tr-TR" dirty="0" err="1"/>
              <a:t>Embolisinde</a:t>
            </a:r>
            <a:r>
              <a:rPr lang="tr-TR" dirty="0"/>
              <a:t> Tedavi Protokolü</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15612438"/>
              </p:ext>
            </p:extLst>
          </p:nvPr>
        </p:nvGraphicFramePr>
        <p:xfrm>
          <a:off x="838200" y="2260124"/>
          <a:ext cx="10515600" cy="3482340"/>
        </p:xfrm>
        <a:graphic>
          <a:graphicData uri="http://schemas.openxmlformats.org/drawingml/2006/table">
            <a:tbl>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0">
                <a:tc>
                  <a:txBody>
                    <a:bodyPr/>
                    <a:lstStyle/>
                    <a:p>
                      <a:pPr algn="l" fontAlgn="t"/>
                      <a:r>
                        <a:rPr lang="tr-TR" b="0" dirty="0" err="1">
                          <a:effectLst/>
                        </a:rPr>
                        <a:t>Perfüzyonist</a:t>
                      </a:r>
                      <a:endParaRPr lang="tr-TR" b="0" dirty="0">
                        <a:effectLst/>
                      </a:endParaRPr>
                    </a:p>
                  </a:txBody>
                  <a:tcPr marL="47625" marR="47625" marT="47625" marB="47625">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l" fontAlgn="t"/>
                      <a:r>
                        <a:rPr lang="tr-TR" b="0" dirty="0">
                          <a:effectLst/>
                        </a:rPr>
                        <a:t>Cerrah</a:t>
                      </a:r>
                    </a:p>
                  </a:txBody>
                  <a:tcPr marL="47625" marR="47625" marT="47625" marB="47625">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l" fontAlgn="t"/>
                      <a:r>
                        <a:rPr lang="tr-TR" b="0" dirty="0" err="1">
                          <a:effectLst/>
                        </a:rPr>
                        <a:t>Anesteziolog</a:t>
                      </a:r>
                      <a:endParaRPr lang="tr-TR" b="0" dirty="0">
                        <a:effectLst/>
                      </a:endParaRPr>
                    </a:p>
                  </a:txBody>
                  <a:tcPr marL="47625" marR="47625" marT="47625" marB="47625">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0">
                <a:tc>
                  <a:txBody>
                    <a:bodyPr/>
                    <a:lstStyle/>
                    <a:p>
                      <a:pPr fontAlgn="t">
                        <a:buFont typeface="Arial" panose="020B0604020202020204" pitchFamily="34" charset="0"/>
                        <a:buChar char="•"/>
                      </a:pPr>
                      <a:r>
                        <a:rPr lang="tr-TR" dirty="0">
                          <a:effectLst/>
                        </a:rPr>
                        <a:t>- </a:t>
                      </a:r>
                      <a:r>
                        <a:rPr lang="tr-TR" dirty="0" err="1">
                          <a:effectLst/>
                        </a:rPr>
                        <a:t>Bypass’ı</a:t>
                      </a:r>
                      <a:r>
                        <a:rPr lang="tr-TR" dirty="0">
                          <a:effectLst/>
                        </a:rPr>
                        <a:t> durdur( </a:t>
                      </a:r>
                      <a:r>
                        <a:rPr lang="tr-TR" dirty="0" err="1">
                          <a:effectLst/>
                        </a:rPr>
                        <a:t>arteriyel</a:t>
                      </a:r>
                      <a:r>
                        <a:rPr lang="tr-TR" dirty="0">
                          <a:effectLst/>
                        </a:rPr>
                        <a:t> ve </a:t>
                      </a:r>
                      <a:r>
                        <a:rPr lang="tr-TR" dirty="0" err="1">
                          <a:effectLst/>
                        </a:rPr>
                        <a:t>venöz</a:t>
                      </a:r>
                      <a:r>
                        <a:rPr lang="tr-TR" dirty="0">
                          <a:effectLst/>
                        </a:rPr>
                        <a:t> hatlara </a:t>
                      </a:r>
                      <a:r>
                        <a:rPr lang="tr-TR" dirty="0" err="1">
                          <a:effectLst/>
                        </a:rPr>
                        <a:t>klemp</a:t>
                      </a:r>
                      <a:r>
                        <a:rPr lang="tr-TR" dirty="0">
                          <a:effectLst/>
                        </a:rPr>
                        <a:t>)</a:t>
                      </a:r>
                    </a:p>
                    <a:p>
                      <a:pPr fontAlgn="t">
                        <a:buFont typeface="Arial" panose="020B0604020202020204" pitchFamily="34" charset="0"/>
                        <a:buChar char="•"/>
                      </a:pPr>
                      <a:r>
                        <a:rPr lang="tr-TR" dirty="0">
                          <a:effectLst/>
                        </a:rPr>
                        <a:t>- Problemin kaynağını belirle</a:t>
                      </a:r>
                    </a:p>
                    <a:p>
                      <a:pPr fontAlgn="t">
                        <a:buFont typeface="Arial" panose="020B0604020202020204" pitchFamily="34" charset="0"/>
                        <a:buChar char="•"/>
                      </a:pPr>
                      <a:r>
                        <a:rPr lang="tr-TR" dirty="0">
                          <a:effectLst/>
                        </a:rPr>
                        <a:t>- Yeniden prime, CPB devresi ve </a:t>
                      </a:r>
                      <a:r>
                        <a:rPr lang="tr-TR" dirty="0" err="1">
                          <a:effectLst/>
                        </a:rPr>
                        <a:t>arteryel</a:t>
                      </a:r>
                      <a:r>
                        <a:rPr lang="tr-TR" dirty="0">
                          <a:effectLst/>
                        </a:rPr>
                        <a:t> </a:t>
                      </a:r>
                      <a:r>
                        <a:rPr lang="tr-TR" dirty="0" err="1">
                          <a:effectLst/>
                        </a:rPr>
                        <a:t>kanül</a:t>
                      </a:r>
                      <a:endParaRPr lang="tr-TR" dirty="0">
                        <a:effectLst/>
                      </a:endParaRPr>
                    </a:p>
                    <a:p>
                      <a:pPr fontAlgn="t">
                        <a:buFont typeface="Arial" panose="020B0604020202020204" pitchFamily="34" charset="0"/>
                        <a:buChar char="•"/>
                      </a:pPr>
                      <a:r>
                        <a:rPr lang="tr-TR" dirty="0">
                          <a:effectLst/>
                        </a:rPr>
                        <a:t>- </a:t>
                      </a:r>
                      <a:r>
                        <a:rPr lang="tr-TR" dirty="0" err="1">
                          <a:effectLst/>
                        </a:rPr>
                        <a:t>Retrograd</a:t>
                      </a:r>
                      <a:r>
                        <a:rPr lang="tr-TR" dirty="0">
                          <a:effectLst/>
                        </a:rPr>
                        <a:t> SVC </a:t>
                      </a:r>
                      <a:r>
                        <a:rPr lang="tr-TR" dirty="0" err="1">
                          <a:effectLst/>
                        </a:rPr>
                        <a:t>perfüzyonu</a:t>
                      </a:r>
                      <a:r>
                        <a:rPr lang="tr-TR" dirty="0">
                          <a:effectLst/>
                        </a:rPr>
                        <a:t> 1–2 L / </a:t>
                      </a:r>
                      <a:r>
                        <a:rPr lang="tr-TR" dirty="0" err="1">
                          <a:effectLst/>
                        </a:rPr>
                        <a:t>dak</a:t>
                      </a:r>
                      <a:endParaRPr lang="tr-TR" dirty="0">
                        <a:effectLst/>
                      </a:endParaRPr>
                    </a:p>
                    <a:p>
                      <a:pPr fontAlgn="t">
                        <a:buFont typeface="Arial" panose="020B0604020202020204" pitchFamily="34" charset="0"/>
                        <a:buChar char="•"/>
                      </a:pPr>
                      <a:r>
                        <a:rPr lang="tr-TR" dirty="0">
                          <a:effectLst/>
                        </a:rPr>
                        <a:t>- </a:t>
                      </a:r>
                      <a:r>
                        <a:rPr lang="tr-TR" dirty="0" err="1">
                          <a:effectLst/>
                        </a:rPr>
                        <a:t>CPB'yi</a:t>
                      </a:r>
                      <a:r>
                        <a:rPr lang="tr-TR" dirty="0">
                          <a:effectLst/>
                        </a:rPr>
                        <a:t> yeniden kurunuz (sıcaklığı 22–30 ° C'ye </a:t>
                      </a:r>
                      <a:r>
                        <a:rPr lang="tr-TR" dirty="0" smtClean="0">
                          <a:effectLst/>
                        </a:rPr>
                        <a:t>düşür,  </a:t>
                      </a:r>
                      <a:r>
                        <a:rPr lang="tr-TR" dirty="0">
                          <a:effectLst/>
                        </a:rPr>
                        <a:t>sistemik basıncı</a:t>
                      </a:r>
                      <a:r>
                        <a:rPr lang="tr-TR" baseline="0" dirty="0">
                          <a:effectLst/>
                        </a:rPr>
                        <a:t> arttır</a:t>
                      </a:r>
                      <a:r>
                        <a:rPr lang="tr-TR" dirty="0">
                          <a:effectLst/>
                        </a:rPr>
                        <a:t>)</a:t>
                      </a:r>
                    </a:p>
                    <a:p>
                      <a:pPr fontAlgn="t">
                        <a:buFont typeface="Arial" panose="020B0604020202020204" pitchFamily="34" charset="0"/>
                        <a:buNone/>
                      </a:pPr>
                      <a:endParaRPr lang="tr-TR" dirty="0">
                        <a:effectLst/>
                      </a:endParaRPr>
                    </a:p>
                  </a:txBody>
                  <a:tcPr marL="47625" marR="47625" marT="47625" marB="47625">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marL="0" indent="0" fontAlgn="t">
                        <a:buFont typeface="Arial" panose="020B0604020202020204" pitchFamily="34" charset="0"/>
                        <a:buNone/>
                      </a:pPr>
                      <a:r>
                        <a:rPr lang="tr-TR" dirty="0">
                          <a:effectLst/>
                        </a:rPr>
                        <a:t>- </a:t>
                      </a:r>
                      <a:r>
                        <a:rPr lang="tr-TR" b="0" i="0" dirty="0" err="1">
                          <a:effectLst/>
                          <a:latin typeface="+mn-lt"/>
                        </a:rPr>
                        <a:t>Aortik</a:t>
                      </a:r>
                      <a:r>
                        <a:rPr lang="tr-TR" b="0" i="0" dirty="0">
                          <a:effectLst/>
                          <a:latin typeface="+mn-lt"/>
                        </a:rPr>
                        <a:t> </a:t>
                      </a:r>
                      <a:r>
                        <a:rPr lang="tr-TR" b="0" i="0" dirty="0" err="1">
                          <a:effectLst/>
                          <a:latin typeface="+mn-lt"/>
                        </a:rPr>
                        <a:t>kanülü</a:t>
                      </a:r>
                      <a:r>
                        <a:rPr lang="tr-TR" b="0" i="0" dirty="0">
                          <a:effectLst/>
                          <a:latin typeface="+mn-lt"/>
                        </a:rPr>
                        <a:t> </a:t>
                      </a:r>
                      <a:r>
                        <a:rPr lang="tr-TR" b="0" i="0" dirty="0" err="1">
                          <a:effectLst/>
                          <a:latin typeface="+mn-lt"/>
                        </a:rPr>
                        <a:t>klemple</a:t>
                      </a:r>
                      <a:r>
                        <a:rPr lang="tr-TR" b="0" i="0" dirty="0">
                          <a:effectLst/>
                          <a:latin typeface="+mn-lt"/>
                        </a:rPr>
                        <a:t> ve çıkar</a:t>
                      </a:r>
                      <a:r>
                        <a:rPr lang="tr-TR" dirty="0">
                          <a:latin typeface="+mn-lt"/>
                        </a:rPr>
                        <a:t/>
                      </a:r>
                      <a:br>
                        <a:rPr lang="tr-TR" dirty="0">
                          <a:latin typeface="+mn-lt"/>
                        </a:rPr>
                      </a:br>
                      <a:r>
                        <a:rPr lang="tr-TR" dirty="0">
                          <a:latin typeface="+mn-lt"/>
                        </a:rPr>
                        <a:t>-</a:t>
                      </a:r>
                      <a:r>
                        <a:rPr lang="tr-TR" b="0" i="0" dirty="0" err="1">
                          <a:effectLst/>
                          <a:latin typeface="+mn-lt"/>
                        </a:rPr>
                        <a:t>SVC'yi</a:t>
                      </a:r>
                      <a:r>
                        <a:rPr lang="tr-TR" b="0" i="0" dirty="0">
                          <a:effectLst/>
                          <a:latin typeface="+mn-lt"/>
                        </a:rPr>
                        <a:t> </a:t>
                      </a:r>
                      <a:r>
                        <a:rPr lang="tr-TR" b="0" i="0" dirty="0" err="1">
                          <a:effectLst/>
                          <a:latin typeface="+mn-lt"/>
                        </a:rPr>
                        <a:t>kanüle</a:t>
                      </a:r>
                      <a:r>
                        <a:rPr lang="tr-TR" b="0" i="0" dirty="0">
                          <a:effectLst/>
                          <a:latin typeface="+mn-lt"/>
                        </a:rPr>
                        <a:t> et veya SVC </a:t>
                      </a:r>
                      <a:r>
                        <a:rPr lang="tr-TR" b="0" i="0" dirty="0" err="1">
                          <a:effectLst/>
                          <a:latin typeface="+mn-lt"/>
                        </a:rPr>
                        <a:t>kanülüne</a:t>
                      </a:r>
                      <a:r>
                        <a:rPr lang="tr-TR" b="0" i="0" dirty="0">
                          <a:effectLst/>
                          <a:latin typeface="+mn-lt"/>
                        </a:rPr>
                        <a:t> bağla</a:t>
                      </a:r>
                      <a:r>
                        <a:rPr lang="tr-TR" dirty="0">
                          <a:latin typeface="+mn-lt"/>
                        </a:rPr>
                        <a:t/>
                      </a:r>
                      <a:br>
                        <a:rPr lang="tr-TR" dirty="0">
                          <a:latin typeface="+mn-lt"/>
                        </a:rPr>
                      </a:br>
                      <a:r>
                        <a:rPr lang="tr-TR" b="0" i="0" dirty="0">
                          <a:effectLst/>
                          <a:latin typeface="+mn-lt"/>
                        </a:rPr>
                        <a:t>- </a:t>
                      </a:r>
                      <a:r>
                        <a:rPr lang="tr-TR" b="0" i="0" dirty="0" err="1">
                          <a:effectLst/>
                          <a:latin typeface="+mn-lt"/>
                        </a:rPr>
                        <a:t>Vent</a:t>
                      </a:r>
                      <a:r>
                        <a:rPr lang="tr-TR" b="0" i="0" dirty="0">
                          <a:effectLst/>
                          <a:latin typeface="+mn-lt"/>
                        </a:rPr>
                        <a:t> yoluyla aortta mevcut kan / havayı alın</a:t>
                      </a:r>
                      <a:r>
                        <a:rPr lang="tr-TR" dirty="0">
                          <a:latin typeface="+mn-lt"/>
                        </a:rPr>
                        <a:t/>
                      </a:r>
                      <a:br>
                        <a:rPr lang="tr-TR" dirty="0">
                          <a:latin typeface="+mn-lt"/>
                        </a:rPr>
                      </a:br>
                      <a:r>
                        <a:rPr lang="tr-TR" b="0" i="0" dirty="0">
                          <a:effectLst/>
                          <a:latin typeface="+mn-lt"/>
                        </a:rPr>
                        <a:t>- </a:t>
                      </a:r>
                      <a:r>
                        <a:rPr lang="tr-TR" b="0" i="0" dirty="0" err="1">
                          <a:effectLst/>
                          <a:latin typeface="+mn-lt"/>
                        </a:rPr>
                        <a:t>Aortotomide</a:t>
                      </a:r>
                      <a:r>
                        <a:rPr lang="tr-TR" b="0" i="0" dirty="0">
                          <a:effectLst/>
                          <a:latin typeface="+mn-lt"/>
                        </a:rPr>
                        <a:t> daha fazla hava görünmediğinde, aortu yeniden </a:t>
                      </a:r>
                      <a:r>
                        <a:rPr lang="tr-TR" b="0" i="0" dirty="0" err="1">
                          <a:effectLst/>
                          <a:latin typeface="+mn-lt"/>
                        </a:rPr>
                        <a:t>kanüle</a:t>
                      </a:r>
                      <a:r>
                        <a:rPr lang="tr-TR" b="0" i="0" dirty="0">
                          <a:effectLst/>
                          <a:latin typeface="+mn-lt"/>
                        </a:rPr>
                        <a:t> edin ve </a:t>
                      </a:r>
                      <a:r>
                        <a:rPr lang="tr-TR" b="0" i="0" dirty="0" err="1">
                          <a:effectLst/>
                          <a:latin typeface="+mn-lt"/>
                        </a:rPr>
                        <a:t>CPB'yi</a:t>
                      </a:r>
                      <a:r>
                        <a:rPr lang="tr-TR" b="0" i="0" dirty="0">
                          <a:effectLst/>
                          <a:latin typeface="+mn-lt"/>
                        </a:rPr>
                        <a:t> yeniden </a:t>
                      </a:r>
                      <a:r>
                        <a:rPr lang="tr-TR" b="0" i="0" dirty="0" smtClean="0">
                          <a:effectLst/>
                          <a:latin typeface="+mn-lt"/>
                        </a:rPr>
                        <a:t>başlat</a:t>
                      </a:r>
                      <a:r>
                        <a:rPr lang="tr-TR" dirty="0">
                          <a:latin typeface="+mn-lt"/>
                        </a:rPr>
                        <a:t/>
                      </a:r>
                      <a:br>
                        <a:rPr lang="tr-TR" dirty="0">
                          <a:latin typeface="+mn-lt"/>
                        </a:rPr>
                      </a:br>
                      <a:r>
                        <a:rPr lang="tr-TR" b="0" i="0" dirty="0">
                          <a:effectLst/>
                          <a:latin typeface="+mn-lt"/>
                        </a:rPr>
                        <a:t>- Koroner arterlerden hava almasına izin </a:t>
                      </a:r>
                      <a:r>
                        <a:rPr lang="tr-TR" b="0" i="0" dirty="0" smtClean="0">
                          <a:effectLst/>
                          <a:latin typeface="+mn-lt"/>
                        </a:rPr>
                        <a:t>ver</a:t>
                      </a:r>
                      <a:r>
                        <a:rPr lang="tr-TR" dirty="0">
                          <a:latin typeface="+mn-lt"/>
                        </a:rPr>
                        <a:t/>
                      </a:r>
                      <a:br>
                        <a:rPr lang="tr-TR" dirty="0">
                          <a:latin typeface="+mn-lt"/>
                        </a:rPr>
                      </a:br>
                      <a:r>
                        <a:rPr lang="tr-TR" b="0" i="0" dirty="0">
                          <a:effectLst/>
                          <a:latin typeface="+mn-lt"/>
                        </a:rPr>
                        <a:t>- Cerrahi prosedürleri</a:t>
                      </a:r>
                      <a:r>
                        <a:rPr lang="tr-TR" b="0" i="0" baseline="0" dirty="0">
                          <a:effectLst/>
                          <a:latin typeface="+mn-lt"/>
                        </a:rPr>
                        <a:t> </a:t>
                      </a:r>
                      <a:r>
                        <a:rPr lang="tr-TR" b="0" i="0" baseline="0" dirty="0" smtClean="0">
                          <a:effectLst/>
                          <a:latin typeface="+mn-lt"/>
                        </a:rPr>
                        <a:t>tamamla</a:t>
                      </a:r>
                      <a:endParaRPr lang="tr-TR" dirty="0">
                        <a:effectLst/>
                        <a:latin typeface="+mn-lt"/>
                      </a:endParaRPr>
                    </a:p>
                  </a:txBody>
                  <a:tcPr marL="47625" marR="47625" marT="47625" marB="47625">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tr-TR" dirty="0">
                          <a:effectLst/>
                        </a:rPr>
                        <a:t>-Hastayı  </a:t>
                      </a:r>
                      <a:r>
                        <a:rPr lang="tr-TR" dirty="0" err="1">
                          <a:effectLst/>
                        </a:rPr>
                        <a:t>Trendelenburg</a:t>
                      </a:r>
                      <a:r>
                        <a:rPr lang="tr-TR" dirty="0">
                          <a:effectLst/>
                        </a:rPr>
                        <a:t> pozisyonuna </a:t>
                      </a:r>
                      <a:r>
                        <a:rPr lang="tr-TR" dirty="0" smtClean="0">
                          <a:effectLst/>
                        </a:rPr>
                        <a:t>getir</a:t>
                      </a:r>
                      <a:endParaRPr lang="tr-TR" dirty="0">
                        <a:effectLst/>
                      </a:endParaRPr>
                    </a:p>
                    <a:p>
                      <a:pPr fontAlgn="t">
                        <a:buFont typeface="Arial" panose="020B0604020202020204" pitchFamily="34" charset="0"/>
                        <a:buChar char="•"/>
                      </a:pPr>
                      <a:r>
                        <a:rPr lang="tr-TR" dirty="0">
                          <a:effectLst/>
                        </a:rPr>
                        <a:t>- </a:t>
                      </a:r>
                      <a:r>
                        <a:rPr lang="tr-TR" dirty="0" err="1">
                          <a:effectLst/>
                        </a:rPr>
                        <a:t>Karotis</a:t>
                      </a:r>
                      <a:r>
                        <a:rPr lang="tr-TR" dirty="0">
                          <a:effectLst/>
                        </a:rPr>
                        <a:t> arterlere</a:t>
                      </a:r>
                      <a:r>
                        <a:rPr lang="tr-TR" baseline="0" dirty="0">
                          <a:effectLst/>
                        </a:rPr>
                        <a:t> </a:t>
                      </a:r>
                      <a:r>
                        <a:rPr lang="tr-TR" baseline="0" dirty="0" smtClean="0">
                          <a:effectLst/>
                        </a:rPr>
                        <a:t>bas</a:t>
                      </a:r>
                      <a:endParaRPr lang="tr-TR" baseline="0" dirty="0">
                        <a:effectLst/>
                      </a:endParaRPr>
                    </a:p>
                    <a:p>
                      <a:pPr fontAlgn="t">
                        <a:buFont typeface="Arial" panose="020B0604020202020204" pitchFamily="34" charset="0"/>
                        <a:buChar char="•"/>
                      </a:pPr>
                      <a:r>
                        <a:rPr lang="tr-TR" dirty="0">
                          <a:effectLst/>
                        </a:rPr>
                        <a:t>- </a:t>
                      </a:r>
                      <a:r>
                        <a:rPr lang="tr-TR" dirty="0" err="1">
                          <a:effectLst/>
                        </a:rPr>
                        <a:t>Steroid</a:t>
                      </a:r>
                      <a:r>
                        <a:rPr lang="tr-TR" dirty="0">
                          <a:effectLst/>
                        </a:rPr>
                        <a:t> / </a:t>
                      </a:r>
                      <a:r>
                        <a:rPr lang="tr-TR" dirty="0" err="1">
                          <a:effectLst/>
                        </a:rPr>
                        <a:t>mannitol</a:t>
                      </a:r>
                      <a:r>
                        <a:rPr lang="tr-TR" dirty="0">
                          <a:effectLst/>
                        </a:rPr>
                        <a:t> kullanmayı </a:t>
                      </a:r>
                      <a:r>
                        <a:rPr lang="tr-TR" dirty="0" smtClean="0">
                          <a:effectLst/>
                        </a:rPr>
                        <a:t>düşün</a:t>
                      </a:r>
                      <a:endParaRPr lang="tr-TR" dirty="0">
                        <a:effectLst/>
                      </a:endParaRPr>
                    </a:p>
                    <a:p>
                      <a:pPr fontAlgn="t">
                        <a:buFont typeface="Arial" panose="020B0604020202020204" pitchFamily="34" charset="0"/>
                        <a:buChar char="•"/>
                      </a:pPr>
                      <a:r>
                        <a:rPr lang="tr-TR" dirty="0">
                          <a:effectLst/>
                        </a:rPr>
                        <a:t>- Hastayı% 100 oksijenle </a:t>
                      </a:r>
                      <a:r>
                        <a:rPr lang="tr-TR" dirty="0" smtClean="0">
                          <a:effectLst/>
                        </a:rPr>
                        <a:t>havalandır</a:t>
                      </a:r>
                      <a:endParaRPr lang="tr-TR" dirty="0">
                        <a:effectLst/>
                      </a:endParaRPr>
                    </a:p>
                    <a:p>
                      <a:pPr fontAlgn="t">
                        <a:buFont typeface="Arial" panose="020B0604020202020204" pitchFamily="34" charset="0"/>
                        <a:buChar char="•"/>
                      </a:pPr>
                      <a:r>
                        <a:rPr lang="tr-TR" dirty="0">
                          <a:effectLst/>
                        </a:rPr>
                        <a:t>- </a:t>
                      </a:r>
                      <a:r>
                        <a:rPr lang="tr-TR" dirty="0" err="1">
                          <a:effectLst/>
                        </a:rPr>
                        <a:t>Hiperglisemi</a:t>
                      </a:r>
                      <a:r>
                        <a:rPr lang="tr-TR" dirty="0">
                          <a:effectLst/>
                        </a:rPr>
                        <a:t> ve </a:t>
                      </a:r>
                      <a:r>
                        <a:rPr lang="tr-TR" dirty="0" err="1">
                          <a:effectLst/>
                        </a:rPr>
                        <a:t>hiponatremiden</a:t>
                      </a:r>
                      <a:r>
                        <a:rPr lang="tr-TR" dirty="0">
                          <a:effectLst/>
                        </a:rPr>
                        <a:t> </a:t>
                      </a:r>
                      <a:r>
                        <a:rPr lang="tr-TR" dirty="0" smtClean="0">
                          <a:effectLst/>
                        </a:rPr>
                        <a:t>kaçın.</a:t>
                      </a:r>
                      <a:endParaRPr lang="tr-TR" dirty="0">
                        <a:effectLst/>
                      </a:endParaRPr>
                    </a:p>
                    <a:p>
                      <a:pPr fontAlgn="t">
                        <a:buFont typeface="Arial" panose="020B0604020202020204" pitchFamily="34" charset="0"/>
                        <a:buChar char="•"/>
                      </a:pPr>
                      <a:r>
                        <a:rPr lang="tr-TR" dirty="0">
                          <a:effectLst/>
                        </a:rPr>
                        <a:t>- Hastayı 34 ° C'de </a:t>
                      </a:r>
                      <a:r>
                        <a:rPr lang="tr-TR" dirty="0" smtClean="0">
                          <a:effectLst/>
                        </a:rPr>
                        <a:t>koru.</a:t>
                      </a:r>
                      <a:endParaRPr lang="tr-TR" dirty="0">
                        <a:effectLst/>
                      </a:endParaRPr>
                    </a:p>
                  </a:txBody>
                  <a:tcPr marL="47625" marR="47625" marT="47625" marB="47625">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45230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KPB özellikle </a:t>
            </a:r>
            <a:r>
              <a:rPr lang="tr-TR" dirty="0" err="1"/>
              <a:t>pediyatrik</a:t>
            </a:r>
            <a:r>
              <a:rPr lang="tr-TR" dirty="0"/>
              <a:t> hastalarda zordur. </a:t>
            </a:r>
          </a:p>
          <a:p>
            <a:r>
              <a:rPr lang="tr-TR" dirty="0"/>
              <a:t>Mevcut çabalar, olumsuz etkileri hafifletmek için </a:t>
            </a:r>
            <a:r>
              <a:rPr lang="tr-TR" dirty="0" smtClean="0"/>
              <a:t> </a:t>
            </a:r>
            <a:r>
              <a:rPr lang="tr-TR" dirty="0" smtClean="0">
                <a:solidFill>
                  <a:srgbClr val="002060"/>
                </a:solidFill>
              </a:rPr>
              <a:t>bypass </a:t>
            </a:r>
            <a:r>
              <a:rPr lang="tr-TR" dirty="0">
                <a:solidFill>
                  <a:srgbClr val="002060"/>
                </a:solidFill>
              </a:rPr>
              <a:t>devresinin boyutunu </a:t>
            </a:r>
            <a:r>
              <a:rPr lang="tr-TR" dirty="0" smtClean="0">
                <a:solidFill>
                  <a:srgbClr val="002060"/>
                </a:solidFill>
              </a:rPr>
              <a:t>azaltmayı </a:t>
            </a:r>
            <a:r>
              <a:rPr lang="tr-TR" dirty="0" smtClean="0"/>
              <a:t>amaçlamaktadır</a:t>
            </a:r>
            <a:r>
              <a:rPr lang="tr-TR" dirty="0">
                <a:solidFill>
                  <a:srgbClr val="002060"/>
                </a:solidFill>
              </a:rPr>
              <a:t>.</a:t>
            </a:r>
            <a:endParaRPr lang="tr-TR" dirty="0"/>
          </a:p>
          <a:p>
            <a:r>
              <a:rPr lang="tr-TR" dirty="0"/>
              <a:t> </a:t>
            </a:r>
            <a:r>
              <a:rPr lang="tr-TR" dirty="0" err="1"/>
              <a:t>Pediyatrik</a:t>
            </a:r>
            <a:r>
              <a:rPr lang="tr-TR" dirty="0"/>
              <a:t> hastanın </a:t>
            </a:r>
            <a:r>
              <a:rPr lang="tr-TR" dirty="0" err="1"/>
              <a:t>heterojenitesi</a:t>
            </a:r>
            <a:r>
              <a:rPr lang="tr-TR" dirty="0"/>
              <a:t>, </a:t>
            </a:r>
            <a:r>
              <a:rPr lang="tr-TR" dirty="0" err="1"/>
              <a:t>KPB‘ın</a:t>
            </a:r>
            <a:r>
              <a:rPr lang="tr-TR" dirty="0"/>
              <a:t> yönetimini daha da zorlaştırmaktadır. </a:t>
            </a:r>
            <a:r>
              <a:rPr lang="tr-TR" dirty="0" err="1"/>
              <a:t>Perfüzyon</a:t>
            </a:r>
            <a:r>
              <a:rPr lang="tr-TR" dirty="0"/>
              <a:t> için geliştirilmiş stratejiler, çocuklarda kardiyak cerrahi </a:t>
            </a:r>
            <a:r>
              <a:rPr lang="tr-TR" dirty="0" err="1"/>
              <a:t>mortalitesini</a:t>
            </a:r>
            <a:r>
              <a:rPr lang="tr-TR" dirty="0"/>
              <a:t> azaltmıştır.  </a:t>
            </a:r>
          </a:p>
        </p:txBody>
      </p:sp>
    </p:spTree>
    <p:extLst>
      <p:ext uri="{BB962C8B-B14F-4D97-AF65-F5344CB8AC3E}">
        <p14:creationId xmlns:p14="http://schemas.microsoft.com/office/powerpoint/2010/main" val="900725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Son </a:t>
            </a:r>
            <a:r>
              <a:rPr lang="tr-TR" smtClean="0"/>
              <a:t>Söz</a:t>
            </a:r>
            <a:endParaRPr lang="tr-TR" dirty="0"/>
          </a:p>
        </p:txBody>
      </p:sp>
      <p:sp>
        <p:nvSpPr>
          <p:cNvPr id="3" name="İçerik Yer Tutucusu 2"/>
          <p:cNvSpPr>
            <a:spLocks noGrp="1"/>
          </p:cNvSpPr>
          <p:nvPr>
            <p:ph idx="1"/>
          </p:nvPr>
        </p:nvSpPr>
        <p:spPr/>
        <p:txBody>
          <a:bodyPr>
            <a:normAutofit fontScale="55000" lnSpcReduction="20000"/>
          </a:bodyPr>
          <a:lstStyle/>
          <a:p>
            <a:pPr marL="0" indent="0">
              <a:buNone/>
            </a:pPr>
            <a:endParaRPr lang="tr-TR" dirty="0"/>
          </a:p>
          <a:p>
            <a:pPr marL="0" indent="0">
              <a:buNone/>
            </a:pPr>
            <a:r>
              <a:rPr lang="tr-TR" dirty="0"/>
              <a:t>• </a:t>
            </a:r>
            <a:r>
              <a:rPr lang="tr-TR" dirty="0" err="1"/>
              <a:t>Konjenital</a:t>
            </a:r>
            <a:r>
              <a:rPr lang="tr-TR" dirty="0"/>
              <a:t> kalp hastalığında </a:t>
            </a:r>
            <a:r>
              <a:rPr lang="tr-TR" dirty="0" err="1"/>
              <a:t>hipotermik</a:t>
            </a:r>
            <a:r>
              <a:rPr lang="tr-TR" dirty="0"/>
              <a:t> </a:t>
            </a:r>
            <a:r>
              <a:rPr lang="tr-TR" dirty="0" err="1"/>
              <a:t>kardiyopulmoner</a:t>
            </a:r>
            <a:r>
              <a:rPr lang="tr-TR" dirty="0"/>
              <a:t> baypas (KPB) için ideal </a:t>
            </a:r>
            <a:r>
              <a:rPr lang="tr-TR" dirty="0" err="1"/>
              <a:t>hematokrit</a:t>
            </a:r>
            <a:r>
              <a:rPr lang="tr-TR" dirty="0"/>
              <a:t> bilinmemektedir. </a:t>
            </a:r>
            <a:r>
              <a:rPr lang="tr-TR" dirty="0" smtClean="0"/>
              <a:t>   </a:t>
            </a:r>
          </a:p>
          <a:p>
            <a:r>
              <a:rPr lang="tr-TR" dirty="0"/>
              <a:t> </a:t>
            </a:r>
            <a:r>
              <a:rPr lang="tr-TR" dirty="0" smtClean="0"/>
              <a:t> </a:t>
            </a:r>
            <a:r>
              <a:rPr lang="tr-TR" dirty="0" err="1" smtClean="0"/>
              <a:t>Yenidoğanda</a:t>
            </a:r>
            <a:r>
              <a:rPr lang="tr-TR" dirty="0"/>
              <a:t>, KPB sırasında </a:t>
            </a:r>
            <a:r>
              <a:rPr lang="tr-TR" dirty="0" err="1"/>
              <a:t>hematokrit</a:t>
            </a:r>
            <a:r>
              <a:rPr lang="tr-TR" dirty="0"/>
              <a:t> ˃  % 25 ,  1 yıldaki nörolojik sonuçları iyileştirdiği gösterilmiştir.</a:t>
            </a:r>
          </a:p>
          <a:p>
            <a:pPr marL="0" indent="0">
              <a:buNone/>
            </a:pPr>
            <a:endParaRPr lang="tr-TR" dirty="0"/>
          </a:p>
          <a:p>
            <a:pPr marL="0" indent="0">
              <a:buNone/>
            </a:pPr>
            <a:r>
              <a:rPr lang="tr-TR" dirty="0"/>
              <a:t>• </a:t>
            </a:r>
            <a:r>
              <a:rPr lang="tr-TR" dirty="0">
                <a:solidFill>
                  <a:srgbClr val="002060"/>
                </a:solidFill>
                <a:latin typeface="Arial Black" panose="020B0A04020102020204" pitchFamily="34" charset="0"/>
              </a:rPr>
              <a:t>Nörolojik monitörler ve </a:t>
            </a:r>
            <a:r>
              <a:rPr lang="tr-TR" dirty="0" err="1">
                <a:solidFill>
                  <a:srgbClr val="002060"/>
                </a:solidFill>
                <a:latin typeface="Arial Black" panose="020B0A04020102020204" pitchFamily="34" charset="0"/>
              </a:rPr>
              <a:t>nöroprotektif</a:t>
            </a:r>
            <a:r>
              <a:rPr lang="tr-TR" dirty="0">
                <a:solidFill>
                  <a:srgbClr val="002060"/>
                </a:solidFill>
                <a:latin typeface="Arial Black" panose="020B0A04020102020204" pitchFamily="34" charset="0"/>
              </a:rPr>
              <a:t> stratejiler geliştirilmelidir</a:t>
            </a:r>
          </a:p>
          <a:p>
            <a:pPr marL="0" indent="0">
              <a:buNone/>
            </a:pPr>
            <a:r>
              <a:rPr lang="tr-TR" dirty="0"/>
              <a:t>• </a:t>
            </a:r>
            <a:r>
              <a:rPr lang="tr-TR" dirty="0">
                <a:solidFill>
                  <a:srgbClr val="002060"/>
                </a:solidFill>
                <a:latin typeface="Arial Black" panose="020B0A04020102020204" pitchFamily="34" charset="0"/>
              </a:rPr>
              <a:t>Baypas devresi bileşenlerinin daha fazla minyatürleştirilmesi, </a:t>
            </a:r>
            <a:r>
              <a:rPr lang="tr-TR" dirty="0" err="1">
                <a:solidFill>
                  <a:srgbClr val="002060"/>
                </a:solidFill>
                <a:latin typeface="Arial Black" panose="020B0A04020102020204" pitchFamily="34" charset="0"/>
              </a:rPr>
              <a:t>KPB'nin</a:t>
            </a:r>
            <a:r>
              <a:rPr lang="tr-TR" dirty="0">
                <a:solidFill>
                  <a:srgbClr val="002060"/>
                </a:solidFill>
                <a:latin typeface="Arial Black" panose="020B0A04020102020204" pitchFamily="34" charset="0"/>
              </a:rPr>
              <a:t> olumsuz etkilerini azaltacaktır</a:t>
            </a:r>
            <a:r>
              <a:rPr lang="tr-TR" dirty="0" smtClean="0">
                <a:solidFill>
                  <a:srgbClr val="002060"/>
                </a:solidFill>
                <a:latin typeface="Arial Black" panose="020B0A04020102020204" pitchFamily="34" charset="0"/>
              </a:rPr>
              <a:t>.</a:t>
            </a:r>
          </a:p>
          <a:p>
            <a:r>
              <a:rPr lang="tr-TR" dirty="0" smtClean="0">
                <a:solidFill>
                  <a:srgbClr val="002060"/>
                </a:solidFill>
                <a:latin typeface="Arial Black" panose="020B0A04020102020204" pitchFamily="34" charset="0"/>
              </a:rPr>
              <a:t> </a:t>
            </a:r>
            <a:r>
              <a:rPr lang="tr-TR" dirty="0" err="1" smtClean="0">
                <a:solidFill>
                  <a:srgbClr val="002060"/>
                </a:solidFill>
                <a:latin typeface="Arial Black" panose="020B0A04020102020204" pitchFamily="34" charset="0"/>
              </a:rPr>
              <a:t>Antienflamatuar</a:t>
            </a:r>
            <a:r>
              <a:rPr lang="tr-TR" dirty="0" smtClean="0">
                <a:solidFill>
                  <a:srgbClr val="002060"/>
                </a:solidFill>
                <a:latin typeface="Arial Black" panose="020B0A04020102020204" pitchFamily="34" charset="0"/>
              </a:rPr>
              <a:t> stratejilerin geliştirme çalışmaları vardır</a:t>
            </a:r>
          </a:p>
          <a:p>
            <a:r>
              <a:rPr lang="tr-TR" dirty="0">
                <a:solidFill>
                  <a:srgbClr val="002060"/>
                </a:solidFill>
                <a:latin typeface="Arial Black" panose="020B0A04020102020204" pitchFamily="34" charset="0"/>
              </a:rPr>
              <a:t>“</a:t>
            </a:r>
            <a:r>
              <a:rPr lang="tr-TR" dirty="0" err="1">
                <a:solidFill>
                  <a:srgbClr val="002060"/>
                </a:solidFill>
                <a:latin typeface="Arial Black" panose="020B0A04020102020204" pitchFamily="34" charset="0"/>
              </a:rPr>
              <a:t>Coated</a:t>
            </a:r>
            <a:r>
              <a:rPr lang="tr-TR" dirty="0">
                <a:solidFill>
                  <a:srgbClr val="002060"/>
                </a:solidFill>
                <a:latin typeface="Arial Black" panose="020B0A04020102020204" pitchFamily="34" charset="0"/>
              </a:rPr>
              <a:t>” </a:t>
            </a:r>
            <a:r>
              <a:rPr lang="tr-TR" smtClean="0">
                <a:solidFill>
                  <a:srgbClr val="002060"/>
                </a:solidFill>
                <a:latin typeface="Arial Black" panose="020B0A04020102020204" pitchFamily="34" charset="0"/>
              </a:rPr>
              <a:t>circuits. </a:t>
            </a:r>
            <a:r>
              <a:rPr lang="tr-TR" dirty="0" smtClean="0">
                <a:solidFill>
                  <a:srgbClr val="002060"/>
                </a:solidFill>
                <a:latin typeface="Arial Black" panose="020B0A04020102020204" pitchFamily="34" charset="0"/>
              </a:rPr>
              <a:t>Kaplı devreler gelişimi devam etmektedir.</a:t>
            </a:r>
            <a:endParaRPr lang="tr-TR" dirty="0">
              <a:solidFill>
                <a:srgbClr val="002060"/>
              </a:solidFill>
              <a:latin typeface="Arial Black" panose="020B0A04020102020204" pitchFamily="34" charset="0"/>
            </a:endParaRPr>
          </a:p>
          <a:p>
            <a:pPr marL="0" indent="0">
              <a:buNone/>
            </a:pPr>
            <a:r>
              <a:rPr lang="tr-TR" dirty="0"/>
              <a:t>• İdeal asit-baz yönetim stratejisi bilinmemektedir ve </a:t>
            </a:r>
            <a:r>
              <a:rPr lang="tr-TR" dirty="0" err="1"/>
              <a:t>KPB'de</a:t>
            </a:r>
            <a:r>
              <a:rPr lang="tr-TR" dirty="0"/>
              <a:t> oksijen dağıtımını iyileştirmek için ek araştırmalara ihtiyaç vardır.</a:t>
            </a:r>
          </a:p>
          <a:p>
            <a:pPr marL="0" indent="0">
              <a:buNone/>
            </a:pPr>
            <a:r>
              <a:rPr lang="tr-TR" dirty="0"/>
              <a:t>• KPB sonrası </a:t>
            </a:r>
            <a:r>
              <a:rPr lang="tr-TR" dirty="0" err="1"/>
              <a:t>heparin</a:t>
            </a:r>
            <a:r>
              <a:rPr lang="tr-TR" dirty="0"/>
              <a:t> </a:t>
            </a:r>
            <a:r>
              <a:rPr lang="tr-TR" dirty="0" err="1"/>
              <a:t>antikoagülasyonu</a:t>
            </a:r>
            <a:r>
              <a:rPr lang="tr-TR" dirty="0"/>
              <a:t> izlemek ve tersine çevirmek için ideal yöntemi belirlemek için ilave araştırmalara ihtiyaç vardır.</a:t>
            </a:r>
          </a:p>
          <a:p>
            <a:r>
              <a:rPr lang="tr-TR" dirty="0" smtClean="0">
                <a:solidFill>
                  <a:srgbClr val="002060"/>
                </a:solidFill>
                <a:latin typeface="Arial Black" panose="020B0A04020102020204" pitchFamily="34" charset="0"/>
              </a:rPr>
              <a:t>Anestezi </a:t>
            </a:r>
            <a:r>
              <a:rPr lang="tr-TR" dirty="0">
                <a:solidFill>
                  <a:srgbClr val="002060"/>
                </a:solidFill>
                <a:latin typeface="Arial Black" panose="020B0A04020102020204" pitchFamily="34" charset="0"/>
              </a:rPr>
              <a:t>uzmanı ve </a:t>
            </a:r>
            <a:r>
              <a:rPr lang="tr-TR" dirty="0" err="1">
                <a:solidFill>
                  <a:srgbClr val="002060"/>
                </a:solidFill>
                <a:latin typeface="Arial Black" panose="020B0A04020102020204" pitchFamily="34" charset="0"/>
              </a:rPr>
              <a:t>pefüzyonist</a:t>
            </a:r>
            <a:r>
              <a:rPr lang="tr-TR" dirty="0">
                <a:solidFill>
                  <a:srgbClr val="002060"/>
                </a:solidFill>
                <a:latin typeface="Arial Black" panose="020B0A04020102020204" pitchFamily="34" charset="0"/>
              </a:rPr>
              <a:t> hasta güvenliğini sağlamak için KPB sırasında sürekli olarak dikkatli olmalıdır.</a:t>
            </a:r>
          </a:p>
          <a:p>
            <a:pPr marL="0" indent="0">
              <a:buNone/>
            </a:pPr>
            <a:r>
              <a:rPr lang="tr-TR" dirty="0"/>
              <a:t>• </a:t>
            </a:r>
            <a:r>
              <a:rPr lang="tr-TR" dirty="0" smtClean="0"/>
              <a:t>• </a:t>
            </a:r>
            <a:r>
              <a:rPr lang="tr-TR" dirty="0">
                <a:solidFill>
                  <a:srgbClr val="FF0000"/>
                </a:solidFill>
                <a:latin typeface="Arial Black" panose="020B0A04020102020204" pitchFamily="34" charset="0"/>
              </a:rPr>
              <a:t>Kardiyak cerrah, anestezi uzmanı ve </a:t>
            </a:r>
            <a:r>
              <a:rPr lang="tr-TR" dirty="0" err="1">
                <a:solidFill>
                  <a:srgbClr val="FF0000"/>
                </a:solidFill>
                <a:latin typeface="Arial Black" panose="020B0A04020102020204" pitchFamily="34" charset="0"/>
              </a:rPr>
              <a:t>perfüzyonist</a:t>
            </a:r>
            <a:r>
              <a:rPr lang="tr-TR" dirty="0">
                <a:solidFill>
                  <a:srgbClr val="FF0000"/>
                </a:solidFill>
                <a:latin typeface="Arial Black" panose="020B0A04020102020204" pitchFamily="34" charset="0"/>
              </a:rPr>
              <a:t>, </a:t>
            </a:r>
            <a:r>
              <a:rPr lang="tr-TR" dirty="0" err="1">
                <a:solidFill>
                  <a:srgbClr val="FF0000"/>
                </a:solidFill>
                <a:latin typeface="Arial Black" panose="020B0A04020102020204" pitchFamily="34" charset="0"/>
              </a:rPr>
              <a:t>KPB'nin</a:t>
            </a:r>
            <a:r>
              <a:rPr lang="tr-TR" dirty="0">
                <a:solidFill>
                  <a:srgbClr val="FF0000"/>
                </a:solidFill>
                <a:latin typeface="Arial Black" panose="020B0A04020102020204" pitchFamily="34" charset="0"/>
              </a:rPr>
              <a:t> güvenli gidişini sağlamak için birlikte uyum içinde çalışmalıdır.</a:t>
            </a:r>
          </a:p>
        </p:txBody>
      </p:sp>
    </p:spTree>
    <p:extLst>
      <p:ext uri="{BB962C8B-B14F-4D97-AF65-F5344CB8AC3E}">
        <p14:creationId xmlns:p14="http://schemas.microsoft.com/office/powerpoint/2010/main" val="1192661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endParaRPr lang="tr-TR" sz="8000" dirty="0"/>
          </a:p>
          <a:p>
            <a:pPr marL="0" indent="0" algn="ctr">
              <a:buNone/>
            </a:pPr>
            <a:r>
              <a:rPr lang="tr-TR" sz="8000" dirty="0"/>
              <a:t>Teşekkürler</a:t>
            </a:r>
          </a:p>
        </p:txBody>
      </p:sp>
    </p:spTree>
    <p:extLst>
      <p:ext uri="{BB962C8B-B14F-4D97-AF65-F5344CB8AC3E}">
        <p14:creationId xmlns:p14="http://schemas.microsoft.com/office/powerpoint/2010/main" val="1987006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Yetişkin ve </a:t>
            </a:r>
            <a:r>
              <a:rPr lang="tr-TR" dirty="0" err="1"/>
              <a:t>Pediyatrik</a:t>
            </a:r>
            <a:r>
              <a:rPr lang="tr-TR" dirty="0"/>
              <a:t> KPB arasındaki farklar</a:t>
            </a:r>
          </a:p>
        </p:txBody>
      </p:sp>
      <p:pic>
        <p:nvPicPr>
          <p:cNvPr id="4" name="İçerik Yer Tutucusu 3"/>
          <p:cNvPicPr>
            <a:picLocks noGrp="1" noChangeAspect="1"/>
          </p:cNvPicPr>
          <p:nvPr>
            <p:ph idx="1"/>
          </p:nvPr>
        </p:nvPicPr>
        <p:blipFill>
          <a:blip r:embed="rId2"/>
          <a:stretch>
            <a:fillRect/>
          </a:stretch>
        </p:blipFill>
        <p:spPr>
          <a:xfrm>
            <a:off x="838200" y="2075444"/>
            <a:ext cx="10515600" cy="3851699"/>
          </a:xfrm>
          <a:prstGeom prst="rect">
            <a:avLst/>
          </a:prstGeom>
        </p:spPr>
      </p:pic>
    </p:spTree>
    <p:extLst>
      <p:ext uri="{BB962C8B-B14F-4D97-AF65-F5344CB8AC3E}">
        <p14:creationId xmlns:p14="http://schemas.microsoft.com/office/powerpoint/2010/main" val="379968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xmlns=""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xmlns=""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3002" y="365125"/>
            <a:ext cx="10520702" cy="1325563"/>
          </a:xfrm>
        </p:spPr>
        <p:txBody>
          <a:bodyPr>
            <a:normAutofit/>
          </a:bodyPr>
          <a:lstStyle/>
          <a:p>
            <a:r>
              <a:rPr lang="tr-TR" dirty="0"/>
              <a:t>Pediatrik KPB </a:t>
            </a:r>
          </a:p>
        </p:txBody>
      </p:sp>
      <p:graphicFrame>
        <p:nvGraphicFramePr>
          <p:cNvPr id="19" name="İçerik Yer Tutucusu 2">
            <a:extLst>
              <a:ext uri="{FF2B5EF4-FFF2-40B4-BE49-F238E27FC236}">
                <a16:creationId xmlns:a16="http://schemas.microsoft.com/office/drawing/2014/main" xmlns="" id="{7D337449-EFC9-4E32-9E2B-D3F8F60A669F}"/>
              </a:ext>
            </a:extLst>
          </p:cNvPr>
          <p:cNvGraphicFramePr>
            <a:graphicFrameLocks noGrp="1"/>
          </p:cNvGraphicFramePr>
          <p:nvPr>
            <p:ph idx="1"/>
            <p:extLst>
              <p:ext uri="{D42A27DB-BD31-4B8C-83A1-F6EECF244321}">
                <p14:modId xmlns:p14="http://schemas.microsoft.com/office/powerpoint/2010/main" val="2964848100"/>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10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838200" y="811161"/>
            <a:ext cx="3335594" cy="5403370"/>
          </a:xfrm>
        </p:spPr>
        <p:txBody>
          <a:bodyPr>
            <a:normAutofit/>
          </a:bodyPr>
          <a:lstStyle/>
          <a:p>
            <a:r>
              <a:rPr lang="tr-TR" sz="3600" dirty="0">
                <a:solidFill>
                  <a:schemeClr val="bg1"/>
                </a:solidFill>
              </a:rPr>
              <a:t>Pediatrik CPB’ ta</a:t>
            </a:r>
            <a:br>
              <a:rPr lang="tr-TR" sz="3600" dirty="0">
                <a:solidFill>
                  <a:schemeClr val="bg1"/>
                </a:solidFill>
              </a:rPr>
            </a:br>
            <a:r>
              <a:rPr lang="tr-TR" sz="3600" dirty="0">
                <a:solidFill>
                  <a:schemeClr val="bg1"/>
                </a:solidFill>
              </a:rPr>
              <a:t>      sıklıkla    karşılaşılanlar</a:t>
            </a:r>
          </a:p>
        </p:txBody>
      </p:sp>
      <p:graphicFrame>
        <p:nvGraphicFramePr>
          <p:cNvPr id="5" name="İçerik Yer Tutucusu 2">
            <a:extLst>
              <a:ext uri="{FF2B5EF4-FFF2-40B4-BE49-F238E27FC236}">
                <a16:creationId xmlns:a16="http://schemas.microsoft.com/office/drawing/2014/main" xmlns="" id="{2CA24793-FE86-461F-A971-FC0B515E32E6}"/>
              </a:ext>
            </a:extLst>
          </p:cNvPr>
          <p:cNvGraphicFramePr>
            <a:graphicFrameLocks noGrp="1"/>
          </p:cNvGraphicFramePr>
          <p:nvPr>
            <p:ph idx="1"/>
            <p:extLst>
              <p:ext uri="{D42A27DB-BD31-4B8C-83A1-F6EECF244321}">
                <p14:modId xmlns:p14="http://schemas.microsoft.com/office/powerpoint/2010/main" val="69809271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27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943277" y="712269"/>
            <a:ext cx="3370998" cy="5502264"/>
          </a:xfrm>
        </p:spPr>
        <p:txBody>
          <a:bodyPr>
            <a:normAutofit/>
          </a:bodyPr>
          <a:lstStyle/>
          <a:p>
            <a:r>
              <a:rPr lang="tr-TR" dirty="0">
                <a:solidFill>
                  <a:srgbClr val="FFFFFF"/>
                </a:solidFill>
              </a:rPr>
              <a:t> </a:t>
            </a:r>
            <a:r>
              <a:rPr lang="tr-TR" dirty="0" err="1">
                <a:solidFill>
                  <a:srgbClr val="FFFFFF"/>
                </a:solidFill>
              </a:rPr>
              <a:t>KPB’ta</a:t>
            </a:r>
            <a:r>
              <a:rPr lang="tr-TR" dirty="0">
                <a:solidFill>
                  <a:srgbClr val="FFFFFF"/>
                </a:solidFill>
              </a:rPr>
              <a:t> Organ Hasarına neden olabilecek </a:t>
            </a:r>
            <a:r>
              <a:rPr lang="tr-TR" dirty="0" err="1">
                <a:solidFill>
                  <a:srgbClr val="FFFFFF"/>
                </a:solidFill>
              </a:rPr>
              <a:t>İntraoperatif</a:t>
            </a:r>
            <a:r>
              <a:rPr lang="tr-TR" dirty="0">
                <a:solidFill>
                  <a:srgbClr val="FFFFFF"/>
                </a:solidFill>
              </a:rPr>
              <a:t> Faktörler</a:t>
            </a:r>
            <a:br>
              <a:rPr lang="tr-TR" dirty="0">
                <a:solidFill>
                  <a:srgbClr val="FFFFFF"/>
                </a:solidFill>
              </a:rPr>
            </a:br>
            <a:endParaRPr lang="tr-TR" dirty="0">
              <a:solidFill>
                <a:srgbClr val="FFFFFF"/>
              </a:solidFill>
            </a:endParaRPr>
          </a:p>
        </p:txBody>
      </p:sp>
      <p:graphicFrame>
        <p:nvGraphicFramePr>
          <p:cNvPr id="12" name="İçerik Yer Tutucusu 2">
            <a:extLst>
              <a:ext uri="{FF2B5EF4-FFF2-40B4-BE49-F238E27FC236}">
                <a16:creationId xmlns:a16="http://schemas.microsoft.com/office/drawing/2014/main" xmlns="" id="{7C2512D4-2B67-437A-A6A5-43F98495964E}"/>
              </a:ext>
            </a:extLst>
          </p:cNvPr>
          <p:cNvGraphicFramePr>
            <a:graphicFrameLocks noGrp="1"/>
          </p:cNvGraphicFramePr>
          <p:nvPr>
            <p:ph idx="1"/>
            <p:extLst>
              <p:ext uri="{D42A27DB-BD31-4B8C-83A1-F6EECF244321}">
                <p14:modId xmlns:p14="http://schemas.microsoft.com/office/powerpoint/2010/main" val="427617671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80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xmlns=""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xmlns=""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833002" y="365125"/>
            <a:ext cx="10520702" cy="1325563"/>
          </a:xfrm>
        </p:spPr>
        <p:txBody>
          <a:bodyPr>
            <a:normAutofit/>
          </a:bodyPr>
          <a:lstStyle/>
          <a:p>
            <a:r>
              <a:rPr lang="tr-TR" dirty="0" err="1"/>
              <a:t>Pediyatrik</a:t>
            </a:r>
            <a:r>
              <a:rPr lang="tr-TR" dirty="0"/>
              <a:t> </a:t>
            </a:r>
            <a:r>
              <a:rPr lang="tr-TR" dirty="0" err="1"/>
              <a:t>Kardiyopulmoner</a:t>
            </a:r>
            <a:r>
              <a:rPr lang="tr-TR" dirty="0"/>
              <a:t> </a:t>
            </a:r>
            <a:r>
              <a:rPr lang="tr-TR" dirty="0" err="1"/>
              <a:t>bypass’ta</a:t>
            </a:r>
            <a:r>
              <a:rPr lang="tr-TR" dirty="0"/>
              <a:t> </a:t>
            </a:r>
            <a:br>
              <a:rPr lang="tr-TR" dirty="0"/>
            </a:br>
            <a:r>
              <a:rPr lang="tr-TR" dirty="0"/>
              <a:t>majör organ </a:t>
            </a:r>
            <a:r>
              <a:rPr lang="tr-TR" dirty="0" err="1"/>
              <a:t>etkilenimleri</a:t>
            </a:r>
            <a:endParaRPr lang="tr-TR" dirty="0"/>
          </a:p>
        </p:txBody>
      </p:sp>
      <p:graphicFrame>
        <p:nvGraphicFramePr>
          <p:cNvPr id="5" name="İçerik Yer Tutucusu 2">
            <a:extLst>
              <a:ext uri="{FF2B5EF4-FFF2-40B4-BE49-F238E27FC236}">
                <a16:creationId xmlns:a16="http://schemas.microsoft.com/office/drawing/2014/main" xmlns="" id="{C92DEEAE-6B36-451C-94B7-8A437A912436}"/>
              </a:ext>
            </a:extLst>
          </p:cNvPr>
          <p:cNvGraphicFramePr>
            <a:graphicFrameLocks noGrp="1"/>
          </p:cNvGraphicFramePr>
          <p:nvPr>
            <p:ph idx="1"/>
            <p:extLst>
              <p:ext uri="{D42A27DB-BD31-4B8C-83A1-F6EECF244321}">
                <p14:modId xmlns:p14="http://schemas.microsoft.com/office/powerpoint/2010/main" val="2294285760"/>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236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tr-TR" sz="3200">
                <a:solidFill>
                  <a:srgbClr val="262626"/>
                </a:solidFill>
              </a:rPr>
              <a:t>Hematolojik Etkileri</a:t>
            </a:r>
            <a:br>
              <a:rPr lang="tr-TR" sz="3200">
                <a:solidFill>
                  <a:srgbClr val="262626"/>
                </a:solidFill>
              </a:rPr>
            </a:br>
            <a:endParaRPr lang="tr-TR" sz="3200">
              <a:solidFill>
                <a:srgbClr val="262626"/>
              </a:solidFill>
            </a:endParaRPr>
          </a:p>
        </p:txBody>
      </p:sp>
      <p:sp>
        <p:nvSpPr>
          <p:cNvPr id="3" name="İçerik Yer Tutucusu 2"/>
          <p:cNvSpPr>
            <a:spLocks noGrp="1"/>
          </p:cNvSpPr>
          <p:nvPr>
            <p:ph idx="1"/>
          </p:nvPr>
        </p:nvSpPr>
        <p:spPr>
          <a:xfrm>
            <a:off x="6049182" y="802638"/>
            <a:ext cx="5408696" cy="5252722"/>
          </a:xfrm>
        </p:spPr>
        <p:txBody>
          <a:bodyPr anchor="ctr">
            <a:normAutofit/>
          </a:bodyPr>
          <a:lstStyle/>
          <a:p>
            <a:pPr marL="0" indent="0">
              <a:buNone/>
            </a:pPr>
            <a:r>
              <a:rPr lang="tr-TR" sz="2200" dirty="0"/>
              <a:t> KPB sırasında </a:t>
            </a:r>
            <a:r>
              <a:rPr lang="tr-TR" sz="2200" dirty="0" err="1"/>
              <a:t>hemodilüsyon</a:t>
            </a:r>
            <a:r>
              <a:rPr lang="tr-TR" sz="2200" dirty="0"/>
              <a:t> nedeniyle </a:t>
            </a:r>
            <a:r>
              <a:rPr lang="tr-TR" sz="2200" dirty="0" err="1"/>
              <a:t>trombosit</a:t>
            </a:r>
            <a:r>
              <a:rPr lang="tr-TR" sz="2200" dirty="0"/>
              <a:t> miktarı</a:t>
            </a:r>
          </a:p>
          <a:p>
            <a:pPr marL="0" indent="0">
              <a:buNone/>
            </a:pPr>
            <a:r>
              <a:rPr lang="tr-TR" sz="2200" dirty="0"/>
              <a:t>yaklaşık % 50 oranında da azalır. Aynı zamanda yabancı yüzeyle temas ve </a:t>
            </a:r>
            <a:r>
              <a:rPr lang="tr-TR" sz="2200" dirty="0" err="1"/>
              <a:t>hipotermi</a:t>
            </a:r>
            <a:r>
              <a:rPr lang="tr-TR" sz="2200" dirty="0"/>
              <a:t> nedeniyle </a:t>
            </a:r>
            <a:r>
              <a:rPr lang="tr-TR" sz="2200" dirty="0" err="1">
                <a:solidFill>
                  <a:srgbClr val="FFC000"/>
                </a:solidFill>
              </a:rPr>
              <a:t>trombositlerde</a:t>
            </a:r>
            <a:r>
              <a:rPr lang="tr-TR" sz="2200" dirty="0">
                <a:solidFill>
                  <a:srgbClr val="FFC000"/>
                </a:solidFill>
              </a:rPr>
              <a:t> fonksiyon bozukluğu görülür</a:t>
            </a:r>
            <a:r>
              <a:rPr lang="tr-TR" sz="2200" dirty="0"/>
              <a:t>. KPB ‘a girildiğinde kan ve kan ürünlerinin </a:t>
            </a:r>
            <a:r>
              <a:rPr lang="tr-TR" sz="2200" dirty="0" err="1"/>
              <a:t>endotel</a:t>
            </a:r>
            <a:r>
              <a:rPr lang="tr-TR" sz="2200" dirty="0"/>
              <a:t> ile kaplı olmayan yabancı bir yüzeyle temas etmesi nedeniyle </a:t>
            </a:r>
            <a:r>
              <a:rPr lang="tr-TR" sz="2200" dirty="0" err="1"/>
              <a:t>trombositlerin</a:t>
            </a:r>
            <a:r>
              <a:rPr lang="tr-TR" sz="2200" dirty="0"/>
              <a:t> </a:t>
            </a:r>
            <a:r>
              <a:rPr lang="tr-TR" sz="2200" dirty="0" err="1"/>
              <a:t>yanısıra</a:t>
            </a:r>
            <a:r>
              <a:rPr lang="tr-TR" sz="2200" dirty="0"/>
              <a:t> kanın diğer şekilli elemanlarının ve </a:t>
            </a:r>
            <a:r>
              <a:rPr lang="tr-TR" sz="2200" dirty="0">
                <a:solidFill>
                  <a:srgbClr val="FFC000"/>
                </a:solidFill>
              </a:rPr>
              <a:t>kan proteinlerinin hasarı</a:t>
            </a:r>
          </a:p>
          <a:p>
            <a:pPr marL="0" indent="0">
              <a:buNone/>
            </a:pPr>
            <a:r>
              <a:rPr lang="tr-TR" sz="2200" dirty="0"/>
              <a:t>kaçınılmazdır. </a:t>
            </a:r>
            <a:r>
              <a:rPr lang="tr-TR" sz="2200" dirty="0" err="1"/>
              <a:t>Oksijenatör</a:t>
            </a:r>
            <a:r>
              <a:rPr lang="tr-TR" sz="2200" dirty="0"/>
              <a:t>, filtreler, roller pompa ve </a:t>
            </a:r>
            <a:r>
              <a:rPr lang="tr-TR" sz="2200" dirty="0" err="1"/>
              <a:t>aspirasyon</a:t>
            </a:r>
            <a:r>
              <a:rPr lang="tr-TR" sz="2200" dirty="0"/>
              <a:t> da kanın hasarına katkıda bulunur. Eritrosit </a:t>
            </a:r>
            <a:r>
              <a:rPr lang="tr-TR" sz="2200" dirty="0" err="1"/>
              <a:t>membranında</a:t>
            </a:r>
            <a:r>
              <a:rPr lang="tr-TR" sz="2200" dirty="0"/>
              <a:t> parçalanma sonucu oluşan </a:t>
            </a:r>
            <a:r>
              <a:rPr lang="tr-TR" sz="2200" dirty="0" err="1">
                <a:solidFill>
                  <a:srgbClr val="FFC000"/>
                </a:solidFill>
              </a:rPr>
              <a:t>hemoliz</a:t>
            </a:r>
            <a:r>
              <a:rPr lang="tr-TR" sz="2200" dirty="0"/>
              <a:t> nedeniyle hemoglobin açığa çıkar ve hücre içi potasyum miktarı artar</a:t>
            </a:r>
          </a:p>
        </p:txBody>
      </p:sp>
    </p:spTree>
    <p:extLst>
      <p:ext uri="{BB962C8B-B14F-4D97-AF65-F5344CB8AC3E}">
        <p14:creationId xmlns:p14="http://schemas.microsoft.com/office/powerpoint/2010/main" val="21000066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1876</Words>
  <Application>Microsoft Office PowerPoint</Application>
  <PresentationFormat>Geniş ekran</PresentationFormat>
  <Paragraphs>225</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36</vt:i4>
      </vt:variant>
    </vt:vector>
  </HeadingPairs>
  <TitlesOfParts>
    <vt:vector size="43" baseType="lpstr">
      <vt:lpstr>Arial</vt:lpstr>
      <vt:lpstr>Arial Black</vt:lpstr>
      <vt:lpstr>Calibri</vt:lpstr>
      <vt:lpstr>Calibri Light</vt:lpstr>
      <vt:lpstr>Harabara2</vt:lpstr>
      <vt:lpstr>Office Teması</vt:lpstr>
      <vt:lpstr>1_Office Teması</vt:lpstr>
      <vt:lpstr> Pediatrik Kardiyopulmoner Bypass'ta  Organ Hasarlarının Engellenmesi</vt:lpstr>
      <vt:lpstr>İlk Pediyatrik KPB</vt:lpstr>
      <vt:lpstr>Yenidoğan ve erişkin KPB farkları</vt:lpstr>
      <vt:lpstr>Yetişkin ve Pediyatrik KPB arasındaki farklar</vt:lpstr>
      <vt:lpstr>Pediatrik KPB </vt:lpstr>
      <vt:lpstr>Pediatrik CPB’ ta       sıklıkla    karşılaşılanlar</vt:lpstr>
      <vt:lpstr> KPB’ta Organ Hasarına neden olabilecek İntraoperatif Faktörler </vt:lpstr>
      <vt:lpstr>Pediyatrik Kardiyopulmoner bypass’ta  majör organ etkilenimleri</vt:lpstr>
      <vt:lpstr>Hematolojik Etkileri </vt:lpstr>
      <vt:lpstr>İnflamatuar Etkiler </vt:lpstr>
      <vt:lpstr>Sistemik Inflamatory Response Syndrome-         SIRS   </vt:lpstr>
      <vt:lpstr>SIRS önlenmesi</vt:lpstr>
      <vt:lpstr>Kalp Üzerine Etkiler</vt:lpstr>
      <vt:lpstr>Akciğerlere Etkiler </vt:lpstr>
      <vt:lpstr> Böbreklere Etkiler </vt:lpstr>
      <vt:lpstr>Santral Sinir Sistemine Etkileri </vt:lpstr>
      <vt:lpstr> Gastrointestinal Sisteme Etkiler </vt:lpstr>
      <vt:lpstr>Endokrin Sisteme Etkiler </vt:lpstr>
      <vt:lpstr>Endokrin Sistem Etkileri</vt:lpstr>
      <vt:lpstr>KPB’ta, Organ korumada genel prensipler</vt:lpstr>
      <vt:lpstr>KPB sırasında  organ perfüzyonu için  dikkate alınması gereken noktalar; </vt:lpstr>
      <vt:lpstr>KPB’da Organ koruma ipuçları</vt:lpstr>
      <vt:lpstr>KPB’da Organ koruma ipuçları          1 </vt:lpstr>
      <vt:lpstr>KPB’da Organ koruma ipuçları     2 </vt:lpstr>
      <vt:lpstr>KPB’da Organ koruma ipuçları                3 </vt:lpstr>
      <vt:lpstr>KPB’da Organ koruma ipuçları                4 </vt:lpstr>
      <vt:lpstr>KPB’da Organ koruma ipuçları               5</vt:lpstr>
      <vt:lpstr>KPB’da Organ koruma ipuçları              6  </vt:lpstr>
      <vt:lpstr>KPB’da Organ koruma ipuçları             7 </vt:lpstr>
      <vt:lpstr>PowerPoint Sunusu</vt:lpstr>
      <vt:lpstr>  KPB’da Organ koruma ipuçları                   8  ULTRFİLTRASYON (UF) /MODİFİYE ULTRAFİLTRASYON (MUF)  </vt:lpstr>
      <vt:lpstr>           arterio-venöz MUF sistem                                          venö–arterial  MUF sistem</vt:lpstr>
      <vt:lpstr>Masif Hava Embolisinde Tedavi Protokolü</vt:lpstr>
      <vt:lpstr>PowerPoint Sunusu</vt:lpstr>
      <vt:lpstr>Son Söz</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95</cp:revision>
  <dcterms:created xsi:type="dcterms:W3CDTF">2018-03-25T13:55:56Z</dcterms:created>
  <dcterms:modified xsi:type="dcterms:W3CDTF">2018-03-30T19:57:50Z</dcterms:modified>
</cp:coreProperties>
</file>