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54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Notların biçimini düzenlemek için tıklayın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tr-T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&lt;header&gt;</a:t>
            </a:r>
          </a:p>
        </p:txBody>
      </p:sp>
      <p:sp>
        <p:nvSpPr>
          <p:cNvPr id="40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tr-T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</a:p>
        </p:txBody>
      </p:sp>
      <p:sp>
        <p:nvSpPr>
          <p:cNvPr id="41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tr-T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</a:p>
        </p:txBody>
      </p:sp>
      <p:sp>
        <p:nvSpPr>
          <p:cNvPr id="42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951DCEB6-EC33-4670-9B74-4928A98C69E2}" type="slidenum">
              <a:rPr lang="tr-T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Kıymetli Hocalarım Sevgili meslektaşlarım, değerli katılımcılar</a:t>
            </a:r>
            <a:endParaRPr lang="tr-T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2" name="CustomShape 2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4" name="CustomShape 2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6" name="CustomShape 2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8" name="CustomShape 2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0" name="CustomShape 2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2" name="CustomShape 2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4" name="CustomShape 2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6" name="CustomShape 2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960" cy="411336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88" name="Google Shape;429;p64:notes"/>
          <p:cNvPicPr/>
          <p:nvPr/>
        </p:nvPicPr>
        <p:blipFill>
          <a:blip r:embed="rId3"/>
          <a:stretch/>
        </p:blipFill>
        <p:spPr>
          <a:xfrm>
            <a:off x="1296000" y="1224000"/>
            <a:ext cx="4102920" cy="2590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tr-TR" sz="1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değerli meslektaşlarımız hepinizin bilfiği gibi mesleğimizin tanımının yapılması çok yeni 26. nisan 2011 .. dolayısıyla özlük ve kadro sorunlarımız mevcut.. bu konularda destek ve çözüm bulmak amacıyla..sendikalar , millet vekilleri ile görüştük.</a:t>
            </a:r>
            <a:endParaRPr lang="tr-T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son bir kaç yıldır yapmış olduğumuz faaliyetleri kısaca anlatmak istiyorum… bu çanta hepinizin bildiği tamer sarının taşıdığı çanta..</a:t>
            </a:r>
            <a:endParaRPr lang="tr-T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tr-T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4" name="CustomShape 2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tr-TR" sz="1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ankara da fiziki bir dernek merkezimiz olduğu gibi sanal alemde de bir merkez adımız var</a:t>
            </a:r>
            <a:endParaRPr lang="tr-T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tr-T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tr-TR" sz="1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sizin de bildiğiniz gbi az sayıda ve ülkemizde dağınık halde bulunmaktayız.. sizlerle daha iyi iletişim kurmak amacıyla ve sizleri bilgilendirmek amcıyla aktif çalışan web sitemiz ..</a:t>
            </a:r>
            <a:endParaRPr lang="tr-T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tr-TR" sz="1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facebook sayfamız </a:t>
            </a:r>
            <a:endParaRPr lang="tr-T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tr-TR" sz="1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youtube kanalımız var. bu kanal ile özellikle perfüzyon lisans ve y. lisans öğrencilerine mesleğe yeni başlayan meslektaşlarımıza ulaşmaya , yardımcı olmaya çalışıyoruz.</a:t>
            </a:r>
            <a:endParaRPr lang="tr-T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tr-T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tr-TR" sz="1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youtube kanalımız var</a:t>
            </a:r>
            <a:endParaRPr lang="tr-T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tr-TR" sz="1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derneğimizin ve mesleğimizin avrupa perfüzyonistler birliğine entegrasyonu kapsamında .. ülkemizde 2 üniversitenin eğitimi buord  tarafından akredite edildi.</a:t>
            </a:r>
            <a:endParaRPr lang="tr-T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2" name="CustomShape 2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tr-T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tr-T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tr-T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tr-T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Ana başlık metnini düzenlemek için tıklayın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tr-T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Anahat metninin biçimini düzenlemek için tıklayın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tr-T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İkinci Anahat Düzeyi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tr-T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Üçüncü Anahat Düzeyi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tr-T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Dördüncü Anahat Düzeyi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Beşinci Anahat Düzeyi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Altıncı Anahat Düzeyi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Yedinci Anahat Düzeyi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80.jpeg"/><Relationship Id="rId7" Type="http://schemas.openxmlformats.org/officeDocument/2006/relationships/image" Target="../media/image82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1.png"/><Relationship Id="rId4" Type="http://schemas.openxmlformats.org/officeDocument/2006/relationships/image" Target="../media/image42.jpeg"/><Relationship Id="rId9" Type="http://schemas.openxmlformats.org/officeDocument/2006/relationships/image" Target="../media/image8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61;p1"/>
          <p:cNvPicPr/>
          <p:nvPr/>
        </p:nvPicPr>
        <p:blipFill>
          <a:blip r:embed="rId3"/>
          <a:stretch/>
        </p:blipFill>
        <p:spPr>
          <a:xfrm>
            <a:off x="0" y="0"/>
            <a:ext cx="2187000" cy="1985400"/>
          </a:xfrm>
          <a:prstGeom prst="rect">
            <a:avLst/>
          </a:prstGeom>
          <a:ln>
            <a:noFill/>
          </a:ln>
        </p:spPr>
      </p:pic>
      <p:sp>
        <p:nvSpPr>
          <p:cNvPr id="44" name="CustomShape 1"/>
          <p:cNvSpPr/>
          <p:nvPr/>
        </p:nvSpPr>
        <p:spPr>
          <a:xfrm>
            <a:off x="0" y="2205000"/>
            <a:ext cx="9140400" cy="3597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5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Perfüzyonistler Derneği 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5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5. Perfüzyon Sempozyumu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Ahmet Ali ÇOBAN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Perfüzyonistler Derneği Başkanı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CustomShape 2"/>
          <p:cNvSpPr/>
          <p:nvPr/>
        </p:nvSpPr>
        <p:spPr>
          <a:xfrm>
            <a:off x="0" y="1845000"/>
            <a:ext cx="914040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760">
            <a:solidFill>
              <a:srgbClr val="4A7DB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3"/>
          <p:cNvSpPr/>
          <p:nvPr/>
        </p:nvSpPr>
        <p:spPr>
          <a:xfrm>
            <a:off x="0" y="1917000"/>
            <a:ext cx="914040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7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CustomShape 4"/>
          <p:cNvSpPr/>
          <p:nvPr/>
        </p:nvSpPr>
        <p:spPr>
          <a:xfrm>
            <a:off x="0" y="6021360"/>
            <a:ext cx="9140400" cy="83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Titanic Lara / ANTALYA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 8/10 Kasım  2019  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CustomShape 5"/>
          <p:cNvSpPr/>
          <p:nvPr/>
        </p:nvSpPr>
        <p:spPr>
          <a:xfrm>
            <a:off x="0" y="5733360"/>
            <a:ext cx="914040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760">
            <a:solidFill>
              <a:srgbClr val="4A7DB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CustomShape 6"/>
          <p:cNvSpPr/>
          <p:nvPr/>
        </p:nvSpPr>
        <p:spPr>
          <a:xfrm>
            <a:off x="0" y="5805360"/>
            <a:ext cx="914040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7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1" name="Google Shape;156;g73d009c64d_0_0"/>
          <p:cNvPicPr/>
          <p:nvPr/>
        </p:nvPicPr>
        <p:blipFill>
          <a:blip r:embed="rId3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102" name="Google Shape;157;g73d009c64d_0_0"/>
          <p:cNvPicPr/>
          <p:nvPr/>
        </p:nvPicPr>
        <p:blipFill>
          <a:blip r:embed="rId3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103" name="Google Shape;158;g73d009c64d_0_0"/>
          <p:cNvPicPr/>
          <p:nvPr/>
        </p:nvPicPr>
        <p:blipFill>
          <a:blip r:embed="rId4"/>
          <a:stretch/>
        </p:blipFill>
        <p:spPr>
          <a:xfrm>
            <a:off x="0" y="803880"/>
            <a:ext cx="9140400" cy="5243760"/>
          </a:xfrm>
          <a:prstGeom prst="rect">
            <a:avLst/>
          </a:prstGeom>
          <a:ln>
            <a:noFill/>
          </a:ln>
        </p:spPr>
      </p:pic>
      <p:sp>
        <p:nvSpPr>
          <p:cNvPr id="104" name="CustomShape 3"/>
          <p:cNvSpPr/>
          <p:nvPr/>
        </p:nvSpPr>
        <p:spPr>
          <a:xfrm>
            <a:off x="760320" y="82800"/>
            <a:ext cx="7336800" cy="81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 algn="ctr">
              <a:lnSpc>
                <a:spcPct val="100000"/>
              </a:lnSpc>
            </a:pPr>
            <a:r>
              <a:rPr lang="tr-TR" sz="24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Perfüzyon ve Hemşirelik Dergisi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7" name="Google Shape;166;p30"/>
          <p:cNvPicPr/>
          <p:nvPr/>
        </p:nvPicPr>
        <p:blipFill>
          <a:blip r:embed="rId3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108" name="Google Shape;167;p30"/>
          <p:cNvPicPr/>
          <p:nvPr/>
        </p:nvPicPr>
        <p:blipFill>
          <a:blip r:embed="rId3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109" name="CustomShape 3"/>
          <p:cNvSpPr/>
          <p:nvPr/>
        </p:nvSpPr>
        <p:spPr>
          <a:xfrm>
            <a:off x="827640" y="116640"/>
            <a:ext cx="7485120" cy="64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19/Aralık/2016 Pazartesi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18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Ankara Üniversitesi Tıp Fakültesi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0" name="Google Shape;169;p30"/>
          <p:cNvPicPr/>
          <p:nvPr/>
        </p:nvPicPr>
        <p:blipFill>
          <a:blip r:embed="rId4"/>
          <a:stretch/>
        </p:blipFill>
        <p:spPr>
          <a:xfrm>
            <a:off x="827640" y="827640"/>
            <a:ext cx="3596760" cy="2192400"/>
          </a:xfrm>
          <a:prstGeom prst="rect">
            <a:avLst/>
          </a:prstGeom>
          <a:ln>
            <a:noFill/>
          </a:ln>
        </p:spPr>
      </p:pic>
      <p:pic>
        <p:nvPicPr>
          <p:cNvPr id="111" name="Google Shape;170;p30"/>
          <p:cNvPicPr/>
          <p:nvPr/>
        </p:nvPicPr>
        <p:blipFill>
          <a:blip r:embed="rId5"/>
          <a:srcRect t="13997" r="12018"/>
          <a:stretch/>
        </p:blipFill>
        <p:spPr>
          <a:xfrm>
            <a:off x="4788000" y="783360"/>
            <a:ext cx="3524760" cy="2192400"/>
          </a:xfrm>
          <a:prstGeom prst="rect">
            <a:avLst/>
          </a:prstGeom>
          <a:ln>
            <a:noFill/>
          </a:ln>
        </p:spPr>
      </p:pic>
      <p:pic>
        <p:nvPicPr>
          <p:cNvPr id="112" name="Google Shape;171;p30"/>
          <p:cNvPicPr/>
          <p:nvPr/>
        </p:nvPicPr>
        <p:blipFill>
          <a:blip r:embed="rId6"/>
          <a:srcRect t="17145" r="11016"/>
          <a:stretch/>
        </p:blipFill>
        <p:spPr>
          <a:xfrm>
            <a:off x="1907640" y="3088440"/>
            <a:ext cx="5875560" cy="2548800"/>
          </a:xfrm>
          <a:prstGeom prst="rect">
            <a:avLst/>
          </a:prstGeom>
          <a:ln>
            <a:noFill/>
          </a:ln>
        </p:spPr>
      </p:pic>
      <p:sp>
        <p:nvSpPr>
          <p:cNvPr id="113" name="CustomShape 4"/>
          <p:cNvSpPr/>
          <p:nvPr/>
        </p:nvSpPr>
        <p:spPr>
          <a:xfrm>
            <a:off x="0" y="5715000"/>
            <a:ext cx="9140400" cy="39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Teşekkürler Prof. Dr. Rüçhan AKAR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6" name="Google Shape;179;p31"/>
          <p:cNvPicPr/>
          <p:nvPr/>
        </p:nvPicPr>
        <p:blipFill>
          <a:blip r:embed="rId2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117" name="Google Shape;180;p31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118" name="CustomShape 3"/>
          <p:cNvSpPr/>
          <p:nvPr/>
        </p:nvSpPr>
        <p:spPr>
          <a:xfrm>
            <a:off x="827640" y="116640"/>
            <a:ext cx="7497360" cy="704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20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20/Aralık/2016 Salı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20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9 Eylül Üniversitesi Tıp Fakültesi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9" name="Google Shape;182;p31"/>
          <p:cNvPicPr/>
          <p:nvPr/>
        </p:nvPicPr>
        <p:blipFill>
          <a:blip r:embed="rId3"/>
          <a:stretch/>
        </p:blipFill>
        <p:spPr>
          <a:xfrm>
            <a:off x="395640" y="836640"/>
            <a:ext cx="3740760" cy="2194200"/>
          </a:xfrm>
          <a:prstGeom prst="rect">
            <a:avLst/>
          </a:prstGeom>
          <a:ln>
            <a:noFill/>
          </a:ln>
        </p:spPr>
      </p:pic>
      <p:pic>
        <p:nvPicPr>
          <p:cNvPr id="120" name="Google Shape;183;p31"/>
          <p:cNvPicPr/>
          <p:nvPr/>
        </p:nvPicPr>
        <p:blipFill>
          <a:blip r:embed="rId4"/>
          <a:stretch/>
        </p:blipFill>
        <p:spPr>
          <a:xfrm>
            <a:off x="5004000" y="836640"/>
            <a:ext cx="3812760" cy="2139120"/>
          </a:xfrm>
          <a:prstGeom prst="rect">
            <a:avLst/>
          </a:prstGeom>
          <a:ln>
            <a:noFill/>
          </a:ln>
        </p:spPr>
      </p:pic>
      <p:pic>
        <p:nvPicPr>
          <p:cNvPr id="121" name="Google Shape;184;p31"/>
          <p:cNvPicPr/>
          <p:nvPr/>
        </p:nvPicPr>
        <p:blipFill>
          <a:blip r:embed="rId5"/>
          <a:stretch/>
        </p:blipFill>
        <p:spPr>
          <a:xfrm>
            <a:off x="395640" y="3141000"/>
            <a:ext cx="4172760" cy="2406960"/>
          </a:xfrm>
          <a:prstGeom prst="rect">
            <a:avLst/>
          </a:prstGeom>
          <a:ln>
            <a:noFill/>
          </a:ln>
        </p:spPr>
      </p:pic>
      <p:pic>
        <p:nvPicPr>
          <p:cNvPr id="122" name="Google Shape;185;p31"/>
          <p:cNvPicPr/>
          <p:nvPr/>
        </p:nvPicPr>
        <p:blipFill>
          <a:blip r:embed="rId6"/>
          <a:srcRect t="13235" b="18383"/>
          <a:stretch/>
        </p:blipFill>
        <p:spPr>
          <a:xfrm>
            <a:off x="4644000" y="3141000"/>
            <a:ext cx="4172760" cy="2425320"/>
          </a:xfrm>
          <a:prstGeom prst="rect">
            <a:avLst/>
          </a:prstGeom>
          <a:ln>
            <a:noFill/>
          </a:ln>
        </p:spPr>
      </p:pic>
      <p:sp>
        <p:nvSpPr>
          <p:cNvPr id="123" name="CustomShape 4"/>
          <p:cNvSpPr/>
          <p:nvPr/>
        </p:nvSpPr>
        <p:spPr>
          <a:xfrm>
            <a:off x="0" y="5715000"/>
            <a:ext cx="9140400" cy="39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Teşekkürler Prof. Dr. Erdem Erinç Silistreli, Perf. Nuran Ay DERELİ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6" name="Google Shape;193;p34"/>
          <p:cNvPicPr/>
          <p:nvPr/>
        </p:nvPicPr>
        <p:blipFill>
          <a:blip r:embed="rId2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127" name="Google Shape;194;p34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128" name="Google Shape;195;p34"/>
          <p:cNvPicPr/>
          <p:nvPr/>
        </p:nvPicPr>
        <p:blipFill>
          <a:blip r:embed="rId3"/>
          <a:stretch/>
        </p:blipFill>
        <p:spPr>
          <a:xfrm>
            <a:off x="155520" y="-136440"/>
            <a:ext cx="5760" cy="5760"/>
          </a:xfrm>
          <a:prstGeom prst="rect">
            <a:avLst/>
          </a:prstGeom>
          <a:ln>
            <a:noFill/>
          </a:ln>
        </p:spPr>
      </p:pic>
      <p:pic>
        <p:nvPicPr>
          <p:cNvPr id="129" name="Google Shape;196;p34"/>
          <p:cNvPicPr/>
          <p:nvPr/>
        </p:nvPicPr>
        <p:blipFill>
          <a:blip r:embed="rId4"/>
          <a:stretch/>
        </p:blipFill>
        <p:spPr>
          <a:xfrm>
            <a:off x="165240" y="816840"/>
            <a:ext cx="5965200" cy="4353480"/>
          </a:xfrm>
          <a:prstGeom prst="rect">
            <a:avLst/>
          </a:prstGeom>
          <a:ln>
            <a:noFill/>
          </a:ln>
        </p:spPr>
      </p:pic>
      <p:pic>
        <p:nvPicPr>
          <p:cNvPr id="130" name="Google Shape;197;p34"/>
          <p:cNvPicPr/>
          <p:nvPr/>
        </p:nvPicPr>
        <p:blipFill>
          <a:blip r:embed="rId5"/>
          <a:stretch/>
        </p:blipFill>
        <p:spPr>
          <a:xfrm>
            <a:off x="6360480" y="4309920"/>
            <a:ext cx="2685960" cy="1677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3" name="Google Shape;204;p36"/>
          <p:cNvPicPr/>
          <p:nvPr/>
        </p:nvPicPr>
        <p:blipFill>
          <a:blip r:embed="rId2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134" name="Google Shape;205;p36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135" name="Google Shape;206;p36"/>
          <p:cNvPicPr/>
          <p:nvPr/>
        </p:nvPicPr>
        <p:blipFill>
          <a:blip r:embed="rId3"/>
          <a:stretch/>
        </p:blipFill>
        <p:spPr>
          <a:xfrm>
            <a:off x="820800" y="0"/>
            <a:ext cx="7502040" cy="813240"/>
          </a:xfrm>
          <a:prstGeom prst="rect">
            <a:avLst/>
          </a:prstGeom>
          <a:ln>
            <a:noFill/>
          </a:ln>
        </p:spPr>
      </p:pic>
      <p:pic>
        <p:nvPicPr>
          <p:cNvPr id="136" name="Google Shape;207;p36"/>
          <p:cNvPicPr/>
          <p:nvPr/>
        </p:nvPicPr>
        <p:blipFill>
          <a:blip r:embed="rId4"/>
          <a:stretch/>
        </p:blipFill>
        <p:spPr>
          <a:xfrm>
            <a:off x="2428560" y="813600"/>
            <a:ext cx="4032360" cy="5329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9" name="Google Shape;214;p38"/>
          <p:cNvPicPr/>
          <p:nvPr/>
        </p:nvPicPr>
        <p:blipFill>
          <a:blip r:embed="rId2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140" name="Google Shape;215;p38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141" name="CustomShape 3"/>
          <p:cNvSpPr/>
          <p:nvPr/>
        </p:nvSpPr>
        <p:spPr>
          <a:xfrm>
            <a:off x="0" y="5445360"/>
            <a:ext cx="9140400" cy="704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25 Şubat 2017 Cumartesi 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Çapa Restaurant /Adana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2" name="Google Shape;217;p38"/>
          <p:cNvPicPr/>
          <p:nvPr/>
        </p:nvPicPr>
        <p:blipFill>
          <a:blip r:embed="rId3"/>
          <a:stretch/>
        </p:blipFill>
        <p:spPr>
          <a:xfrm>
            <a:off x="4572000" y="3789000"/>
            <a:ext cx="3308760" cy="1724760"/>
          </a:xfrm>
          <a:prstGeom prst="rect">
            <a:avLst/>
          </a:prstGeom>
          <a:ln>
            <a:noFill/>
          </a:ln>
        </p:spPr>
      </p:pic>
      <p:sp>
        <p:nvSpPr>
          <p:cNvPr id="143" name="CustomShape 4"/>
          <p:cNvSpPr/>
          <p:nvPr/>
        </p:nvSpPr>
        <p:spPr>
          <a:xfrm>
            <a:off x="899640" y="332640"/>
            <a:ext cx="734112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24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Bölgesel Eğitim Toplantıları - ADANA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4" name="Google Shape;219;p38"/>
          <p:cNvPicPr/>
          <p:nvPr/>
        </p:nvPicPr>
        <p:blipFill>
          <a:blip r:embed="rId4"/>
          <a:srcRect r="5455" b="24281"/>
          <a:stretch/>
        </p:blipFill>
        <p:spPr>
          <a:xfrm>
            <a:off x="2555640" y="1052640"/>
            <a:ext cx="4028760" cy="2444760"/>
          </a:xfrm>
          <a:prstGeom prst="rect">
            <a:avLst/>
          </a:prstGeom>
          <a:ln>
            <a:noFill/>
          </a:ln>
        </p:spPr>
      </p:pic>
      <p:pic>
        <p:nvPicPr>
          <p:cNvPr id="145" name="Google Shape;220;p38"/>
          <p:cNvPicPr/>
          <p:nvPr/>
        </p:nvPicPr>
        <p:blipFill>
          <a:blip r:embed="rId5"/>
          <a:stretch/>
        </p:blipFill>
        <p:spPr>
          <a:xfrm>
            <a:off x="467640" y="1052640"/>
            <a:ext cx="1868760" cy="2492640"/>
          </a:xfrm>
          <a:prstGeom prst="rect">
            <a:avLst/>
          </a:prstGeom>
          <a:ln>
            <a:noFill/>
          </a:ln>
        </p:spPr>
      </p:pic>
      <p:pic>
        <p:nvPicPr>
          <p:cNvPr id="146" name="Google Shape;221;p38"/>
          <p:cNvPicPr/>
          <p:nvPr/>
        </p:nvPicPr>
        <p:blipFill>
          <a:blip r:embed="rId6"/>
          <a:stretch/>
        </p:blipFill>
        <p:spPr>
          <a:xfrm>
            <a:off x="6732360" y="1052640"/>
            <a:ext cx="1868760" cy="2492640"/>
          </a:xfrm>
          <a:prstGeom prst="rect">
            <a:avLst/>
          </a:prstGeom>
          <a:ln>
            <a:noFill/>
          </a:ln>
        </p:spPr>
      </p:pic>
      <p:pic>
        <p:nvPicPr>
          <p:cNvPr id="147" name="Google Shape;222;p38"/>
          <p:cNvPicPr/>
          <p:nvPr/>
        </p:nvPicPr>
        <p:blipFill>
          <a:blip r:embed="rId7"/>
          <a:srcRect t="31137"/>
          <a:stretch/>
        </p:blipFill>
        <p:spPr>
          <a:xfrm>
            <a:off x="899640" y="3789000"/>
            <a:ext cx="3308760" cy="1708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0" name="Google Shape;230;p40"/>
          <p:cNvPicPr/>
          <p:nvPr/>
        </p:nvPicPr>
        <p:blipFill>
          <a:blip r:embed="rId3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151" name="Google Shape;231;p40"/>
          <p:cNvPicPr/>
          <p:nvPr/>
        </p:nvPicPr>
        <p:blipFill>
          <a:blip r:embed="rId3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152" name="CustomShape 3"/>
          <p:cNvSpPr/>
          <p:nvPr/>
        </p:nvSpPr>
        <p:spPr>
          <a:xfrm>
            <a:off x="0" y="5445360"/>
            <a:ext cx="9140400" cy="704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24/Şubat/2018 Cumartesi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Holiday İnn Hotel / Gaziantep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3" name="Google Shape;233;p40"/>
          <p:cNvPicPr/>
          <p:nvPr/>
        </p:nvPicPr>
        <p:blipFill>
          <a:blip r:embed="rId4"/>
          <a:srcRect t="29232"/>
          <a:stretch/>
        </p:blipFill>
        <p:spPr>
          <a:xfrm>
            <a:off x="6017400" y="3145320"/>
            <a:ext cx="2061360" cy="2300760"/>
          </a:xfrm>
          <a:prstGeom prst="rect">
            <a:avLst/>
          </a:prstGeom>
          <a:ln>
            <a:noFill/>
          </a:ln>
        </p:spPr>
      </p:pic>
      <p:pic>
        <p:nvPicPr>
          <p:cNvPr id="154" name="Google Shape;234;p40"/>
          <p:cNvPicPr/>
          <p:nvPr/>
        </p:nvPicPr>
        <p:blipFill>
          <a:blip r:embed="rId5"/>
          <a:stretch/>
        </p:blipFill>
        <p:spPr>
          <a:xfrm>
            <a:off x="4932000" y="620640"/>
            <a:ext cx="3146760" cy="2300760"/>
          </a:xfrm>
          <a:prstGeom prst="rect">
            <a:avLst/>
          </a:prstGeom>
          <a:ln>
            <a:noFill/>
          </a:ln>
        </p:spPr>
      </p:pic>
      <p:pic>
        <p:nvPicPr>
          <p:cNvPr id="155" name="Google Shape;235;p40"/>
          <p:cNvPicPr/>
          <p:nvPr/>
        </p:nvPicPr>
        <p:blipFill>
          <a:blip r:embed="rId6"/>
          <a:stretch/>
        </p:blipFill>
        <p:spPr>
          <a:xfrm>
            <a:off x="683640" y="620640"/>
            <a:ext cx="3668760" cy="2300760"/>
          </a:xfrm>
          <a:prstGeom prst="rect">
            <a:avLst/>
          </a:prstGeom>
          <a:ln>
            <a:noFill/>
          </a:ln>
        </p:spPr>
      </p:pic>
      <p:pic>
        <p:nvPicPr>
          <p:cNvPr id="156" name="Google Shape;236;p40"/>
          <p:cNvPicPr/>
          <p:nvPr/>
        </p:nvPicPr>
        <p:blipFill>
          <a:blip r:embed="rId7"/>
          <a:srcRect t="18593"/>
          <a:stretch/>
        </p:blipFill>
        <p:spPr>
          <a:xfrm>
            <a:off x="683640" y="3144240"/>
            <a:ext cx="4100760" cy="2300760"/>
          </a:xfrm>
          <a:prstGeom prst="rect">
            <a:avLst/>
          </a:prstGeom>
          <a:ln>
            <a:noFill/>
          </a:ln>
        </p:spPr>
      </p:pic>
      <p:sp>
        <p:nvSpPr>
          <p:cNvPr id="157" name="CustomShape 4"/>
          <p:cNvSpPr/>
          <p:nvPr/>
        </p:nvSpPr>
        <p:spPr>
          <a:xfrm>
            <a:off x="899640" y="0"/>
            <a:ext cx="734112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24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Bölgesel Eğitim Toplantıları - GAZİANTEP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0" name="Google Shape;245;p41"/>
          <p:cNvPicPr/>
          <p:nvPr/>
        </p:nvPicPr>
        <p:blipFill>
          <a:blip r:embed="rId3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161" name="Google Shape;246;p41"/>
          <p:cNvPicPr/>
          <p:nvPr/>
        </p:nvPicPr>
        <p:blipFill>
          <a:blip r:embed="rId3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162" name="CustomShape 3"/>
          <p:cNvSpPr/>
          <p:nvPr/>
        </p:nvSpPr>
        <p:spPr>
          <a:xfrm>
            <a:off x="899640" y="188640"/>
            <a:ext cx="734112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24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Bölgesel Eğitim Toplantıları - İSTANBUL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" name="CustomShape 4"/>
          <p:cNvSpPr/>
          <p:nvPr/>
        </p:nvSpPr>
        <p:spPr>
          <a:xfrm>
            <a:off x="0" y="5373360"/>
            <a:ext cx="9140400" cy="704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31/Mart/2018 Cumartesi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T.C. Sağlık Bakanlığı Marmara Üniversitesi EAH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4" name="Google Shape;249;p41"/>
          <p:cNvPicPr/>
          <p:nvPr/>
        </p:nvPicPr>
        <p:blipFill>
          <a:blip r:embed="rId4"/>
          <a:srcRect t="27844" b="20455"/>
          <a:stretch/>
        </p:blipFill>
        <p:spPr>
          <a:xfrm>
            <a:off x="899640" y="836640"/>
            <a:ext cx="3144240" cy="2012760"/>
          </a:xfrm>
          <a:prstGeom prst="rect">
            <a:avLst/>
          </a:prstGeom>
          <a:ln>
            <a:noFill/>
          </a:ln>
        </p:spPr>
      </p:pic>
      <p:pic>
        <p:nvPicPr>
          <p:cNvPr id="165" name="Google Shape;250;p41"/>
          <p:cNvPicPr/>
          <p:nvPr/>
        </p:nvPicPr>
        <p:blipFill>
          <a:blip r:embed="rId5"/>
          <a:srcRect t="26044" b="4592"/>
          <a:stretch/>
        </p:blipFill>
        <p:spPr>
          <a:xfrm>
            <a:off x="4428000" y="3141000"/>
            <a:ext cx="4424400" cy="2156760"/>
          </a:xfrm>
          <a:prstGeom prst="rect">
            <a:avLst/>
          </a:prstGeom>
          <a:ln>
            <a:noFill/>
          </a:ln>
        </p:spPr>
      </p:pic>
      <p:pic>
        <p:nvPicPr>
          <p:cNvPr id="166" name="Google Shape;251;p41"/>
          <p:cNvPicPr/>
          <p:nvPr/>
        </p:nvPicPr>
        <p:blipFill>
          <a:blip r:embed="rId6"/>
          <a:srcRect t="20598"/>
          <a:stretch/>
        </p:blipFill>
        <p:spPr>
          <a:xfrm>
            <a:off x="899640" y="3183480"/>
            <a:ext cx="2012760" cy="2202840"/>
          </a:xfrm>
          <a:prstGeom prst="rect">
            <a:avLst/>
          </a:prstGeom>
          <a:ln>
            <a:noFill/>
          </a:ln>
        </p:spPr>
      </p:pic>
      <p:pic>
        <p:nvPicPr>
          <p:cNvPr id="167" name="Google Shape;252;p41"/>
          <p:cNvPicPr/>
          <p:nvPr/>
        </p:nvPicPr>
        <p:blipFill>
          <a:blip r:embed="rId7"/>
          <a:srcRect t="22249" b="8334"/>
          <a:stretch/>
        </p:blipFill>
        <p:spPr>
          <a:xfrm>
            <a:off x="5076000" y="836640"/>
            <a:ext cx="2588760" cy="2156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0" name="Google Shape;260;p42"/>
          <p:cNvPicPr/>
          <p:nvPr/>
        </p:nvPicPr>
        <p:blipFill>
          <a:blip r:embed="rId3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171" name="Google Shape;261;p42"/>
          <p:cNvPicPr/>
          <p:nvPr/>
        </p:nvPicPr>
        <p:blipFill>
          <a:blip r:embed="rId3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172" name="CustomShape 3"/>
          <p:cNvSpPr/>
          <p:nvPr/>
        </p:nvSpPr>
        <p:spPr>
          <a:xfrm>
            <a:off x="0" y="5445360"/>
            <a:ext cx="9140400" cy="704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29/Eylül/2018 Cumartesi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Şahmaran Merit  Hotel / Van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" name="CustomShape 4"/>
          <p:cNvSpPr/>
          <p:nvPr/>
        </p:nvSpPr>
        <p:spPr>
          <a:xfrm>
            <a:off x="899640" y="0"/>
            <a:ext cx="7341480" cy="45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24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Bölgesel Eğitim Toplantıları - VAN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4" name="Google Shape;264;p42"/>
          <p:cNvPicPr/>
          <p:nvPr/>
        </p:nvPicPr>
        <p:blipFill>
          <a:blip r:embed="rId4"/>
          <a:stretch/>
        </p:blipFill>
        <p:spPr>
          <a:xfrm>
            <a:off x="152280" y="816840"/>
            <a:ext cx="8835480" cy="4624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7" name="Google Shape;272;p46"/>
          <p:cNvPicPr/>
          <p:nvPr/>
        </p:nvPicPr>
        <p:blipFill>
          <a:blip r:embed="rId3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178" name="Google Shape;273;p46"/>
          <p:cNvPicPr/>
          <p:nvPr/>
        </p:nvPicPr>
        <p:blipFill>
          <a:blip r:embed="rId3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179" name="CustomShape 3"/>
          <p:cNvSpPr/>
          <p:nvPr/>
        </p:nvSpPr>
        <p:spPr>
          <a:xfrm>
            <a:off x="0" y="5445360"/>
            <a:ext cx="9140400" cy="704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24 Kasım 2018 Cumartesi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Namık Kemal Üniversitesi  / Tekirdağ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" name="CustomShape 4"/>
          <p:cNvSpPr/>
          <p:nvPr/>
        </p:nvSpPr>
        <p:spPr>
          <a:xfrm>
            <a:off x="899640" y="0"/>
            <a:ext cx="7341480" cy="45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Bölgesel Eğitim Toplantıları - TEKİRDAĞ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1" name="Google Shape;276;p46"/>
          <p:cNvPicPr/>
          <p:nvPr/>
        </p:nvPicPr>
        <p:blipFill>
          <a:blip r:embed="rId4"/>
          <a:stretch/>
        </p:blipFill>
        <p:spPr>
          <a:xfrm>
            <a:off x="25920" y="1440000"/>
            <a:ext cx="9140760" cy="3597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2" name="Google Shape;75;p4"/>
          <p:cNvPicPr/>
          <p:nvPr/>
        </p:nvPicPr>
        <p:blipFill>
          <a:blip r:embed="rId3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53" name="Google Shape;76;p4"/>
          <p:cNvPicPr/>
          <p:nvPr/>
        </p:nvPicPr>
        <p:blipFill>
          <a:blip r:embed="rId3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54" name="CustomShape 3"/>
          <p:cNvSpPr/>
          <p:nvPr/>
        </p:nvSpPr>
        <p:spPr>
          <a:xfrm>
            <a:off x="1187640" y="476640"/>
            <a:ext cx="7053120" cy="39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www.perfuzyon.org.tr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5" name="Google Shape;78;p4"/>
          <p:cNvPicPr/>
          <p:nvPr/>
        </p:nvPicPr>
        <p:blipFill>
          <a:blip r:embed="rId4"/>
          <a:stretch/>
        </p:blipFill>
        <p:spPr>
          <a:xfrm>
            <a:off x="1436760" y="947880"/>
            <a:ext cx="6204600" cy="4958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4" name="Google Shape;284;p48"/>
          <p:cNvPicPr/>
          <p:nvPr/>
        </p:nvPicPr>
        <p:blipFill>
          <a:blip r:embed="rId3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185" name="Google Shape;285;p48"/>
          <p:cNvPicPr/>
          <p:nvPr/>
        </p:nvPicPr>
        <p:blipFill>
          <a:blip r:embed="rId3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186" name="CustomShape 3"/>
          <p:cNvSpPr/>
          <p:nvPr/>
        </p:nvSpPr>
        <p:spPr>
          <a:xfrm>
            <a:off x="0" y="5445360"/>
            <a:ext cx="9140400" cy="704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24 Şubat 2019 Cumartesi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Ege Üniversitesi  / İzmir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" name="CustomShape 4"/>
          <p:cNvSpPr/>
          <p:nvPr/>
        </p:nvSpPr>
        <p:spPr>
          <a:xfrm>
            <a:off x="899640" y="0"/>
            <a:ext cx="7341480" cy="45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Bölgesel Eğitim Toplantıları - İZMİR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8" name="Google Shape;288;p48"/>
          <p:cNvPicPr/>
          <p:nvPr/>
        </p:nvPicPr>
        <p:blipFill>
          <a:blip r:embed="rId4"/>
          <a:stretch/>
        </p:blipFill>
        <p:spPr>
          <a:xfrm>
            <a:off x="25920" y="1353600"/>
            <a:ext cx="9142560" cy="3397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1" name="Google Shape;296;g6578c6509c_0_2"/>
          <p:cNvPicPr/>
          <p:nvPr/>
        </p:nvPicPr>
        <p:blipFill>
          <a:blip r:embed="rId3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192" name="Google Shape;297;g6578c6509c_0_2"/>
          <p:cNvPicPr/>
          <p:nvPr/>
        </p:nvPicPr>
        <p:blipFill>
          <a:blip r:embed="rId3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193" name="CustomShape 3"/>
          <p:cNvSpPr/>
          <p:nvPr/>
        </p:nvSpPr>
        <p:spPr>
          <a:xfrm>
            <a:off x="0" y="5445360"/>
            <a:ext cx="9140400" cy="704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24 Şubat 2019 Cumartesi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Ege Üniversitesi  / İzmir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CustomShape 4"/>
          <p:cNvSpPr/>
          <p:nvPr/>
        </p:nvSpPr>
        <p:spPr>
          <a:xfrm>
            <a:off x="899640" y="0"/>
            <a:ext cx="7341480" cy="45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Bölgesel Eğitim Toplantıları - SAMSUN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5" name="Google Shape;300;g6578c6509c_0_2"/>
          <p:cNvPicPr/>
          <p:nvPr/>
        </p:nvPicPr>
        <p:blipFill>
          <a:blip r:embed="rId4"/>
          <a:stretch/>
        </p:blipFill>
        <p:spPr>
          <a:xfrm>
            <a:off x="152280" y="965880"/>
            <a:ext cx="8838720" cy="4236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7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8" name="Google Shape;307;p53"/>
          <p:cNvPicPr/>
          <p:nvPr/>
        </p:nvPicPr>
        <p:blipFill>
          <a:blip r:embed="rId2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199" name="Google Shape;308;p53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200" name="Google Shape;309;p53"/>
          <p:cNvPicPr/>
          <p:nvPr/>
        </p:nvPicPr>
        <p:blipFill>
          <a:blip r:embed="rId3"/>
          <a:stretch/>
        </p:blipFill>
        <p:spPr>
          <a:xfrm>
            <a:off x="24480" y="1152000"/>
            <a:ext cx="9141480" cy="4989240"/>
          </a:xfrm>
          <a:prstGeom prst="rect">
            <a:avLst/>
          </a:prstGeom>
          <a:ln>
            <a:noFill/>
          </a:ln>
        </p:spPr>
      </p:pic>
      <p:sp>
        <p:nvSpPr>
          <p:cNvPr id="201" name="CustomShape 3"/>
          <p:cNvSpPr/>
          <p:nvPr/>
        </p:nvSpPr>
        <p:spPr>
          <a:xfrm>
            <a:off x="1057680" y="480240"/>
            <a:ext cx="5486040" cy="36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24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EACTS KONGRESİ 2018 - MİLANO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3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4" name="Google Shape;317;g73cdf00d0a_0_60"/>
          <p:cNvPicPr/>
          <p:nvPr/>
        </p:nvPicPr>
        <p:blipFill>
          <a:blip r:embed="rId2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205" name="Google Shape;318;g73cdf00d0a_0_60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206" name="CustomShape 3"/>
          <p:cNvSpPr/>
          <p:nvPr/>
        </p:nvSpPr>
        <p:spPr>
          <a:xfrm>
            <a:off x="896400" y="578520"/>
            <a:ext cx="7347600" cy="49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24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Rigs Hospital Ziyareti - Kopenhag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7" name="Google Shape;320;g73cdf00d0a_0_60"/>
          <p:cNvPicPr/>
          <p:nvPr/>
        </p:nvPicPr>
        <p:blipFill>
          <a:blip r:embed="rId3"/>
          <a:stretch/>
        </p:blipFill>
        <p:spPr>
          <a:xfrm>
            <a:off x="82800" y="1293840"/>
            <a:ext cx="4164120" cy="3331440"/>
          </a:xfrm>
          <a:prstGeom prst="rect">
            <a:avLst/>
          </a:prstGeom>
          <a:ln>
            <a:noFill/>
          </a:ln>
        </p:spPr>
      </p:pic>
      <p:pic>
        <p:nvPicPr>
          <p:cNvPr id="208" name="Google Shape;321;g73cdf00d0a_0_60"/>
          <p:cNvPicPr/>
          <p:nvPr/>
        </p:nvPicPr>
        <p:blipFill>
          <a:blip r:embed="rId4"/>
          <a:srcRect l="10202" b="6778"/>
          <a:stretch/>
        </p:blipFill>
        <p:spPr>
          <a:xfrm>
            <a:off x="4478400" y="1293840"/>
            <a:ext cx="3864960" cy="4452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0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1" name="Google Shape;328;p39"/>
          <p:cNvPicPr/>
          <p:nvPr/>
        </p:nvPicPr>
        <p:blipFill>
          <a:blip r:embed="rId2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212" name="Google Shape;329;p39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213" name="CustomShape 3"/>
          <p:cNvSpPr/>
          <p:nvPr/>
        </p:nvSpPr>
        <p:spPr>
          <a:xfrm>
            <a:off x="899640" y="188640"/>
            <a:ext cx="734112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24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ÖĞRENCİ BULUŞMALARI 1 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4" name="CustomShape 4"/>
          <p:cNvSpPr/>
          <p:nvPr/>
        </p:nvSpPr>
        <p:spPr>
          <a:xfrm>
            <a:off x="0" y="5373360"/>
            <a:ext cx="9140400" cy="704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27 Mayıs 2017 Cumartesi 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Bilgi Üniversitesi / İstanbul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5" name="Google Shape;332;p39"/>
          <p:cNvPicPr/>
          <p:nvPr/>
        </p:nvPicPr>
        <p:blipFill>
          <a:blip r:embed="rId3"/>
          <a:srcRect t="24838" r="7478" b="27987"/>
          <a:stretch/>
        </p:blipFill>
        <p:spPr>
          <a:xfrm>
            <a:off x="4392720" y="3375000"/>
            <a:ext cx="4327920" cy="1994760"/>
          </a:xfrm>
          <a:prstGeom prst="rect">
            <a:avLst/>
          </a:prstGeom>
          <a:ln>
            <a:noFill/>
          </a:ln>
        </p:spPr>
      </p:pic>
      <p:pic>
        <p:nvPicPr>
          <p:cNvPr id="216" name="Google Shape;333;p39"/>
          <p:cNvPicPr/>
          <p:nvPr/>
        </p:nvPicPr>
        <p:blipFill>
          <a:blip r:embed="rId4"/>
          <a:srcRect t="33238"/>
          <a:stretch/>
        </p:blipFill>
        <p:spPr>
          <a:xfrm>
            <a:off x="4392720" y="907920"/>
            <a:ext cx="4327920" cy="2372760"/>
          </a:xfrm>
          <a:prstGeom prst="rect">
            <a:avLst/>
          </a:prstGeom>
          <a:ln>
            <a:noFill/>
          </a:ln>
        </p:spPr>
      </p:pic>
      <p:pic>
        <p:nvPicPr>
          <p:cNvPr id="217" name="Google Shape;334;p39"/>
          <p:cNvPicPr/>
          <p:nvPr/>
        </p:nvPicPr>
        <p:blipFill>
          <a:blip r:embed="rId5"/>
          <a:stretch/>
        </p:blipFill>
        <p:spPr>
          <a:xfrm>
            <a:off x="251640" y="3357000"/>
            <a:ext cx="4093920" cy="1994760"/>
          </a:xfrm>
          <a:prstGeom prst="rect">
            <a:avLst/>
          </a:prstGeom>
          <a:ln>
            <a:noFill/>
          </a:ln>
        </p:spPr>
      </p:pic>
      <p:pic>
        <p:nvPicPr>
          <p:cNvPr id="218" name="Google Shape;335;p39"/>
          <p:cNvPicPr/>
          <p:nvPr/>
        </p:nvPicPr>
        <p:blipFill>
          <a:blip r:embed="rId6"/>
          <a:stretch/>
        </p:blipFill>
        <p:spPr>
          <a:xfrm>
            <a:off x="251640" y="898920"/>
            <a:ext cx="4093920" cy="2372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0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1" name="Google Shape;343;p37"/>
          <p:cNvPicPr/>
          <p:nvPr/>
        </p:nvPicPr>
        <p:blipFill>
          <a:blip r:embed="rId3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222" name="Google Shape;344;p37"/>
          <p:cNvPicPr/>
          <p:nvPr/>
        </p:nvPicPr>
        <p:blipFill>
          <a:blip r:embed="rId3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223" name="Google Shape;345;p37"/>
          <p:cNvPicPr/>
          <p:nvPr/>
        </p:nvPicPr>
        <p:blipFill>
          <a:blip r:embed="rId4"/>
          <a:stretch/>
        </p:blipFill>
        <p:spPr>
          <a:xfrm>
            <a:off x="253800" y="966960"/>
            <a:ext cx="3359520" cy="4748760"/>
          </a:xfrm>
          <a:prstGeom prst="rect">
            <a:avLst/>
          </a:prstGeom>
          <a:ln>
            <a:noFill/>
          </a:ln>
        </p:spPr>
      </p:pic>
      <p:sp>
        <p:nvSpPr>
          <p:cNvPr id="224" name="CustomShape 3"/>
          <p:cNvSpPr/>
          <p:nvPr/>
        </p:nvSpPr>
        <p:spPr>
          <a:xfrm>
            <a:off x="3708000" y="1772640"/>
            <a:ext cx="5068440" cy="39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Prof. Dr. Bingür SÖNMEZ Eğitim Desteği 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5" name="CustomShape 4"/>
          <p:cNvSpPr/>
          <p:nvPr/>
        </p:nvSpPr>
        <p:spPr>
          <a:xfrm>
            <a:off x="3996000" y="2565000"/>
            <a:ext cx="4568400" cy="155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2016- 8 bursiyer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2017- 5 bursiyer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2018- 6 bursiyer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Toplamda 19 öğrenciye eğitim desteği verdik.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2000" b="1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2019 Yılında da burs vermeye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2000" b="1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devam edeceğiz...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7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8" name="Google Shape;354;p55"/>
          <p:cNvPicPr/>
          <p:nvPr/>
        </p:nvPicPr>
        <p:blipFill>
          <a:blip r:embed="rId2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229" name="Google Shape;355;p55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230" name="CustomShape 3"/>
          <p:cNvSpPr/>
          <p:nvPr/>
        </p:nvSpPr>
        <p:spPr>
          <a:xfrm>
            <a:off x="620640" y="792000"/>
            <a:ext cx="7785360" cy="357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24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ULUSLARARASI PERFÜZYON ZİRVESİ -İSTANBUL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1" name="Google Shape;357;p55"/>
          <p:cNvPicPr/>
          <p:nvPr/>
        </p:nvPicPr>
        <p:blipFill>
          <a:blip r:embed="rId3"/>
          <a:srcRect t="13531"/>
          <a:stretch/>
        </p:blipFill>
        <p:spPr>
          <a:xfrm>
            <a:off x="0" y="1310040"/>
            <a:ext cx="9140400" cy="4614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4" name="Google Shape;364;g6578c6509c_0_32"/>
          <p:cNvPicPr/>
          <p:nvPr/>
        </p:nvPicPr>
        <p:blipFill>
          <a:blip r:embed="rId2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235" name="Google Shape;365;g6578c6509c_0_32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236" name="CustomShape 3"/>
          <p:cNvSpPr/>
          <p:nvPr/>
        </p:nvSpPr>
        <p:spPr>
          <a:xfrm>
            <a:off x="793080" y="148680"/>
            <a:ext cx="7518600" cy="100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24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AKIŞ FİZYOLOJİSİ KURSU - İSTANBUL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7" name="Google Shape;367;g6578c6509c_0_32"/>
          <p:cNvPicPr/>
          <p:nvPr/>
        </p:nvPicPr>
        <p:blipFill>
          <a:blip r:embed="rId3"/>
          <a:stretch/>
        </p:blipFill>
        <p:spPr>
          <a:xfrm>
            <a:off x="0" y="878760"/>
            <a:ext cx="9140400" cy="5262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9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0" name="Google Shape;374;p56"/>
          <p:cNvPicPr/>
          <p:nvPr/>
        </p:nvPicPr>
        <p:blipFill>
          <a:blip r:embed="rId2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241" name="Google Shape;375;p56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242" name="CustomShape 3"/>
          <p:cNvSpPr/>
          <p:nvPr/>
        </p:nvSpPr>
        <p:spPr>
          <a:xfrm>
            <a:off x="735480" y="5413320"/>
            <a:ext cx="7506720" cy="622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3" name="Google Shape;377;p56"/>
          <p:cNvPicPr/>
          <p:nvPr/>
        </p:nvPicPr>
        <p:blipFill>
          <a:blip r:embed="rId3"/>
          <a:stretch/>
        </p:blipFill>
        <p:spPr>
          <a:xfrm>
            <a:off x="896400" y="813600"/>
            <a:ext cx="7347600" cy="2842920"/>
          </a:xfrm>
          <a:prstGeom prst="rect">
            <a:avLst/>
          </a:prstGeom>
          <a:ln>
            <a:noFill/>
          </a:ln>
        </p:spPr>
      </p:pic>
      <p:pic>
        <p:nvPicPr>
          <p:cNvPr id="244" name="Google Shape;378;p56"/>
          <p:cNvPicPr/>
          <p:nvPr/>
        </p:nvPicPr>
        <p:blipFill>
          <a:blip r:embed="rId4"/>
          <a:stretch/>
        </p:blipFill>
        <p:spPr>
          <a:xfrm>
            <a:off x="60120" y="3767760"/>
            <a:ext cx="4007160" cy="2264760"/>
          </a:xfrm>
          <a:prstGeom prst="rect">
            <a:avLst/>
          </a:prstGeom>
          <a:ln>
            <a:noFill/>
          </a:ln>
        </p:spPr>
      </p:pic>
      <p:pic>
        <p:nvPicPr>
          <p:cNvPr id="245" name="Google Shape;379;p56"/>
          <p:cNvPicPr/>
          <p:nvPr/>
        </p:nvPicPr>
        <p:blipFill>
          <a:blip r:embed="rId5"/>
          <a:stretch/>
        </p:blipFill>
        <p:spPr>
          <a:xfrm>
            <a:off x="4410000" y="3767760"/>
            <a:ext cx="4615560" cy="2264760"/>
          </a:xfrm>
          <a:prstGeom prst="rect">
            <a:avLst/>
          </a:prstGeom>
          <a:ln>
            <a:noFill/>
          </a:ln>
        </p:spPr>
      </p:pic>
      <p:sp>
        <p:nvSpPr>
          <p:cNvPr id="246" name="CustomShape 4"/>
          <p:cNvSpPr/>
          <p:nvPr/>
        </p:nvSpPr>
        <p:spPr>
          <a:xfrm>
            <a:off x="1404720" y="214920"/>
            <a:ext cx="6130440" cy="48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 algn="ctr">
              <a:lnSpc>
                <a:spcPct val="100000"/>
              </a:lnSpc>
            </a:pPr>
            <a:r>
              <a:rPr lang="tr-TR" sz="24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Fabrika Ziyareti - Antalya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8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9" name="Google Shape;388;p47"/>
          <p:cNvPicPr/>
          <p:nvPr/>
        </p:nvPicPr>
        <p:blipFill>
          <a:blip r:embed="rId3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250" name="Google Shape;389;p47"/>
          <p:cNvPicPr/>
          <p:nvPr/>
        </p:nvPicPr>
        <p:blipFill>
          <a:blip r:embed="rId3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251" name="CustomShape 3"/>
          <p:cNvSpPr/>
          <p:nvPr/>
        </p:nvSpPr>
        <p:spPr>
          <a:xfrm>
            <a:off x="0" y="5445360"/>
            <a:ext cx="9140400" cy="704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24 Şubat 2019 Cumartesi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tr-T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Ege Üniversitesi  / İzmir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2" name="CustomShape 4"/>
          <p:cNvSpPr/>
          <p:nvPr/>
        </p:nvSpPr>
        <p:spPr>
          <a:xfrm>
            <a:off x="899640" y="181800"/>
            <a:ext cx="7341480" cy="52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24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Organ Bağışının Önemi - İZMİR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3" name="Google Shape;392;p47"/>
          <p:cNvPicPr/>
          <p:nvPr/>
        </p:nvPicPr>
        <p:blipFill>
          <a:blip r:embed="rId4"/>
          <a:stretch/>
        </p:blipFill>
        <p:spPr>
          <a:xfrm>
            <a:off x="25920" y="1353600"/>
            <a:ext cx="9142560" cy="3397320"/>
          </a:xfrm>
          <a:prstGeom prst="rect">
            <a:avLst/>
          </a:prstGeom>
          <a:ln>
            <a:noFill/>
          </a:ln>
        </p:spPr>
      </p:pic>
      <p:pic>
        <p:nvPicPr>
          <p:cNvPr id="254" name="Google Shape;393;p47"/>
          <p:cNvPicPr/>
          <p:nvPr/>
        </p:nvPicPr>
        <p:blipFill>
          <a:blip r:embed="rId5"/>
          <a:stretch/>
        </p:blipFill>
        <p:spPr>
          <a:xfrm>
            <a:off x="25920" y="936000"/>
            <a:ext cx="9142560" cy="4830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8" name="Google Shape;85;p5"/>
          <p:cNvPicPr/>
          <p:nvPr/>
        </p:nvPicPr>
        <p:blipFill>
          <a:blip r:embed="rId2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59" name="Google Shape;86;p5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60" name="Google Shape;87;p5"/>
          <p:cNvPicPr/>
          <p:nvPr/>
        </p:nvPicPr>
        <p:blipFill>
          <a:blip r:embed="rId3"/>
          <a:stretch/>
        </p:blipFill>
        <p:spPr>
          <a:xfrm>
            <a:off x="642960" y="1428840"/>
            <a:ext cx="4211280" cy="3157560"/>
          </a:xfrm>
          <a:prstGeom prst="rect">
            <a:avLst/>
          </a:prstGeom>
          <a:ln>
            <a:noFill/>
          </a:ln>
        </p:spPr>
      </p:pic>
      <p:pic>
        <p:nvPicPr>
          <p:cNvPr id="61" name="Google Shape;88;p5"/>
          <p:cNvPicPr/>
          <p:nvPr/>
        </p:nvPicPr>
        <p:blipFill>
          <a:blip r:embed="rId4"/>
          <a:stretch/>
        </p:blipFill>
        <p:spPr>
          <a:xfrm>
            <a:off x="5500800" y="857160"/>
            <a:ext cx="2836080" cy="4711320"/>
          </a:xfrm>
          <a:prstGeom prst="rect">
            <a:avLst/>
          </a:prstGeom>
          <a:ln>
            <a:noFill/>
          </a:ln>
        </p:spPr>
      </p:pic>
      <p:sp>
        <p:nvSpPr>
          <p:cNvPr id="62" name="CustomShape 3"/>
          <p:cNvSpPr/>
          <p:nvPr/>
        </p:nvSpPr>
        <p:spPr>
          <a:xfrm>
            <a:off x="1008000" y="5328000"/>
            <a:ext cx="3958920" cy="342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tr-T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24 Eylül 2016 ANKARA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6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7" name="Google Shape;400;p57"/>
          <p:cNvPicPr/>
          <p:nvPr/>
        </p:nvPicPr>
        <p:blipFill>
          <a:blip r:embed="rId2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258" name="Google Shape;401;p57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259" name="CustomShape 3"/>
          <p:cNvSpPr/>
          <p:nvPr/>
        </p:nvSpPr>
        <p:spPr>
          <a:xfrm>
            <a:off x="4246920" y="1968120"/>
            <a:ext cx="4642920" cy="401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60" name="Google Shape;403;p57"/>
          <p:cNvPicPr/>
          <p:nvPr/>
        </p:nvPicPr>
        <p:blipFill>
          <a:blip r:embed="rId3"/>
          <a:srcRect b="15277"/>
          <a:stretch/>
        </p:blipFill>
        <p:spPr>
          <a:xfrm>
            <a:off x="249840" y="892440"/>
            <a:ext cx="4096080" cy="4973760"/>
          </a:xfrm>
          <a:prstGeom prst="rect">
            <a:avLst/>
          </a:prstGeom>
          <a:ln>
            <a:noFill/>
          </a:ln>
        </p:spPr>
      </p:pic>
      <p:pic>
        <p:nvPicPr>
          <p:cNvPr id="261" name="Google Shape;404;p57"/>
          <p:cNvPicPr/>
          <p:nvPr/>
        </p:nvPicPr>
        <p:blipFill>
          <a:blip r:embed="rId4"/>
          <a:stretch/>
        </p:blipFill>
        <p:spPr>
          <a:xfrm>
            <a:off x="4461840" y="892440"/>
            <a:ext cx="4428360" cy="4973760"/>
          </a:xfrm>
          <a:prstGeom prst="rect">
            <a:avLst/>
          </a:prstGeom>
          <a:ln>
            <a:noFill/>
          </a:ln>
        </p:spPr>
      </p:pic>
      <p:sp>
        <p:nvSpPr>
          <p:cNvPr id="262" name="CustomShape 4"/>
          <p:cNvSpPr/>
          <p:nvPr/>
        </p:nvSpPr>
        <p:spPr>
          <a:xfrm>
            <a:off x="1520280" y="313920"/>
            <a:ext cx="5618520" cy="36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 algn="ctr">
              <a:lnSpc>
                <a:spcPct val="100000"/>
              </a:lnSpc>
            </a:pPr>
            <a:r>
              <a:rPr lang="tr-TR" sz="24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Organ Bağışının Önemi - Samsun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4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5" name="Google Shape;412;g73cdf00d0a_0_16"/>
          <p:cNvPicPr/>
          <p:nvPr/>
        </p:nvPicPr>
        <p:blipFill>
          <a:blip r:embed="rId2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266" name="Google Shape;413;g73cdf00d0a_0_16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267" name="CustomShape 3"/>
          <p:cNvSpPr/>
          <p:nvPr/>
        </p:nvSpPr>
        <p:spPr>
          <a:xfrm>
            <a:off x="4246920" y="1968120"/>
            <a:ext cx="4642920" cy="401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68" name="Google Shape;415;g73cdf00d0a_0_16"/>
          <p:cNvPicPr/>
          <p:nvPr/>
        </p:nvPicPr>
        <p:blipFill>
          <a:blip r:embed="rId3"/>
          <a:stretch/>
        </p:blipFill>
        <p:spPr>
          <a:xfrm>
            <a:off x="720" y="1224000"/>
            <a:ext cx="9140760" cy="4749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0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1" name="Google Shape;422;p62"/>
          <p:cNvPicPr/>
          <p:nvPr/>
        </p:nvPicPr>
        <p:blipFill>
          <a:blip r:embed="rId2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272" name="Google Shape;423;p62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273" name="CustomShape 3"/>
          <p:cNvSpPr/>
          <p:nvPr/>
        </p:nvSpPr>
        <p:spPr>
          <a:xfrm>
            <a:off x="735480" y="5413320"/>
            <a:ext cx="7506720" cy="622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74" name="Google Shape;425;p62"/>
          <p:cNvPicPr/>
          <p:nvPr/>
        </p:nvPicPr>
        <p:blipFill>
          <a:blip r:embed="rId3"/>
          <a:srcRect t="3147"/>
          <a:stretch/>
        </p:blipFill>
        <p:spPr>
          <a:xfrm>
            <a:off x="321480" y="813600"/>
            <a:ext cx="8349120" cy="5134680"/>
          </a:xfrm>
          <a:prstGeom prst="rect">
            <a:avLst/>
          </a:prstGeom>
          <a:ln>
            <a:noFill/>
          </a:ln>
        </p:spPr>
      </p:pic>
      <p:sp>
        <p:nvSpPr>
          <p:cNvPr id="275" name="CustomShape 4"/>
          <p:cNvSpPr/>
          <p:nvPr/>
        </p:nvSpPr>
        <p:spPr>
          <a:xfrm>
            <a:off x="4496400" y="1008000"/>
            <a:ext cx="3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7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8" name="Google Shape;434;p64"/>
          <p:cNvPicPr/>
          <p:nvPr/>
        </p:nvPicPr>
        <p:blipFill>
          <a:blip r:embed="rId3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279" name="Google Shape;435;p64"/>
          <p:cNvPicPr/>
          <p:nvPr/>
        </p:nvPicPr>
        <p:blipFill>
          <a:blip r:embed="rId3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280" name="CustomShape 3"/>
          <p:cNvSpPr/>
          <p:nvPr/>
        </p:nvSpPr>
        <p:spPr>
          <a:xfrm>
            <a:off x="735480" y="5413320"/>
            <a:ext cx="7506720" cy="622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1" name="CustomShape 4"/>
          <p:cNvSpPr/>
          <p:nvPr/>
        </p:nvSpPr>
        <p:spPr>
          <a:xfrm>
            <a:off x="4496400" y="1008000"/>
            <a:ext cx="3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82" name="Google Shape;438;p64"/>
          <p:cNvPicPr/>
          <p:nvPr/>
        </p:nvPicPr>
        <p:blipFill>
          <a:blip r:embed="rId4"/>
          <a:srcRect t="8952" b="8630"/>
          <a:stretch/>
        </p:blipFill>
        <p:spPr>
          <a:xfrm>
            <a:off x="3240" y="813600"/>
            <a:ext cx="9140400" cy="5329800"/>
          </a:xfrm>
          <a:prstGeom prst="rect">
            <a:avLst/>
          </a:prstGeom>
          <a:ln>
            <a:noFill/>
          </a:ln>
        </p:spPr>
      </p:pic>
      <p:sp>
        <p:nvSpPr>
          <p:cNvPr id="283" name="CustomShape 5"/>
          <p:cNvSpPr/>
          <p:nvPr/>
        </p:nvSpPr>
        <p:spPr>
          <a:xfrm>
            <a:off x="936000" y="3565800"/>
            <a:ext cx="5045400" cy="23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  <a:reflection endPos="30000" dist="38100" dir="5400000" fadeDir="5400012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5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6" name="Google Shape;446;g7085cd8e3e_0_2"/>
          <p:cNvPicPr/>
          <p:nvPr/>
        </p:nvPicPr>
        <p:blipFill>
          <a:blip r:embed="rId2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287" name="Google Shape;447;g7085cd8e3e_0_2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288" name="Google Shape;448;g7085cd8e3e_0_2"/>
          <p:cNvPicPr/>
          <p:nvPr/>
        </p:nvPicPr>
        <p:blipFill>
          <a:blip r:embed="rId3"/>
          <a:srcRect l="16229" t="2458" r="8873"/>
          <a:stretch/>
        </p:blipFill>
        <p:spPr>
          <a:xfrm>
            <a:off x="0" y="813600"/>
            <a:ext cx="9140400" cy="5329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0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1" name="Google Shape;455;p15"/>
          <p:cNvPicPr/>
          <p:nvPr/>
        </p:nvPicPr>
        <p:blipFill>
          <a:blip r:embed="rId3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292" name="Google Shape;456;p15"/>
          <p:cNvPicPr/>
          <p:nvPr/>
        </p:nvPicPr>
        <p:blipFill>
          <a:blip r:embed="rId3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293" name="Google Shape;457;p15"/>
          <p:cNvPicPr/>
          <p:nvPr/>
        </p:nvPicPr>
        <p:blipFill>
          <a:blip r:embed="rId4"/>
          <a:stretch/>
        </p:blipFill>
        <p:spPr>
          <a:xfrm>
            <a:off x="2018160" y="1357200"/>
            <a:ext cx="4855320" cy="1244160"/>
          </a:xfrm>
          <a:prstGeom prst="rect">
            <a:avLst/>
          </a:prstGeom>
          <a:ln>
            <a:noFill/>
          </a:ln>
        </p:spPr>
      </p:pic>
      <p:pic>
        <p:nvPicPr>
          <p:cNvPr id="294" name="Google Shape;458;p15"/>
          <p:cNvPicPr/>
          <p:nvPr/>
        </p:nvPicPr>
        <p:blipFill>
          <a:blip r:embed="rId5"/>
          <a:stretch/>
        </p:blipFill>
        <p:spPr>
          <a:xfrm>
            <a:off x="2018160" y="2857680"/>
            <a:ext cx="4855320" cy="1568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6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7" name="Google Shape;465;p17"/>
          <p:cNvPicPr/>
          <p:nvPr/>
        </p:nvPicPr>
        <p:blipFill>
          <a:blip r:embed="rId2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298" name="Google Shape;466;p17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299" name="Google Shape;467;p17"/>
          <p:cNvPicPr/>
          <p:nvPr/>
        </p:nvPicPr>
        <p:blipFill>
          <a:blip r:embed="rId3"/>
          <a:srcRect t="10661" b="8933"/>
          <a:stretch/>
        </p:blipFill>
        <p:spPr>
          <a:xfrm>
            <a:off x="5007240" y="813600"/>
            <a:ext cx="4136400" cy="5256360"/>
          </a:xfrm>
          <a:prstGeom prst="rect">
            <a:avLst/>
          </a:prstGeom>
          <a:ln>
            <a:noFill/>
          </a:ln>
        </p:spPr>
      </p:pic>
      <p:pic>
        <p:nvPicPr>
          <p:cNvPr id="300" name="Google Shape;468;p17"/>
          <p:cNvPicPr/>
          <p:nvPr/>
        </p:nvPicPr>
        <p:blipFill>
          <a:blip r:embed="rId4"/>
          <a:stretch/>
        </p:blipFill>
        <p:spPr>
          <a:xfrm>
            <a:off x="0" y="813600"/>
            <a:ext cx="4178880" cy="2590200"/>
          </a:xfrm>
          <a:prstGeom prst="rect">
            <a:avLst/>
          </a:prstGeom>
          <a:ln>
            <a:noFill/>
          </a:ln>
        </p:spPr>
      </p:pic>
      <p:pic>
        <p:nvPicPr>
          <p:cNvPr id="301" name="Google Shape;469;p17"/>
          <p:cNvPicPr/>
          <p:nvPr/>
        </p:nvPicPr>
        <p:blipFill>
          <a:blip r:embed="rId5"/>
          <a:stretch/>
        </p:blipFill>
        <p:spPr>
          <a:xfrm>
            <a:off x="-16200" y="3479760"/>
            <a:ext cx="4211640" cy="2590200"/>
          </a:xfrm>
          <a:prstGeom prst="rect">
            <a:avLst/>
          </a:prstGeom>
          <a:ln>
            <a:noFill/>
          </a:ln>
        </p:spPr>
      </p:pic>
      <p:sp>
        <p:nvSpPr>
          <p:cNvPr id="302" name="CustomShape 3"/>
          <p:cNvSpPr/>
          <p:nvPr/>
        </p:nvSpPr>
        <p:spPr>
          <a:xfrm>
            <a:off x="1008000" y="245520"/>
            <a:ext cx="6956640" cy="36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 algn="ctr">
              <a:lnSpc>
                <a:spcPct val="100000"/>
              </a:lnSpc>
            </a:pPr>
            <a:r>
              <a:rPr lang="tr-TR" sz="20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Dr. Mehmet İlker ÇİTİL  / Kahramanmaraş Milletvekili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4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5" name="Google Shape;477;p18"/>
          <p:cNvPicPr/>
          <p:nvPr/>
        </p:nvPicPr>
        <p:blipFill>
          <a:blip r:embed="rId2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306" name="Google Shape;478;p18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307" name="CustomShape 3"/>
          <p:cNvSpPr/>
          <p:nvPr/>
        </p:nvSpPr>
        <p:spPr>
          <a:xfrm>
            <a:off x="827640" y="836640"/>
            <a:ext cx="7485120" cy="39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20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Prof. Dr. Necdet ÜNÜVAR / Adana Milletvekili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8" name="Google Shape;480;p18"/>
          <p:cNvPicPr/>
          <p:nvPr/>
        </p:nvPicPr>
        <p:blipFill>
          <a:blip r:embed="rId3"/>
          <a:stretch/>
        </p:blipFill>
        <p:spPr>
          <a:xfrm>
            <a:off x="-25200" y="1556640"/>
            <a:ext cx="4046400" cy="3188880"/>
          </a:xfrm>
          <a:prstGeom prst="rect">
            <a:avLst/>
          </a:prstGeom>
          <a:ln>
            <a:noFill/>
          </a:ln>
        </p:spPr>
      </p:pic>
      <p:pic>
        <p:nvPicPr>
          <p:cNvPr id="309" name="Google Shape;481;p18"/>
          <p:cNvPicPr/>
          <p:nvPr/>
        </p:nvPicPr>
        <p:blipFill>
          <a:blip r:embed="rId4"/>
          <a:stretch/>
        </p:blipFill>
        <p:spPr>
          <a:xfrm>
            <a:off x="4888080" y="2692440"/>
            <a:ext cx="4252320" cy="3188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1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12" name="Google Shape;488;p19"/>
          <p:cNvPicPr/>
          <p:nvPr/>
        </p:nvPicPr>
        <p:blipFill>
          <a:blip r:embed="rId2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313" name="Google Shape;489;p19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314" name="Google Shape;490;p19"/>
          <p:cNvPicPr/>
          <p:nvPr/>
        </p:nvPicPr>
        <p:blipFill>
          <a:blip r:embed="rId3"/>
          <a:stretch/>
        </p:blipFill>
        <p:spPr>
          <a:xfrm>
            <a:off x="710640" y="1917000"/>
            <a:ext cx="7799400" cy="3881520"/>
          </a:xfrm>
          <a:prstGeom prst="rect">
            <a:avLst/>
          </a:prstGeom>
          <a:ln>
            <a:noFill/>
          </a:ln>
        </p:spPr>
      </p:pic>
      <p:sp>
        <p:nvSpPr>
          <p:cNvPr id="315" name="CustomShape 3"/>
          <p:cNvSpPr/>
          <p:nvPr/>
        </p:nvSpPr>
        <p:spPr>
          <a:xfrm>
            <a:off x="0" y="1124640"/>
            <a:ext cx="9140400" cy="39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20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Prof. Dr. Fatma Meriç YILMAZ / T.C. Sağlık Bakanlığı Müsteşar Yardımcısı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7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18" name="Google Shape;498;p7"/>
          <p:cNvPicPr/>
          <p:nvPr/>
        </p:nvPicPr>
        <p:blipFill>
          <a:blip r:embed="rId2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319" name="Google Shape;499;p7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320" name="Google Shape;500;p7"/>
          <p:cNvPicPr/>
          <p:nvPr/>
        </p:nvPicPr>
        <p:blipFill>
          <a:blip r:embed="rId3"/>
          <a:stretch/>
        </p:blipFill>
        <p:spPr>
          <a:xfrm>
            <a:off x="129240" y="1809000"/>
            <a:ext cx="3978360" cy="3683880"/>
          </a:xfrm>
          <a:prstGeom prst="rect">
            <a:avLst/>
          </a:prstGeom>
          <a:ln>
            <a:noFill/>
          </a:ln>
        </p:spPr>
      </p:pic>
      <p:pic>
        <p:nvPicPr>
          <p:cNvPr id="321" name="Google Shape;501;p7"/>
          <p:cNvPicPr/>
          <p:nvPr/>
        </p:nvPicPr>
        <p:blipFill>
          <a:blip r:embed="rId4"/>
          <a:srcRect t="13099" b="8364"/>
          <a:stretch/>
        </p:blipFill>
        <p:spPr>
          <a:xfrm>
            <a:off x="5328360" y="1809000"/>
            <a:ext cx="3518280" cy="3683880"/>
          </a:xfrm>
          <a:prstGeom prst="rect">
            <a:avLst/>
          </a:prstGeom>
          <a:ln>
            <a:noFill/>
          </a:ln>
        </p:spPr>
      </p:pic>
      <p:sp>
        <p:nvSpPr>
          <p:cNvPr id="322" name="CustomShape 3"/>
          <p:cNvSpPr/>
          <p:nvPr/>
        </p:nvSpPr>
        <p:spPr>
          <a:xfrm>
            <a:off x="1429200" y="617400"/>
            <a:ext cx="5668920" cy="81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 algn="ctr">
              <a:lnSpc>
                <a:spcPct val="100000"/>
              </a:lnSpc>
            </a:pPr>
            <a:r>
              <a:rPr lang="tr-TR" sz="18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Sağlık Bakanlığı Meslekler Daire Başkanlığı Ziyareti - Ankara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5" name="Google Shape;96;p6"/>
          <p:cNvPicPr/>
          <p:nvPr/>
        </p:nvPicPr>
        <p:blipFill>
          <a:blip r:embed="rId2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66" name="Google Shape;97;p6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67" name="Google Shape;98;p6"/>
          <p:cNvPicPr/>
          <p:nvPr/>
        </p:nvPicPr>
        <p:blipFill>
          <a:blip r:embed="rId3"/>
          <a:srcRect t="7999" b="9053"/>
          <a:stretch/>
        </p:blipFill>
        <p:spPr>
          <a:xfrm>
            <a:off x="1835640" y="260640"/>
            <a:ext cx="5140080" cy="5685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4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5" name="Google Shape;509;g73cdf00d0a_0_76"/>
          <p:cNvPicPr/>
          <p:nvPr/>
        </p:nvPicPr>
        <p:blipFill>
          <a:blip r:embed="rId2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326" name="Google Shape;510;g73cdf00d0a_0_76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327" name="CustomShape 3"/>
          <p:cNvSpPr/>
          <p:nvPr/>
        </p:nvSpPr>
        <p:spPr>
          <a:xfrm>
            <a:off x="0" y="526320"/>
            <a:ext cx="9140400" cy="55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24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Prof. Dr. Safa  KAPICIOĞLU - YÖK Başkan Vekili</a:t>
            </a:r>
            <a:r>
              <a:rPr lang="tr-TR" sz="20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8" name="Google Shape;512;g73cdf00d0a_0_76"/>
          <p:cNvPicPr/>
          <p:nvPr/>
        </p:nvPicPr>
        <p:blipFill>
          <a:blip r:embed="rId3"/>
          <a:srcRect l="9918" r="13214" b="10049"/>
          <a:stretch/>
        </p:blipFill>
        <p:spPr>
          <a:xfrm>
            <a:off x="0" y="1083240"/>
            <a:ext cx="9140400" cy="5060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0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31" name="Google Shape;519;p59"/>
          <p:cNvPicPr/>
          <p:nvPr/>
        </p:nvPicPr>
        <p:blipFill>
          <a:blip r:embed="rId2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332" name="Google Shape;520;p59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333" name="Google Shape;521;p59"/>
          <p:cNvPicPr/>
          <p:nvPr/>
        </p:nvPicPr>
        <p:blipFill>
          <a:blip r:embed="rId3"/>
          <a:srcRect l="13224" t="25056" r="12232" b="2611"/>
          <a:stretch/>
        </p:blipFill>
        <p:spPr>
          <a:xfrm>
            <a:off x="0" y="1294560"/>
            <a:ext cx="9140400" cy="4620960"/>
          </a:xfrm>
          <a:prstGeom prst="rect">
            <a:avLst/>
          </a:prstGeom>
          <a:ln>
            <a:noFill/>
          </a:ln>
        </p:spPr>
      </p:pic>
      <p:sp>
        <p:nvSpPr>
          <p:cNvPr id="334" name="CustomShape 3"/>
          <p:cNvSpPr/>
          <p:nvPr/>
        </p:nvSpPr>
        <p:spPr>
          <a:xfrm>
            <a:off x="827640" y="692640"/>
            <a:ext cx="7485120" cy="39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20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Sağlık Bilimleri Üniversitesi Rektörü Prof. Dr. Cevdet ERDÖL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6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37" name="Google Shape;529;g73cdf00d0a_0_28"/>
          <p:cNvPicPr/>
          <p:nvPr/>
        </p:nvPicPr>
        <p:blipFill>
          <a:blip r:embed="rId2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338" name="Google Shape;530;g73cdf00d0a_0_28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sp>
        <p:nvSpPr>
          <p:cNvPr id="339" name="CustomShape 3"/>
          <p:cNvSpPr/>
          <p:nvPr/>
        </p:nvSpPr>
        <p:spPr>
          <a:xfrm>
            <a:off x="4246920" y="1968120"/>
            <a:ext cx="4642920" cy="401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40" name="Google Shape;532;g73cdf00d0a_0_28"/>
          <p:cNvPicPr/>
          <p:nvPr/>
        </p:nvPicPr>
        <p:blipFill>
          <a:blip r:embed="rId3"/>
          <a:stretch/>
        </p:blipFill>
        <p:spPr>
          <a:xfrm>
            <a:off x="-360" y="889200"/>
            <a:ext cx="9140760" cy="5254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2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3" name="Google Shape;539;g73cdf00d0a_0_86"/>
          <p:cNvPicPr/>
          <p:nvPr/>
        </p:nvPicPr>
        <p:blipFill>
          <a:blip r:embed="rId2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344" name="Google Shape;540;g73cdf00d0a_0_86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345" name="Google Shape;541;g73cdf00d0a_0_86"/>
          <p:cNvPicPr/>
          <p:nvPr/>
        </p:nvPicPr>
        <p:blipFill>
          <a:blip r:embed="rId3"/>
          <a:stretch/>
        </p:blipFill>
        <p:spPr>
          <a:xfrm>
            <a:off x="25920" y="813600"/>
            <a:ext cx="9140760" cy="5221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7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8" name="Google Shape;548;p67"/>
          <p:cNvPicPr/>
          <p:nvPr/>
        </p:nvPicPr>
        <p:blipFill>
          <a:blip r:embed="rId2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349" name="Google Shape;549;p67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350" name="Google Shape;550;p67"/>
          <p:cNvPicPr/>
          <p:nvPr/>
        </p:nvPicPr>
        <p:blipFill>
          <a:blip r:embed="rId3"/>
          <a:stretch/>
        </p:blipFill>
        <p:spPr>
          <a:xfrm>
            <a:off x="106920" y="969120"/>
            <a:ext cx="8942400" cy="5018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CustomShape 1"/>
          <p:cNvSpPr/>
          <p:nvPr/>
        </p:nvSpPr>
        <p:spPr>
          <a:xfrm>
            <a:off x="0" y="6143760"/>
            <a:ext cx="1082592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2" name="CustomShape 2"/>
          <p:cNvSpPr/>
          <p:nvPr/>
        </p:nvSpPr>
        <p:spPr>
          <a:xfrm>
            <a:off x="0" y="6488640"/>
            <a:ext cx="1082592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3" name="Google Shape;557;p71"/>
          <p:cNvPicPr/>
          <p:nvPr/>
        </p:nvPicPr>
        <p:blipFill>
          <a:blip r:embed="rId2"/>
          <a:srcRect l="13056" t="31927" r="3075"/>
          <a:stretch/>
        </p:blipFill>
        <p:spPr>
          <a:xfrm>
            <a:off x="0" y="2014920"/>
            <a:ext cx="3767400" cy="2103480"/>
          </a:xfrm>
          <a:prstGeom prst="rect">
            <a:avLst/>
          </a:prstGeom>
          <a:ln>
            <a:noFill/>
          </a:ln>
        </p:spPr>
      </p:pic>
      <p:pic>
        <p:nvPicPr>
          <p:cNvPr id="354" name="Google Shape;558;p71"/>
          <p:cNvPicPr/>
          <p:nvPr/>
        </p:nvPicPr>
        <p:blipFill>
          <a:blip r:embed="rId3"/>
          <a:srcRect t="30556"/>
          <a:stretch/>
        </p:blipFill>
        <p:spPr>
          <a:xfrm>
            <a:off x="5846760" y="2061000"/>
            <a:ext cx="3293640" cy="2103480"/>
          </a:xfrm>
          <a:prstGeom prst="rect">
            <a:avLst/>
          </a:prstGeom>
          <a:ln>
            <a:noFill/>
          </a:ln>
        </p:spPr>
      </p:pic>
      <p:pic>
        <p:nvPicPr>
          <p:cNvPr id="355" name="Google Shape;559;p71"/>
          <p:cNvPicPr/>
          <p:nvPr/>
        </p:nvPicPr>
        <p:blipFill>
          <a:blip r:embed="rId4"/>
          <a:srcRect t="13024"/>
          <a:stretch/>
        </p:blipFill>
        <p:spPr>
          <a:xfrm>
            <a:off x="6029280" y="2082240"/>
            <a:ext cx="4796640" cy="2038320"/>
          </a:xfrm>
          <a:prstGeom prst="rect">
            <a:avLst/>
          </a:prstGeom>
          <a:ln>
            <a:noFill/>
          </a:ln>
        </p:spPr>
      </p:pic>
      <p:pic>
        <p:nvPicPr>
          <p:cNvPr id="356" name="Google Shape;560;p71"/>
          <p:cNvPicPr/>
          <p:nvPr/>
        </p:nvPicPr>
        <p:blipFill>
          <a:blip r:embed="rId5"/>
          <a:stretch/>
        </p:blipFill>
        <p:spPr>
          <a:xfrm>
            <a:off x="3621960" y="1935360"/>
            <a:ext cx="2399040" cy="2262240"/>
          </a:xfrm>
          <a:prstGeom prst="rect">
            <a:avLst/>
          </a:prstGeom>
          <a:ln>
            <a:noFill/>
          </a:ln>
        </p:spPr>
      </p:pic>
      <p:pic>
        <p:nvPicPr>
          <p:cNvPr id="357" name="Google Shape;561;p71"/>
          <p:cNvPicPr/>
          <p:nvPr/>
        </p:nvPicPr>
        <p:blipFill>
          <a:blip r:embed="rId6"/>
          <a:srcRect t="31217"/>
          <a:stretch/>
        </p:blipFill>
        <p:spPr>
          <a:xfrm>
            <a:off x="0" y="0"/>
            <a:ext cx="4714200" cy="2038320"/>
          </a:xfrm>
          <a:prstGeom prst="rect">
            <a:avLst/>
          </a:prstGeom>
          <a:ln>
            <a:noFill/>
          </a:ln>
        </p:spPr>
      </p:pic>
      <p:pic>
        <p:nvPicPr>
          <p:cNvPr id="358" name="Google Shape;562;p71"/>
          <p:cNvPicPr/>
          <p:nvPr/>
        </p:nvPicPr>
        <p:blipFill>
          <a:blip r:embed="rId7"/>
          <a:srcRect l="9246" t="13266" r="737" b="22606"/>
          <a:stretch/>
        </p:blipFill>
        <p:spPr>
          <a:xfrm>
            <a:off x="5453280" y="4164840"/>
            <a:ext cx="5372640" cy="1990800"/>
          </a:xfrm>
          <a:prstGeom prst="rect">
            <a:avLst/>
          </a:prstGeom>
          <a:ln>
            <a:noFill/>
          </a:ln>
        </p:spPr>
      </p:pic>
      <p:pic>
        <p:nvPicPr>
          <p:cNvPr id="359" name="Google Shape;563;p71"/>
          <p:cNvPicPr/>
          <p:nvPr/>
        </p:nvPicPr>
        <p:blipFill>
          <a:blip r:embed="rId8"/>
          <a:srcRect l="7512" t="21198"/>
          <a:stretch/>
        </p:blipFill>
        <p:spPr>
          <a:xfrm>
            <a:off x="4714560" y="0"/>
            <a:ext cx="6111360" cy="2038320"/>
          </a:xfrm>
          <a:prstGeom prst="rect">
            <a:avLst/>
          </a:prstGeom>
          <a:ln>
            <a:noFill/>
          </a:ln>
        </p:spPr>
      </p:pic>
      <p:pic>
        <p:nvPicPr>
          <p:cNvPr id="360" name="Google Shape;564;p71"/>
          <p:cNvPicPr/>
          <p:nvPr/>
        </p:nvPicPr>
        <p:blipFill>
          <a:blip r:embed="rId9"/>
          <a:srcRect l="3728" t="20716" r="8729" b="16422"/>
          <a:stretch/>
        </p:blipFill>
        <p:spPr>
          <a:xfrm>
            <a:off x="-30960" y="4152600"/>
            <a:ext cx="5483880" cy="1990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" name="Google Shape;105;g73d333e056_0_3"/>
          <p:cNvPicPr/>
          <p:nvPr/>
        </p:nvPicPr>
        <p:blipFill>
          <a:blip r:embed="rId2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71" name="Google Shape;106;g73d333e056_0_3"/>
          <p:cNvPicPr/>
          <p:nvPr/>
        </p:nvPicPr>
        <p:blipFill>
          <a:blip r:embed="rId2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72" name="Google Shape;107;g73d333e056_0_3"/>
          <p:cNvPicPr/>
          <p:nvPr/>
        </p:nvPicPr>
        <p:blipFill>
          <a:blip r:embed="rId3"/>
          <a:stretch/>
        </p:blipFill>
        <p:spPr>
          <a:xfrm>
            <a:off x="5235480" y="3397680"/>
            <a:ext cx="3710880" cy="2745720"/>
          </a:xfrm>
          <a:prstGeom prst="rect">
            <a:avLst/>
          </a:prstGeom>
          <a:ln>
            <a:noFill/>
          </a:ln>
        </p:spPr>
      </p:pic>
      <p:pic>
        <p:nvPicPr>
          <p:cNvPr id="73" name="Google Shape;108;g73d333e056_0_3"/>
          <p:cNvPicPr/>
          <p:nvPr/>
        </p:nvPicPr>
        <p:blipFill>
          <a:blip r:embed="rId4"/>
          <a:srcRect r="29144" b="7472"/>
          <a:stretch/>
        </p:blipFill>
        <p:spPr>
          <a:xfrm>
            <a:off x="5235480" y="813600"/>
            <a:ext cx="3710880" cy="2583720"/>
          </a:xfrm>
          <a:prstGeom prst="rect">
            <a:avLst/>
          </a:prstGeom>
          <a:ln>
            <a:noFill/>
          </a:ln>
        </p:spPr>
      </p:pic>
      <p:pic>
        <p:nvPicPr>
          <p:cNvPr id="74" name="Google Shape;109;g73d333e056_0_3"/>
          <p:cNvPicPr/>
          <p:nvPr/>
        </p:nvPicPr>
        <p:blipFill>
          <a:blip r:embed="rId5"/>
          <a:stretch/>
        </p:blipFill>
        <p:spPr>
          <a:xfrm>
            <a:off x="0" y="813600"/>
            <a:ext cx="5234760" cy="5329800"/>
          </a:xfrm>
          <a:prstGeom prst="rect">
            <a:avLst/>
          </a:prstGeom>
          <a:ln>
            <a:noFill/>
          </a:ln>
        </p:spPr>
      </p:pic>
      <p:sp>
        <p:nvSpPr>
          <p:cNvPr id="75" name="CustomShape 3"/>
          <p:cNvSpPr/>
          <p:nvPr/>
        </p:nvSpPr>
        <p:spPr>
          <a:xfrm>
            <a:off x="991440" y="0"/>
            <a:ext cx="7336800" cy="85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 algn="ctr">
              <a:lnSpc>
                <a:spcPct val="100000"/>
              </a:lnSpc>
            </a:pPr>
            <a:r>
              <a:rPr lang="tr-TR" sz="24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Dernek Merkezimiz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8" name="Google Shape;117;p8"/>
          <p:cNvPicPr/>
          <p:nvPr/>
        </p:nvPicPr>
        <p:blipFill>
          <a:blip r:embed="rId3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79" name="Google Shape;118;p8"/>
          <p:cNvPicPr/>
          <p:nvPr/>
        </p:nvPicPr>
        <p:blipFill>
          <a:blip r:embed="rId3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80" name="Google Shape;119;p8"/>
          <p:cNvPicPr/>
          <p:nvPr/>
        </p:nvPicPr>
        <p:blipFill>
          <a:blip r:embed="rId4"/>
          <a:srcRect t="12591" r="2687"/>
          <a:stretch/>
        </p:blipFill>
        <p:spPr>
          <a:xfrm>
            <a:off x="-9000" y="914400"/>
            <a:ext cx="9143640" cy="5124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3" name="Google Shape;126;p9"/>
          <p:cNvPicPr/>
          <p:nvPr/>
        </p:nvPicPr>
        <p:blipFill>
          <a:blip r:embed="rId3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84" name="Google Shape;127;p9"/>
          <p:cNvPicPr/>
          <p:nvPr/>
        </p:nvPicPr>
        <p:blipFill>
          <a:blip r:embed="rId3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85" name="Google Shape;128;p9"/>
          <p:cNvPicPr/>
          <p:nvPr/>
        </p:nvPicPr>
        <p:blipFill>
          <a:blip r:embed="rId4"/>
          <a:stretch/>
        </p:blipFill>
        <p:spPr>
          <a:xfrm>
            <a:off x="0" y="816480"/>
            <a:ext cx="9140760" cy="5277600"/>
          </a:xfrm>
          <a:prstGeom prst="rect">
            <a:avLst/>
          </a:prstGeom>
          <a:ln>
            <a:noFill/>
          </a:ln>
        </p:spPr>
      </p:pic>
      <p:sp>
        <p:nvSpPr>
          <p:cNvPr id="86" name="CustomShape 3"/>
          <p:cNvSpPr/>
          <p:nvPr/>
        </p:nvSpPr>
        <p:spPr>
          <a:xfrm>
            <a:off x="974880" y="82800"/>
            <a:ext cx="7336800" cy="85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 algn="ctr">
              <a:lnSpc>
                <a:spcPct val="100000"/>
              </a:lnSpc>
            </a:pPr>
            <a:r>
              <a:rPr lang="tr-TR" sz="24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Web Sitemiz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9" name="Google Shape;136;p10"/>
          <p:cNvPicPr/>
          <p:nvPr/>
        </p:nvPicPr>
        <p:blipFill>
          <a:blip r:embed="rId3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90" name="Google Shape;137;p10"/>
          <p:cNvPicPr/>
          <p:nvPr/>
        </p:nvPicPr>
        <p:blipFill>
          <a:blip r:embed="rId3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91" name="Google Shape;138;p10"/>
          <p:cNvPicPr/>
          <p:nvPr/>
        </p:nvPicPr>
        <p:blipFill>
          <a:blip r:embed="rId4"/>
          <a:stretch/>
        </p:blipFill>
        <p:spPr>
          <a:xfrm>
            <a:off x="152280" y="816840"/>
            <a:ext cx="8835480" cy="5192640"/>
          </a:xfrm>
          <a:prstGeom prst="rect">
            <a:avLst/>
          </a:prstGeom>
          <a:ln>
            <a:noFill/>
          </a:ln>
        </p:spPr>
      </p:pic>
      <p:sp>
        <p:nvSpPr>
          <p:cNvPr id="92" name="CustomShape 3"/>
          <p:cNvSpPr/>
          <p:nvPr/>
        </p:nvSpPr>
        <p:spPr>
          <a:xfrm>
            <a:off x="903600" y="82440"/>
            <a:ext cx="7336800" cy="85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 algn="ctr">
              <a:lnSpc>
                <a:spcPct val="100000"/>
              </a:lnSpc>
            </a:pPr>
            <a:r>
              <a:rPr lang="tr-TR" sz="24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Facebook Sayfamız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0" y="6143760"/>
            <a:ext cx="914040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PERFÜZYONİSTLER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CustomShape 2"/>
          <p:cNvSpPr/>
          <p:nvPr/>
        </p:nvSpPr>
        <p:spPr>
          <a:xfrm>
            <a:off x="0" y="6488640"/>
            <a:ext cx="9140400" cy="36576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tr-TR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DERNEĞİ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5" name="Google Shape;146;p11"/>
          <p:cNvPicPr/>
          <p:nvPr/>
        </p:nvPicPr>
        <p:blipFill>
          <a:blip r:embed="rId3"/>
          <a:stretch/>
        </p:blipFill>
        <p:spPr>
          <a:xfrm>
            <a:off x="824436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96" name="Google Shape;147;p11"/>
          <p:cNvPicPr/>
          <p:nvPr/>
        </p:nvPicPr>
        <p:blipFill>
          <a:blip r:embed="rId3"/>
          <a:stretch/>
        </p:blipFill>
        <p:spPr>
          <a:xfrm>
            <a:off x="0" y="0"/>
            <a:ext cx="896040" cy="813240"/>
          </a:xfrm>
          <a:prstGeom prst="rect">
            <a:avLst/>
          </a:prstGeom>
          <a:ln>
            <a:noFill/>
          </a:ln>
        </p:spPr>
      </p:pic>
      <p:pic>
        <p:nvPicPr>
          <p:cNvPr id="97" name="Google Shape;148;p11"/>
          <p:cNvPicPr/>
          <p:nvPr/>
        </p:nvPicPr>
        <p:blipFill>
          <a:blip r:embed="rId4"/>
          <a:stretch/>
        </p:blipFill>
        <p:spPr>
          <a:xfrm>
            <a:off x="3240" y="813600"/>
            <a:ext cx="9140400" cy="5146560"/>
          </a:xfrm>
          <a:prstGeom prst="rect">
            <a:avLst/>
          </a:prstGeom>
          <a:ln>
            <a:noFill/>
          </a:ln>
        </p:spPr>
      </p:pic>
      <p:sp>
        <p:nvSpPr>
          <p:cNvPr id="98" name="CustomShape 3"/>
          <p:cNvSpPr/>
          <p:nvPr/>
        </p:nvSpPr>
        <p:spPr>
          <a:xfrm>
            <a:off x="809640" y="75600"/>
            <a:ext cx="7336800" cy="73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 algn="ctr">
              <a:lnSpc>
                <a:spcPct val="100000"/>
              </a:lnSpc>
            </a:pPr>
            <a:r>
              <a:rPr lang="tr-T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tr-TR" sz="24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YouTube Kanalımız</a:t>
            </a:r>
            <a:endParaRPr lang="tr-T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552</Words>
  <Application>Microsoft Office PowerPoint</Application>
  <PresentationFormat>Ekran Gösterisi (4:3)</PresentationFormat>
  <Paragraphs>169</Paragraphs>
  <Slides>45</Slides>
  <Notes>18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45</vt:i4>
      </vt:variant>
    </vt:vector>
  </HeadingPairs>
  <TitlesOfParts>
    <vt:vector size="51" baseType="lpstr">
      <vt:lpstr>Arial</vt:lpstr>
      <vt:lpstr>DejaVu Sans</vt:lpstr>
      <vt:lpstr>Symbol</vt:lpstr>
      <vt:lpstr>Times New Roman</vt:lpstr>
      <vt:lpstr>Wingdings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subject/>
  <dc:creator/>
  <dc:description/>
  <cp:lastModifiedBy>Etud</cp:lastModifiedBy>
  <cp:revision>1</cp:revision>
  <dcterms:modified xsi:type="dcterms:W3CDTF">2019-11-09T05:00:02Z</dcterms:modified>
  <dc:language>tr-TR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10</vt:i4>
  </property>
  <property fmtid="{D5CDD505-2E9C-101B-9397-08002B2CF9AE}" pid="8" name="PresentationFormat">
    <vt:lpwstr>Ekran Gösterisi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59</vt:i4>
  </property>
</Properties>
</file>