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93" r:id="rId2"/>
    <p:sldMasterId id="2147483717" r:id="rId3"/>
  </p:sldMasterIdLst>
  <p:notesMasterIdLst>
    <p:notesMasterId r:id="rId51"/>
  </p:notesMasterIdLst>
  <p:sldIdLst>
    <p:sldId id="256" r:id="rId4"/>
    <p:sldId id="406" r:id="rId5"/>
    <p:sldId id="405" r:id="rId6"/>
    <p:sldId id="360" r:id="rId7"/>
    <p:sldId id="261" r:id="rId8"/>
    <p:sldId id="289" r:id="rId9"/>
    <p:sldId id="297" r:id="rId10"/>
    <p:sldId id="266" r:id="rId11"/>
    <p:sldId id="287" r:id="rId12"/>
    <p:sldId id="376" r:id="rId13"/>
    <p:sldId id="298" r:id="rId14"/>
    <p:sldId id="282" r:id="rId15"/>
    <p:sldId id="272" r:id="rId16"/>
    <p:sldId id="300" r:id="rId17"/>
    <p:sldId id="320" r:id="rId18"/>
    <p:sldId id="322" r:id="rId19"/>
    <p:sldId id="404" r:id="rId20"/>
    <p:sldId id="403" r:id="rId21"/>
    <p:sldId id="328" r:id="rId22"/>
    <p:sldId id="330" r:id="rId23"/>
    <p:sldId id="275" r:id="rId24"/>
    <p:sldId id="379" r:id="rId25"/>
    <p:sldId id="388" r:id="rId26"/>
    <p:sldId id="362" r:id="rId27"/>
    <p:sldId id="277" r:id="rId28"/>
    <p:sldId id="364" r:id="rId29"/>
    <p:sldId id="400" r:id="rId30"/>
    <p:sldId id="341" r:id="rId31"/>
    <p:sldId id="347" r:id="rId32"/>
    <p:sldId id="366" r:id="rId33"/>
    <p:sldId id="377" r:id="rId34"/>
    <p:sldId id="368" r:id="rId35"/>
    <p:sldId id="393" r:id="rId36"/>
    <p:sldId id="387" r:id="rId37"/>
    <p:sldId id="384" r:id="rId38"/>
    <p:sldId id="392" r:id="rId39"/>
    <p:sldId id="343" r:id="rId40"/>
    <p:sldId id="383" r:id="rId41"/>
    <p:sldId id="385" r:id="rId42"/>
    <p:sldId id="386" r:id="rId43"/>
    <p:sldId id="394" r:id="rId44"/>
    <p:sldId id="363" r:id="rId45"/>
    <p:sldId id="391" r:id="rId46"/>
    <p:sldId id="359" r:id="rId47"/>
    <p:sldId id="402" r:id="rId48"/>
    <p:sldId id="397" r:id="rId49"/>
    <p:sldId id="39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4660"/>
  </p:normalViewPr>
  <p:slideViewPr>
    <p:cSldViewPr snapToGrid="0">
      <p:cViewPr varScale="1">
        <p:scale>
          <a:sx n="71" d="100"/>
          <a:sy n="71" d="100"/>
        </p:scale>
        <p:origin x="612" y="66"/>
      </p:cViewPr>
      <p:guideLst/>
    </p:cSldViewPr>
  </p:slideViewPr>
  <p:notesTextViewPr>
    <p:cViewPr>
      <p:scale>
        <a:sx n="1" d="1"/>
        <a:sy n="1" d="1"/>
      </p:scale>
      <p:origin x="0" y="0"/>
    </p:cViewPr>
  </p:notesTextViewPr>
  <p:sorterViewPr>
    <p:cViewPr>
      <p:scale>
        <a:sx n="90" d="100"/>
        <a:sy n="90" d="100"/>
      </p:scale>
      <p:origin x="0" y="-110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al__ma_Sayfas_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al__ma_Sayfas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Single Lung</c:v>
                </c:pt>
              </c:strCache>
            </c:strRef>
          </c:tx>
          <c:spPr>
            <a:gradFill flip="none" rotWithShape="1">
              <a:gsLst>
                <a:gs pos="0">
                  <a:srgbClr val="208C03"/>
                </a:gs>
                <a:gs pos="50000">
                  <a:srgbClr val="20F703"/>
                </a:gs>
                <a:gs pos="100000">
                  <a:srgbClr val="208C03"/>
                </a:gs>
              </a:gsLst>
              <a:lin ang="10800000" scaled="1"/>
              <a:tileRect/>
            </a:gradFill>
          </c:spPr>
          <c:invertIfNegative val="0"/>
          <c:cat>
            <c:numRef>
              <c:f>Sheet1!$A$2:$A$33</c:f>
              <c:numCache>
                <c:formatCode>General</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Sheet1!$B$2:$B$33</c:f>
              <c:numCache>
                <c:formatCode>General</c:formatCode>
                <c:ptCount val="32"/>
                <c:pt idx="0">
                  <c:v>4</c:v>
                </c:pt>
                <c:pt idx="1">
                  <c:v>3</c:v>
                </c:pt>
                <c:pt idx="2">
                  <c:v>21</c:v>
                </c:pt>
                <c:pt idx="3">
                  <c:v>33</c:v>
                </c:pt>
                <c:pt idx="4">
                  <c:v>108</c:v>
                </c:pt>
                <c:pt idx="5">
                  <c:v>233</c:v>
                </c:pt>
                <c:pt idx="6">
                  <c:v>415</c:v>
                </c:pt>
                <c:pt idx="7">
                  <c:v>550</c:v>
                </c:pt>
                <c:pt idx="8">
                  <c:v>639</c:v>
                </c:pt>
                <c:pt idx="9">
                  <c:v>663</c:v>
                </c:pt>
                <c:pt idx="10">
                  <c:v>699</c:v>
                </c:pt>
                <c:pt idx="11">
                  <c:v>689</c:v>
                </c:pt>
                <c:pt idx="12">
                  <c:v>739</c:v>
                </c:pt>
                <c:pt idx="13">
                  <c:v>762</c:v>
                </c:pt>
                <c:pt idx="14">
                  <c:v>805</c:v>
                </c:pt>
                <c:pt idx="15">
                  <c:v>816</c:v>
                </c:pt>
                <c:pt idx="16">
                  <c:v>861</c:v>
                </c:pt>
                <c:pt idx="17">
                  <c:v>853</c:v>
                </c:pt>
                <c:pt idx="18">
                  <c:v>780</c:v>
                </c:pt>
                <c:pt idx="19">
                  <c:v>814</c:v>
                </c:pt>
                <c:pt idx="20">
                  <c:v>923</c:v>
                </c:pt>
                <c:pt idx="21">
                  <c:v>921</c:v>
                </c:pt>
                <c:pt idx="22">
                  <c:v>907</c:v>
                </c:pt>
                <c:pt idx="23">
                  <c:v>887</c:v>
                </c:pt>
                <c:pt idx="24">
                  <c:v>944</c:v>
                </c:pt>
                <c:pt idx="25">
                  <c:v>933</c:v>
                </c:pt>
                <c:pt idx="26">
                  <c:v>1005</c:v>
                </c:pt>
                <c:pt idx="27">
                  <c:v>940</c:v>
                </c:pt>
                <c:pt idx="28">
                  <c:v>995</c:v>
                </c:pt>
                <c:pt idx="29">
                  <c:v>948</c:v>
                </c:pt>
                <c:pt idx="30">
                  <c:v>917</c:v>
                </c:pt>
                <c:pt idx="31">
                  <c:v>911</c:v>
                </c:pt>
              </c:numCache>
            </c:numRef>
          </c:val>
          <c:extLst xmlns:c16r2="http://schemas.microsoft.com/office/drawing/2015/06/chart">
            <c:ext xmlns:c16="http://schemas.microsoft.com/office/drawing/2014/chart" uri="{C3380CC4-5D6E-409C-BE32-E72D297353CC}">
              <c16:uniqueId val="{00000000-788B-400C-8BE1-CA2BA28B4F62}"/>
            </c:ext>
          </c:extLst>
        </c:ser>
        <c:ser>
          <c:idx val="1"/>
          <c:order val="1"/>
          <c:tx>
            <c:strRef>
              <c:f>Sheet1!$C$1</c:f>
              <c:strCache>
                <c:ptCount val="1"/>
                <c:pt idx="0">
                  <c:v>Bilateral/Double Lung</c:v>
                </c:pt>
              </c:strCache>
            </c:strRef>
          </c:tx>
          <c:spPr>
            <a:gradFill flip="none" rotWithShape="1">
              <a:gsLst>
                <a:gs pos="0">
                  <a:srgbClr val="7030A0"/>
                </a:gs>
                <a:gs pos="50000">
                  <a:srgbClr val="CC66FF"/>
                </a:gs>
                <a:gs pos="100000">
                  <a:srgbClr val="7030A0"/>
                </a:gs>
              </a:gsLst>
              <a:lin ang="10800000" scaled="1"/>
              <a:tileRect/>
            </a:gradFill>
          </c:spPr>
          <c:invertIfNegative val="0"/>
          <c:cat>
            <c:numRef>
              <c:f>Sheet1!$A$2:$A$33</c:f>
              <c:numCache>
                <c:formatCode>General</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Sheet1!$C$2:$C$33</c:f>
              <c:numCache>
                <c:formatCode>General</c:formatCode>
                <c:ptCount val="32"/>
                <c:pt idx="0">
                  <c:v>1</c:v>
                </c:pt>
                <c:pt idx="1">
                  <c:v>3</c:v>
                </c:pt>
                <c:pt idx="2">
                  <c:v>11</c:v>
                </c:pt>
                <c:pt idx="3">
                  <c:v>36</c:v>
                </c:pt>
                <c:pt idx="4">
                  <c:v>52</c:v>
                </c:pt>
                <c:pt idx="5">
                  <c:v>152</c:v>
                </c:pt>
                <c:pt idx="6">
                  <c:v>250</c:v>
                </c:pt>
                <c:pt idx="7">
                  <c:v>326</c:v>
                </c:pt>
                <c:pt idx="8">
                  <c:v>417</c:v>
                </c:pt>
                <c:pt idx="9">
                  <c:v>497</c:v>
                </c:pt>
                <c:pt idx="10">
                  <c:v>597</c:v>
                </c:pt>
                <c:pt idx="11">
                  <c:v>619</c:v>
                </c:pt>
                <c:pt idx="12">
                  <c:v>678</c:v>
                </c:pt>
                <c:pt idx="13">
                  <c:v>685</c:v>
                </c:pt>
                <c:pt idx="14">
                  <c:v>691</c:v>
                </c:pt>
                <c:pt idx="15">
                  <c:v>819</c:v>
                </c:pt>
                <c:pt idx="16">
                  <c:v>852</c:v>
                </c:pt>
                <c:pt idx="17">
                  <c:v>1050</c:v>
                </c:pt>
                <c:pt idx="18">
                  <c:v>1158</c:v>
                </c:pt>
                <c:pt idx="19">
                  <c:v>1324</c:v>
                </c:pt>
                <c:pt idx="20">
                  <c:v>1561</c:v>
                </c:pt>
                <c:pt idx="21">
                  <c:v>1788</c:v>
                </c:pt>
                <c:pt idx="22">
                  <c:v>1934</c:v>
                </c:pt>
                <c:pt idx="23">
                  <c:v>2022</c:v>
                </c:pt>
                <c:pt idx="24">
                  <c:v>2242</c:v>
                </c:pt>
                <c:pt idx="25">
                  <c:v>2529</c:v>
                </c:pt>
                <c:pt idx="26">
                  <c:v>2755</c:v>
                </c:pt>
                <c:pt idx="27">
                  <c:v>2812</c:v>
                </c:pt>
                <c:pt idx="28">
                  <c:v>3047</c:v>
                </c:pt>
                <c:pt idx="29">
                  <c:v>3042</c:v>
                </c:pt>
                <c:pt idx="30">
                  <c:v>3247</c:v>
                </c:pt>
                <c:pt idx="31">
                  <c:v>3643</c:v>
                </c:pt>
              </c:numCache>
            </c:numRef>
          </c:val>
          <c:extLst xmlns:c16r2="http://schemas.microsoft.com/office/drawing/2015/06/chart">
            <c:ext xmlns:c16="http://schemas.microsoft.com/office/drawing/2014/chart" uri="{C3380CC4-5D6E-409C-BE32-E72D297353CC}">
              <c16:uniqueId val="{00000001-788B-400C-8BE1-CA2BA28B4F62}"/>
            </c:ext>
          </c:extLst>
        </c:ser>
        <c:ser>
          <c:idx val="2"/>
          <c:order val="2"/>
          <c:tx>
            <c:strRef>
              <c:f>Sheet1!$D$1</c:f>
              <c:strCache>
                <c:ptCount val="1"/>
                <c:pt idx="0">
                  <c:v>Total</c:v>
                </c:pt>
              </c:strCache>
            </c:strRef>
          </c:tx>
          <c:spPr>
            <a:noFill/>
          </c:spPr>
          <c:invertIfNegative val="0"/>
          <c:dLbls>
            <c:dLbl>
              <c:idx val="10"/>
              <c:layout>
                <c:manualLayout>
                  <c:x val="2.9498525073745892E-3"/>
                  <c:y val="0.1108438089975595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88B-400C-8BE1-CA2BA28B4F62}"/>
                </c:ext>
                <c:ext xmlns:c15="http://schemas.microsoft.com/office/drawing/2012/chart" uri="{CE6537A1-D6FC-4f65-9D91-7224C49458BB}">
                  <c15:layout/>
                </c:ext>
              </c:extLst>
            </c:dLbl>
            <c:dLbl>
              <c:idx val="13"/>
              <c:layout>
                <c:manualLayout>
                  <c:x val="-1.4749262536873156E-3"/>
                  <c:y val="0.12329557489524544"/>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88B-400C-8BE1-CA2BA28B4F62}"/>
                </c:ext>
                <c:ext xmlns:c15="http://schemas.microsoft.com/office/drawing/2012/chart" uri="{CE6537A1-D6FC-4f65-9D91-7224C49458BB}">
                  <c15:layout/>
                </c:ext>
              </c:extLst>
            </c:dLbl>
            <c:dLbl>
              <c:idx val="26"/>
              <c:layout>
                <c:manualLayout>
                  <c:x val="1.769911504423697E-4"/>
                  <c:y val="0.20938527420914491"/>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88B-400C-8BE1-CA2BA28B4F62}"/>
                </c:ext>
                <c:ext xmlns:c15="http://schemas.microsoft.com/office/drawing/2012/chart" uri="{CE6537A1-D6FC-4f65-9D91-7224C49458BB}">
                  <c15:layout/>
                </c:ext>
              </c:extLst>
            </c:dLbl>
            <c:dLbl>
              <c:idx val="27"/>
              <c:layout>
                <c:manualLayout>
                  <c:x val="1.9744268692076126E-3"/>
                  <c:y val="0.19131118478611223"/>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88B-400C-8BE1-CA2BA28B4F62}"/>
                </c:ext>
                <c:ext xmlns:c15="http://schemas.microsoft.com/office/drawing/2012/chart" uri="{CE6537A1-D6FC-4f65-9D91-7224C49458BB}">
                  <c15:layout>
                    <c:manualLayout>
                      <c:w val="4.1651917404129796E-2"/>
                      <c:h val="4.5321637426900582E-2"/>
                    </c:manualLayout>
                  </c15:layout>
                </c:ext>
              </c:extLst>
            </c:dLbl>
            <c:dLbl>
              <c:idx val="28"/>
              <c:layout>
                <c:manualLayout>
                  <c:x val="-6.9229786542168957E-3"/>
                  <c:y val="0.13832320302067505"/>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788B-400C-8BE1-CA2BA28B4F62}"/>
                </c:ext>
                <c:ext xmlns:c15="http://schemas.microsoft.com/office/drawing/2012/chart" uri="{CE6537A1-D6FC-4f65-9D91-7224C49458BB}">
                  <c15:layout/>
                </c:ext>
              </c:extLst>
            </c:dLbl>
            <c:numFmt formatCode="General" sourceLinked="0"/>
            <c:spPr>
              <a:noFill/>
              <a:ln>
                <a:noFill/>
              </a:ln>
              <a:effectLst/>
            </c:spPr>
            <c:txPr>
              <a:bodyPr/>
              <a:lstStyle/>
              <a:p>
                <a:pPr>
                  <a:defRPr sz="1000" b="1">
                    <a:solidFill>
                      <a:schemeClr val="bg2"/>
                    </a:solidFill>
                  </a:defRPr>
                </a:pPr>
                <a:endParaRPr lang="tr-TR"/>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Sheet1!$A$2:$A$33</c:f>
              <c:numCache>
                <c:formatCode>General</c:formatCode>
                <c:ptCount val="32"/>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pt idx="31">
                  <c:v>2016</c:v>
                </c:pt>
              </c:numCache>
            </c:numRef>
          </c:cat>
          <c:val>
            <c:numRef>
              <c:f>Sheet1!$D$2:$D$33</c:f>
              <c:numCache>
                <c:formatCode>General</c:formatCode>
                <c:ptCount val="32"/>
                <c:pt idx="0">
                  <c:v>5</c:v>
                </c:pt>
                <c:pt idx="1">
                  <c:v>6</c:v>
                </c:pt>
                <c:pt idx="2">
                  <c:v>32</c:v>
                </c:pt>
                <c:pt idx="3">
                  <c:v>69</c:v>
                </c:pt>
                <c:pt idx="4">
                  <c:v>160</c:v>
                </c:pt>
                <c:pt idx="5">
                  <c:v>385</c:v>
                </c:pt>
                <c:pt idx="6">
                  <c:v>665</c:v>
                </c:pt>
                <c:pt idx="7">
                  <c:v>876</c:v>
                </c:pt>
                <c:pt idx="8">
                  <c:v>1056</c:v>
                </c:pt>
                <c:pt idx="9">
                  <c:v>1160</c:v>
                </c:pt>
                <c:pt idx="10">
                  <c:v>1296</c:v>
                </c:pt>
                <c:pt idx="11">
                  <c:v>1308</c:v>
                </c:pt>
                <c:pt idx="12">
                  <c:v>1417</c:v>
                </c:pt>
                <c:pt idx="13">
                  <c:v>1447</c:v>
                </c:pt>
                <c:pt idx="14">
                  <c:v>1496</c:v>
                </c:pt>
                <c:pt idx="15">
                  <c:v>1635</c:v>
                </c:pt>
                <c:pt idx="16">
                  <c:v>1713</c:v>
                </c:pt>
                <c:pt idx="17">
                  <c:v>1903</c:v>
                </c:pt>
                <c:pt idx="18">
                  <c:v>1938</c:v>
                </c:pt>
                <c:pt idx="19">
                  <c:v>2138</c:v>
                </c:pt>
                <c:pt idx="20">
                  <c:v>2484</c:v>
                </c:pt>
                <c:pt idx="21">
                  <c:v>2709</c:v>
                </c:pt>
                <c:pt idx="22">
                  <c:v>2841</c:v>
                </c:pt>
                <c:pt idx="23">
                  <c:v>2909</c:v>
                </c:pt>
                <c:pt idx="24">
                  <c:v>3186</c:v>
                </c:pt>
                <c:pt idx="25">
                  <c:v>3462</c:v>
                </c:pt>
                <c:pt idx="26">
                  <c:v>3760</c:v>
                </c:pt>
                <c:pt idx="27">
                  <c:v>3752</c:v>
                </c:pt>
                <c:pt idx="28">
                  <c:v>4042</c:v>
                </c:pt>
                <c:pt idx="29">
                  <c:v>3990</c:v>
                </c:pt>
                <c:pt idx="30">
                  <c:v>4164</c:v>
                </c:pt>
                <c:pt idx="31">
                  <c:v>4554</c:v>
                </c:pt>
              </c:numCache>
            </c:numRef>
          </c:val>
          <c:extLst xmlns:c16r2="http://schemas.microsoft.com/office/drawing/2015/06/chart">
            <c:ext xmlns:c16="http://schemas.microsoft.com/office/drawing/2014/chart" uri="{C3380CC4-5D6E-409C-BE32-E72D297353CC}">
              <c16:uniqueId val="{00000007-788B-400C-8BE1-CA2BA28B4F62}"/>
            </c:ext>
          </c:extLst>
        </c:ser>
        <c:dLbls>
          <c:showLegendKey val="0"/>
          <c:showVal val="0"/>
          <c:showCatName val="0"/>
          <c:showSerName val="0"/>
          <c:showPercent val="0"/>
          <c:showBubbleSize val="0"/>
        </c:dLbls>
        <c:gapWidth val="35"/>
        <c:overlap val="100"/>
        <c:axId val="188147040"/>
        <c:axId val="192821912"/>
      </c:barChart>
      <c:catAx>
        <c:axId val="188147040"/>
        <c:scaling>
          <c:orientation val="minMax"/>
        </c:scaling>
        <c:delete val="0"/>
        <c:axPos val="b"/>
        <c:numFmt formatCode="General" sourceLinked="1"/>
        <c:majorTickMark val="out"/>
        <c:minorTickMark val="none"/>
        <c:tickLblPos val="nextTo"/>
        <c:spPr>
          <a:ln>
            <a:solidFill>
              <a:schemeClr val="bg2"/>
            </a:solidFill>
          </a:ln>
        </c:spPr>
        <c:txPr>
          <a:bodyPr rot="-2700000"/>
          <a:lstStyle/>
          <a:p>
            <a:pPr>
              <a:defRPr sz="1500" b="1">
                <a:solidFill>
                  <a:schemeClr val="bg2"/>
                </a:solidFill>
              </a:defRPr>
            </a:pPr>
            <a:endParaRPr lang="tr-TR"/>
          </a:p>
        </c:txPr>
        <c:crossAx val="192821912"/>
        <c:crosses val="autoZero"/>
        <c:auto val="1"/>
        <c:lblAlgn val="ctr"/>
        <c:lblOffset val="100"/>
        <c:tickLblSkip val="1"/>
        <c:noMultiLvlLbl val="0"/>
      </c:catAx>
      <c:valAx>
        <c:axId val="192821912"/>
        <c:scaling>
          <c:orientation val="minMax"/>
          <c:max val="5000"/>
        </c:scaling>
        <c:delete val="0"/>
        <c:axPos val="l"/>
        <c:majorGridlines>
          <c:spPr>
            <a:ln>
              <a:solidFill>
                <a:schemeClr val="bg2"/>
              </a:solidFill>
              <a:prstDash val="sysDash"/>
            </a:ln>
          </c:spPr>
        </c:majorGridlines>
        <c:title>
          <c:tx>
            <c:rich>
              <a:bodyPr rot="-5400000" vert="horz"/>
              <a:lstStyle/>
              <a:p>
                <a:pPr>
                  <a:defRPr sz="1700">
                    <a:solidFill>
                      <a:schemeClr val="bg2"/>
                    </a:solidFill>
                  </a:defRPr>
                </a:pPr>
                <a:r>
                  <a:rPr lang="en-US" sz="1700" dirty="0" smtClean="0">
                    <a:solidFill>
                      <a:schemeClr val="bg2"/>
                    </a:solidFill>
                  </a:rPr>
                  <a:t>Number of Transplants</a:t>
                </a:r>
                <a:endParaRPr lang="en-US" sz="1700" dirty="0">
                  <a:solidFill>
                    <a:schemeClr val="bg2"/>
                  </a:solidFill>
                </a:endParaRPr>
              </a:p>
            </c:rich>
          </c:tx>
          <c:layout/>
          <c:overlay val="0"/>
        </c:title>
        <c:numFmt formatCode="General" sourceLinked="0"/>
        <c:majorTickMark val="out"/>
        <c:minorTickMark val="none"/>
        <c:tickLblPos val="nextTo"/>
        <c:spPr>
          <a:ln>
            <a:solidFill>
              <a:schemeClr val="bg2"/>
            </a:solidFill>
          </a:ln>
        </c:spPr>
        <c:txPr>
          <a:bodyPr/>
          <a:lstStyle/>
          <a:p>
            <a:pPr>
              <a:defRPr sz="1500" b="1">
                <a:solidFill>
                  <a:schemeClr val="bg2"/>
                </a:solidFill>
              </a:defRPr>
            </a:pPr>
            <a:endParaRPr lang="tr-TR"/>
          </a:p>
        </c:txPr>
        <c:crossAx val="188147040"/>
        <c:crosses val="autoZero"/>
        <c:crossBetween val="between"/>
        <c:majorUnit val="500"/>
      </c:valAx>
      <c:spPr>
        <a:noFill/>
        <a:ln>
          <a:solidFill>
            <a:schemeClr val="bg2"/>
          </a:solidFill>
        </a:ln>
      </c:spPr>
    </c:plotArea>
    <c:legend>
      <c:legendPos val="l"/>
      <c:legendEntry>
        <c:idx val="0"/>
        <c:delete val="1"/>
      </c:legendEntry>
      <c:layout>
        <c:manualLayout>
          <c:xMode val="edge"/>
          <c:yMode val="edge"/>
          <c:x val="0.1415929203539823"/>
          <c:y val="8.7985679421651239E-2"/>
          <c:w val="0.26414303300583003"/>
          <c:h val="0.19817792512778018"/>
        </c:manualLayout>
      </c:layout>
      <c:overlay val="1"/>
      <c:spPr>
        <a:solidFill>
          <a:schemeClr val="tx1"/>
        </a:solidFill>
        <a:ln>
          <a:solidFill>
            <a:schemeClr val="bg2"/>
          </a:solidFill>
        </a:ln>
      </c:spPr>
      <c:txPr>
        <a:bodyPr/>
        <a:lstStyle/>
        <a:p>
          <a:pPr>
            <a:defRPr sz="1500" b="1">
              <a:solidFill>
                <a:schemeClr val="bg2"/>
              </a:solidFill>
            </a:defRPr>
          </a:pPr>
          <a:endParaRPr lang="tr-TR"/>
        </a:p>
      </c:txPr>
    </c:legend>
    <c:plotVisOnly val="1"/>
    <c:dispBlanksAs val="gap"/>
    <c:showDLblsOverMax val="0"/>
  </c:chart>
  <c:txPr>
    <a:bodyPr/>
    <a:lstStyle/>
    <a:p>
      <a:pPr>
        <a:defRPr sz="1800"/>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93595351863071"/>
          <c:y val="3.202653379265092E-2"/>
          <c:w val="0.8619230769230769"/>
          <c:h val="0.81785699639107601"/>
        </c:manualLayout>
      </c:layout>
      <c:barChart>
        <c:barDir val="col"/>
        <c:grouping val="stacked"/>
        <c:varyColors val="0"/>
        <c:ser>
          <c:idx val="0"/>
          <c:order val="0"/>
          <c:tx>
            <c:strRef>
              <c:f>Sheet1!$B$1</c:f>
              <c:strCache>
                <c:ptCount val="1"/>
                <c:pt idx="0">
                  <c:v>Europe</c:v>
                </c:pt>
              </c:strCache>
            </c:strRef>
          </c:tx>
          <c:spPr>
            <a:gradFill flip="none" rotWithShape="1">
              <a:gsLst>
                <a:gs pos="0">
                  <a:schemeClr val="tx2">
                    <a:lumMod val="75000"/>
                  </a:schemeClr>
                </a:gs>
                <a:gs pos="50000">
                  <a:srgbClr val="FFFF00"/>
                </a:gs>
                <a:gs pos="100000">
                  <a:schemeClr val="tx2">
                    <a:lumMod val="75000"/>
                  </a:schemeClr>
                </a:gs>
              </a:gsLst>
              <a:lin ang="10800000" scaled="1"/>
              <a:tileRect/>
            </a:gradFill>
            <a:ln>
              <a:solidFill>
                <a:srgbClr val="000000"/>
              </a:solidFill>
            </a:ln>
          </c:spPr>
          <c:invertIfNegative val="0"/>
          <c:cat>
            <c:numRef>
              <c:f>Sheet1!$A$2:$A$36</c:f>
              <c:numCache>
                <c:formatCode>General</c:formatCode>
                <c:ptCount val="35"/>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numCache>
            </c:numRef>
          </c:cat>
          <c:val>
            <c:numRef>
              <c:f>Sheet1!$B$2:$B$36</c:f>
              <c:numCache>
                <c:formatCode>General</c:formatCode>
                <c:ptCount val="35"/>
                <c:pt idx="0">
                  <c:v>62</c:v>
                </c:pt>
                <c:pt idx="1">
                  <c:v>118</c:v>
                </c:pt>
                <c:pt idx="2">
                  <c:v>274</c:v>
                </c:pt>
                <c:pt idx="3">
                  <c:v>437</c:v>
                </c:pt>
                <c:pt idx="4">
                  <c:v>867</c:v>
                </c:pt>
                <c:pt idx="5">
                  <c:v>1305</c:v>
                </c:pt>
                <c:pt idx="6">
                  <c:v>1555</c:v>
                </c:pt>
                <c:pt idx="7">
                  <c:v>1797</c:v>
                </c:pt>
                <c:pt idx="8">
                  <c:v>2072</c:v>
                </c:pt>
                <c:pt idx="9">
                  <c:v>2275</c:v>
                </c:pt>
                <c:pt idx="10">
                  <c:v>2209</c:v>
                </c:pt>
                <c:pt idx="11">
                  <c:v>2218</c:v>
                </c:pt>
                <c:pt idx="12">
                  <c:v>2127</c:v>
                </c:pt>
                <c:pt idx="13">
                  <c:v>2106</c:v>
                </c:pt>
                <c:pt idx="14">
                  <c:v>2074</c:v>
                </c:pt>
                <c:pt idx="15">
                  <c:v>2023</c:v>
                </c:pt>
                <c:pt idx="16">
                  <c:v>1880</c:v>
                </c:pt>
                <c:pt idx="17">
                  <c:v>1742</c:v>
                </c:pt>
                <c:pt idx="18">
                  <c:v>1629</c:v>
                </c:pt>
                <c:pt idx="19">
                  <c:v>1562</c:v>
                </c:pt>
                <c:pt idx="20">
                  <c:v>1721</c:v>
                </c:pt>
                <c:pt idx="21">
                  <c:v>1704</c:v>
                </c:pt>
                <c:pt idx="22">
                  <c:v>1735</c:v>
                </c:pt>
                <c:pt idx="23">
                  <c:v>1706</c:v>
                </c:pt>
                <c:pt idx="24">
                  <c:v>1752</c:v>
                </c:pt>
                <c:pt idx="25">
                  <c:v>1715</c:v>
                </c:pt>
                <c:pt idx="26">
                  <c:v>1745</c:v>
                </c:pt>
                <c:pt idx="27">
                  <c:v>1772</c:v>
                </c:pt>
                <c:pt idx="28">
                  <c:v>1697</c:v>
                </c:pt>
                <c:pt idx="29">
                  <c:v>1733</c:v>
                </c:pt>
                <c:pt idx="30">
                  <c:v>1680</c:v>
                </c:pt>
                <c:pt idx="31">
                  <c:v>1718</c:v>
                </c:pt>
                <c:pt idx="32">
                  <c:v>1787</c:v>
                </c:pt>
                <c:pt idx="33">
                  <c:v>1778</c:v>
                </c:pt>
                <c:pt idx="34">
                  <c:v>1904</c:v>
                </c:pt>
              </c:numCache>
            </c:numRef>
          </c:val>
          <c:extLst xmlns:c16r2="http://schemas.microsoft.com/office/drawing/2015/06/chart">
            <c:ext xmlns:c16="http://schemas.microsoft.com/office/drawing/2014/chart" uri="{C3380CC4-5D6E-409C-BE32-E72D297353CC}">
              <c16:uniqueId val="{00000000-F494-4293-B80F-423E6B63508F}"/>
            </c:ext>
          </c:extLst>
        </c:ser>
        <c:ser>
          <c:idx val="1"/>
          <c:order val="1"/>
          <c:tx>
            <c:strRef>
              <c:f>Sheet1!$C$1</c:f>
              <c:strCache>
                <c:ptCount val="1"/>
                <c:pt idx="0">
                  <c:v>North America</c:v>
                </c:pt>
              </c:strCache>
            </c:strRef>
          </c:tx>
          <c:spPr>
            <a:gradFill flip="none" rotWithShape="1">
              <a:gsLst>
                <a:gs pos="0">
                  <a:srgbClr val="00B050"/>
                </a:gs>
                <a:gs pos="50000">
                  <a:srgbClr val="00FF00"/>
                </a:gs>
                <a:gs pos="100000">
                  <a:srgbClr val="00B050"/>
                </a:gs>
              </a:gsLst>
              <a:lin ang="10800000" scaled="1"/>
              <a:tileRect/>
            </a:gradFill>
            <a:ln>
              <a:solidFill>
                <a:schemeClr val="bg2"/>
              </a:solidFill>
            </a:ln>
          </c:spPr>
          <c:invertIfNegative val="0"/>
          <c:cat>
            <c:numRef>
              <c:f>Sheet1!$A$2:$A$36</c:f>
              <c:numCache>
                <c:formatCode>General</c:formatCode>
                <c:ptCount val="35"/>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numCache>
            </c:numRef>
          </c:cat>
          <c:val>
            <c:numRef>
              <c:f>Sheet1!$C$2:$C$36</c:f>
              <c:numCache>
                <c:formatCode>General</c:formatCode>
                <c:ptCount val="35"/>
                <c:pt idx="0">
                  <c:v>122</c:v>
                </c:pt>
                <c:pt idx="1">
                  <c:v>195</c:v>
                </c:pt>
                <c:pt idx="2">
                  <c:v>375</c:v>
                </c:pt>
                <c:pt idx="3">
                  <c:v>777</c:v>
                </c:pt>
                <c:pt idx="4">
                  <c:v>1424</c:v>
                </c:pt>
                <c:pt idx="5">
                  <c:v>1631</c:v>
                </c:pt>
                <c:pt idx="6">
                  <c:v>1857</c:v>
                </c:pt>
                <c:pt idx="7">
                  <c:v>1859</c:v>
                </c:pt>
                <c:pt idx="8">
                  <c:v>2261</c:v>
                </c:pt>
                <c:pt idx="9">
                  <c:v>2266</c:v>
                </c:pt>
                <c:pt idx="10">
                  <c:v>2290</c:v>
                </c:pt>
                <c:pt idx="11">
                  <c:v>2462</c:v>
                </c:pt>
                <c:pt idx="12">
                  <c:v>2477</c:v>
                </c:pt>
                <c:pt idx="13">
                  <c:v>2484</c:v>
                </c:pt>
                <c:pt idx="14">
                  <c:v>2459</c:v>
                </c:pt>
                <c:pt idx="15">
                  <c:v>2396</c:v>
                </c:pt>
                <c:pt idx="16">
                  <c:v>2449</c:v>
                </c:pt>
                <c:pt idx="17">
                  <c:v>2303</c:v>
                </c:pt>
                <c:pt idx="18">
                  <c:v>2313</c:v>
                </c:pt>
                <c:pt idx="19">
                  <c:v>2312</c:v>
                </c:pt>
                <c:pt idx="20">
                  <c:v>2263</c:v>
                </c:pt>
                <c:pt idx="21">
                  <c:v>2153</c:v>
                </c:pt>
                <c:pt idx="22">
                  <c:v>2105</c:v>
                </c:pt>
                <c:pt idx="23">
                  <c:v>2240</c:v>
                </c:pt>
                <c:pt idx="24">
                  <c:v>2299</c:v>
                </c:pt>
                <c:pt idx="25">
                  <c:v>2311</c:v>
                </c:pt>
                <c:pt idx="26">
                  <c:v>2255</c:v>
                </c:pt>
                <c:pt idx="27">
                  <c:v>2321</c:v>
                </c:pt>
                <c:pt idx="28">
                  <c:v>2445</c:v>
                </c:pt>
                <c:pt idx="29">
                  <c:v>2421</c:v>
                </c:pt>
                <c:pt idx="30">
                  <c:v>2458</c:v>
                </c:pt>
                <c:pt idx="31">
                  <c:v>2615</c:v>
                </c:pt>
                <c:pt idx="32">
                  <c:v>2715</c:v>
                </c:pt>
                <c:pt idx="33">
                  <c:v>2884</c:v>
                </c:pt>
                <c:pt idx="34">
                  <c:v>3315</c:v>
                </c:pt>
              </c:numCache>
            </c:numRef>
          </c:val>
          <c:extLst xmlns:c16r2="http://schemas.microsoft.com/office/drawing/2015/06/chart">
            <c:ext xmlns:c16="http://schemas.microsoft.com/office/drawing/2014/chart" uri="{C3380CC4-5D6E-409C-BE32-E72D297353CC}">
              <c16:uniqueId val="{00000001-F494-4293-B80F-423E6B63508F}"/>
            </c:ext>
          </c:extLst>
        </c:ser>
        <c:ser>
          <c:idx val="2"/>
          <c:order val="2"/>
          <c:tx>
            <c:strRef>
              <c:f>Sheet1!$D$1</c:f>
              <c:strCache>
                <c:ptCount val="1"/>
                <c:pt idx="0">
                  <c:v>Other</c:v>
                </c:pt>
              </c:strCache>
            </c:strRef>
          </c:tx>
          <c:spPr>
            <a:gradFill>
              <a:gsLst>
                <a:gs pos="0">
                  <a:srgbClr val="C00000"/>
                </a:gs>
                <a:gs pos="50000">
                  <a:srgbClr val="FF0000"/>
                </a:gs>
                <a:gs pos="100000">
                  <a:srgbClr val="C00000"/>
                </a:gs>
              </a:gsLst>
              <a:lin ang="10800000" scaled="1"/>
            </a:gradFill>
            <a:ln>
              <a:solidFill>
                <a:srgbClr val="000000"/>
              </a:solidFill>
            </a:ln>
          </c:spPr>
          <c:invertIfNegative val="0"/>
          <c:cat>
            <c:numRef>
              <c:f>Sheet1!$A$2:$A$36</c:f>
              <c:numCache>
                <c:formatCode>General</c:formatCode>
                <c:ptCount val="35"/>
                <c:pt idx="0">
                  <c:v>1982</c:v>
                </c:pt>
                <c:pt idx="1">
                  <c:v>1983</c:v>
                </c:pt>
                <c:pt idx="2">
                  <c:v>1984</c:v>
                </c:pt>
                <c:pt idx="3">
                  <c:v>1985</c:v>
                </c:pt>
                <c:pt idx="4">
                  <c:v>1986</c:v>
                </c:pt>
                <c:pt idx="5">
                  <c:v>1987</c:v>
                </c:pt>
                <c:pt idx="6">
                  <c:v>1988</c:v>
                </c:pt>
                <c:pt idx="7">
                  <c:v>1989</c:v>
                </c:pt>
                <c:pt idx="8">
                  <c:v>1990</c:v>
                </c:pt>
                <c:pt idx="9">
                  <c:v>1991</c:v>
                </c:pt>
                <c:pt idx="10">
                  <c:v>1992</c:v>
                </c:pt>
                <c:pt idx="11">
                  <c:v>1993</c:v>
                </c:pt>
                <c:pt idx="12">
                  <c:v>1994</c:v>
                </c:pt>
                <c:pt idx="13">
                  <c:v>1995</c:v>
                </c:pt>
                <c:pt idx="14">
                  <c:v>1996</c:v>
                </c:pt>
                <c:pt idx="15">
                  <c:v>1997</c:v>
                </c:pt>
                <c:pt idx="16">
                  <c:v>1998</c:v>
                </c:pt>
                <c:pt idx="17">
                  <c:v>1999</c:v>
                </c:pt>
                <c:pt idx="18">
                  <c:v>2000</c:v>
                </c:pt>
                <c:pt idx="19">
                  <c:v>2001</c:v>
                </c:pt>
                <c:pt idx="20">
                  <c:v>2002</c:v>
                </c:pt>
                <c:pt idx="21">
                  <c:v>2003</c:v>
                </c:pt>
                <c:pt idx="22">
                  <c:v>2004</c:v>
                </c:pt>
                <c:pt idx="23">
                  <c:v>2005</c:v>
                </c:pt>
                <c:pt idx="24">
                  <c:v>2006</c:v>
                </c:pt>
                <c:pt idx="25">
                  <c:v>2007</c:v>
                </c:pt>
                <c:pt idx="26">
                  <c:v>2008</c:v>
                </c:pt>
                <c:pt idx="27">
                  <c:v>2009</c:v>
                </c:pt>
                <c:pt idx="28">
                  <c:v>2010</c:v>
                </c:pt>
                <c:pt idx="29">
                  <c:v>2011</c:v>
                </c:pt>
                <c:pt idx="30">
                  <c:v>2012</c:v>
                </c:pt>
                <c:pt idx="31">
                  <c:v>2013</c:v>
                </c:pt>
                <c:pt idx="32">
                  <c:v>2014</c:v>
                </c:pt>
                <c:pt idx="33">
                  <c:v>2015</c:v>
                </c:pt>
                <c:pt idx="34">
                  <c:v>2016</c:v>
                </c:pt>
              </c:numCache>
            </c:numRef>
          </c:cat>
          <c:val>
            <c:numRef>
              <c:f>Sheet1!$D$2:$D$36</c:f>
              <c:numCache>
                <c:formatCode>General</c:formatCode>
                <c:ptCount val="35"/>
                <c:pt idx="0">
                  <c:v>3</c:v>
                </c:pt>
                <c:pt idx="1">
                  <c:v>9</c:v>
                </c:pt>
                <c:pt idx="2">
                  <c:v>22</c:v>
                </c:pt>
                <c:pt idx="3">
                  <c:v>32</c:v>
                </c:pt>
                <c:pt idx="4">
                  <c:v>66</c:v>
                </c:pt>
                <c:pt idx="5">
                  <c:v>61</c:v>
                </c:pt>
                <c:pt idx="6">
                  <c:v>113</c:v>
                </c:pt>
                <c:pt idx="7">
                  <c:v>166</c:v>
                </c:pt>
                <c:pt idx="8">
                  <c:v>194</c:v>
                </c:pt>
                <c:pt idx="9">
                  <c:v>211</c:v>
                </c:pt>
                <c:pt idx="10">
                  <c:v>235</c:v>
                </c:pt>
                <c:pt idx="11">
                  <c:v>261</c:v>
                </c:pt>
                <c:pt idx="12">
                  <c:v>233</c:v>
                </c:pt>
                <c:pt idx="13">
                  <c:v>211</c:v>
                </c:pt>
                <c:pt idx="14">
                  <c:v>153</c:v>
                </c:pt>
                <c:pt idx="15">
                  <c:v>186</c:v>
                </c:pt>
                <c:pt idx="16">
                  <c:v>248</c:v>
                </c:pt>
                <c:pt idx="17">
                  <c:v>245</c:v>
                </c:pt>
                <c:pt idx="18">
                  <c:v>226</c:v>
                </c:pt>
                <c:pt idx="19">
                  <c:v>230</c:v>
                </c:pt>
                <c:pt idx="20">
                  <c:v>181</c:v>
                </c:pt>
                <c:pt idx="21">
                  <c:v>233</c:v>
                </c:pt>
                <c:pt idx="22">
                  <c:v>237</c:v>
                </c:pt>
                <c:pt idx="23">
                  <c:v>279</c:v>
                </c:pt>
                <c:pt idx="24">
                  <c:v>277</c:v>
                </c:pt>
                <c:pt idx="25">
                  <c:v>306</c:v>
                </c:pt>
                <c:pt idx="26">
                  <c:v>380</c:v>
                </c:pt>
                <c:pt idx="27">
                  <c:v>331</c:v>
                </c:pt>
                <c:pt idx="28">
                  <c:v>314</c:v>
                </c:pt>
                <c:pt idx="29">
                  <c:v>420</c:v>
                </c:pt>
                <c:pt idx="30">
                  <c:v>416</c:v>
                </c:pt>
                <c:pt idx="31">
                  <c:v>463</c:v>
                </c:pt>
                <c:pt idx="32">
                  <c:v>473</c:v>
                </c:pt>
                <c:pt idx="33">
                  <c:v>429</c:v>
                </c:pt>
                <c:pt idx="34">
                  <c:v>613</c:v>
                </c:pt>
              </c:numCache>
            </c:numRef>
          </c:val>
          <c:extLst xmlns:c16r2="http://schemas.microsoft.com/office/drawing/2015/06/chart">
            <c:ext xmlns:c16="http://schemas.microsoft.com/office/drawing/2014/chart" uri="{C3380CC4-5D6E-409C-BE32-E72D297353CC}">
              <c16:uniqueId val="{00000002-F494-4293-B80F-423E6B63508F}"/>
            </c:ext>
          </c:extLst>
        </c:ser>
        <c:dLbls>
          <c:showLegendKey val="0"/>
          <c:showVal val="0"/>
          <c:showCatName val="0"/>
          <c:showSerName val="0"/>
          <c:showPercent val="0"/>
          <c:showBubbleSize val="0"/>
        </c:dLbls>
        <c:gapWidth val="25"/>
        <c:overlap val="100"/>
        <c:axId val="192422160"/>
        <c:axId val="192422552"/>
      </c:barChart>
      <c:catAx>
        <c:axId val="192422160"/>
        <c:scaling>
          <c:orientation val="minMax"/>
        </c:scaling>
        <c:delete val="0"/>
        <c:axPos val="b"/>
        <c:numFmt formatCode="General" sourceLinked="1"/>
        <c:majorTickMark val="out"/>
        <c:minorTickMark val="none"/>
        <c:tickLblPos val="nextTo"/>
        <c:spPr>
          <a:ln>
            <a:solidFill>
              <a:schemeClr val="bg2"/>
            </a:solidFill>
          </a:ln>
        </c:spPr>
        <c:txPr>
          <a:bodyPr rot="-2700000"/>
          <a:lstStyle/>
          <a:p>
            <a:pPr>
              <a:defRPr sz="1500" b="1">
                <a:solidFill>
                  <a:schemeClr val="bg2"/>
                </a:solidFill>
              </a:defRPr>
            </a:pPr>
            <a:endParaRPr lang="tr-TR"/>
          </a:p>
        </c:txPr>
        <c:crossAx val="192422552"/>
        <c:crosses val="autoZero"/>
        <c:auto val="1"/>
        <c:lblAlgn val="ctr"/>
        <c:lblOffset val="100"/>
        <c:tickLblSkip val="1"/>
        <c:noMultiLvlLbl val="0"/>
      </c:catAx>
      <c:valAx>
        <c:axId val="192422552"/>
        <c:scaling>
          <c:orientation val="minMax"/>
          <c:max val="6000"/>
        </c:scaling>
        <c:delete val="0"/>
        <c:axPos val="l"/>
        <c:majorGridlines>
          <c:spPr>
            <a:ln>
              <a:solidFill>
                <a:schemeClr val="bg2"/>
              </a:solidFill>
              <a:prstDash val="sysDash"/>
            </a:ln>
          </c:spPr>
        </c:majorGridlines>
        <c:title>
          <c:tx>
            <c:rich>
              <a:bodyPr rot="-5400000" vert="horz"/>
              <a:lstStyle/>
              <a:p>
                <a:pPr>
                  <a:defRPr sz="1700">
                    <a:solidFill>
                      <a:schemeClr val="bg2"/>
                    </a:solidFill>
                  </a:defRPr>
                </a:pPr>
                <a:r>
                  <a:rPr lang="en-US" sz="1700" dirty="0" smtClean="0">
                    <a:solidFill>
                      <a:schemeClr val="bg2"/>
                    </a:solidFill>
                  </a:rPr>
                  <a:t>Number of transplants</a:t>
                </a:r>
                <a:endParaRPr lang="en-US" sz="1700" dirty="0">
                  <a:solidFill>
                    <a:schemeClr val="bg2"/>
                  </a:solidFill>
                </a:endParaRPr>
              </a:p>
            </c:rich>
          </c:tx>
          <c:layout>
            <c:manualLayout>
              <c:xMode val="edge"/>
              <c:yMode val="edge"/>
              <c:x val="7.3746312684365781E-3"/>
              <c:y val="0.18741666666666665"/>
            </c:manualLayout>
          </c:layout>
          <c:overlay val="0"/>
        </c:title>
        <c:numFmt formatCode="General" sourceLinked="0"/>
        <c:majorTickMark val="out"/>
        <c:minorTickMark val="none"/>
        <c:tickLblPos val="nextTo"/>
        <c:spPr>
          <a:ln>
            <a:solidFill>
              <a:schemeClr val="bg2"/>
            </a:solidFill>
          </a:ln>
        </c:spPr>
        <c:txPr>
          <a:bodyPr/>
          <a:lstStyle/>
          <a:p>
            <a:pPr>
              <a:defRPr sz="1500" b="1">
                <a:solidFill>
                  <a:schemeClr val="bg2"/>
                </a:solidFill>
              </a:defRPr>
            </a:pPr>
            <a:endParaRPr lang="tr-TR"/>
          </a:p>
        </c:txPr>
        <c:crossAx val="192422160"/>
        <c:crosses val="autoZero"/>
        <c:crossBetween val="between"/>
        <c:majorUnit val="500"/>
      </c:valAx>
      <c:spPr>
        <a:noFill/>
        <a:ln>
          <a:solidFill>
            <a:schemeClr val="bg2"/>
          </a:solidFill>
        </a:ln>
      </c:spPr>
    </c:plotArea>
    <c:legend>
      <c:legendPos val="r"/>
      <c:layout>
        <c:manualLayout>
          <c:xMode val="edge"/>
          <c:yMode val="edge"/>
          <c:x val="0.12974695470758463"/>
          <c:y val="4.7822752624671915E-2"/>
          <c:w val="0.17112256985575688"/>
          <c:h val="0.18845282497582541"/>
        </c:manualLayout>
      </c:layout>
      <c:overlay val="0"/>
      <c:spPr>
        <a:solidFill>
          <a:schemeClr val="tx1"/>
        </a:solidFill>
        <a:ln>
          <a:solidFill>
            <a:schemeClr val="bg2"/>
          </a:solidFill>
        </a:ln>
      </c:spPr>
      <c:txPr>
        <a:bodyPr/>
        <a:lstStyle/>
        <a:p>
          <a:pPr>
            <a:defRPr sz="1400" b="1">
              <a:solidFill>
                <a:schemeClr val="bg2"/>
              </a:solidFill>
            </a:defRPr>
          </a:pPr>
          <a:endParaRPr lang="tr-TR"/>
        </a:p>
      </c:txPr>
    </c:legend>
    <c:plotVisOnly val="1"/>
    <c:dispBlanksAs val="gap"/>
    <c:showDLblsOverMax val="0"/>
  </c:chart>
  <c:txPr>
    <a:bodyPr/>
    <a:lstStyle/>
    <a:p>
      <a:pPr>
        <a:defRPr sz="1800"/>
      </a:pPr>
      <a:endParaRPr lang="tr-TR"/>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269C12-0303-403D-9C9E-163DA7D9D69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D3150368-6C51-414D-A835-62E29B9E034B}">
      <dgm:prSet phldrT="[Metin]" phldr="1"/>
      <dgm:spPr/>
      <dgm:t>
        <a:bodyPr/>
        <a:lstStyle/>
        <a:p>
          <a:endParaRPr lang="tr-TR" dirty="0"/>
        </a:p>
      </dgm:t>
    </dgm:pt>
    <dgm:pt modelId="{FE400636-9A6B-4BA5-94C4-AFCCEDB1A13C}" type="parTrans" cxnId="{2FE25C33-418B-4B0D-B7A8-7158F1EED61F}">
      <dgm:prSet/>
      <dgm:spPr/>
      <dgm:t>
        <a:bodyPr/>
        <a:lstStyle/>
        <a:p>
          <a:endParaRPr lang="tr-TR"/>
        </a:p>
      </dgm:t>
    </dgm:pt>
    <dgm:pt modelId="{4B0A19BE-4489-4E52-B1EA-660CE5570C2D}" type="sibTrans" cxnId="{2FE25C33-418B-4B0D-B7A8-7158F1EED61F}">
      <dgm:prSet/>
      <dgm:spPr/>
      <dgm:t>
        <a:bodyPr/>
        <a:lstStyle/>
        <a:p>
          <a:endParaRPr lang="tr-TR"/>
        </a:p>
      </dgm:t>
    </dgm:pt>
    <dgm:pt modelId="{C81BC871-4E1C-4452-A8A7-DDD222F81A14}">
      <dgm:prSet phldrT="[Metin]"/>
      <dgm:spPr/>
      <dgm:t>
        <a:bodyPr/>
        <a:lstStyle/>
        <a:p>
          <a:r>
            <a:rPr lang="tr-TR" dirty="0" smtClean="0">
              <a:latin typeface="Comic Sans MS" panose="030F0702030302020204" pitchFamily="66" charset="0"/>
            </a:rPr>
            <a:t>AKC </a:t>
          </a:r>
          <a:r>
            <a:rPr lang="tr-TR" dirty="0" err="1" smtClean="0">
              <a:latin typeface="Comic Sans MS" panose="030F0702030302020204" pitchFamily="66" charset="0"/>
            </a:rPr>
            <a:t>Tx</a:t>
          </a:r>
          <a:endParaRPr lang="tr-TR" dirty="0">
            <a:latin typeface="Comic Sans MS" panose="030F0702030302020204" pitchFamily="66" charset="0"/>
          </a:endParaRPr>
        </a:p>
      </dgm:t>
    </dgm:pt>
    <dgm:pt modelId="{481AB16A-5AB0-4A47-AF40-894CCCE0CC92}" type="parTrans" cxnId="{2225C9FE-C3D8-4E88-944F-125F2D7F0329}">
      <dgm:prSet/>
      <dgm:spPr/>
      <dgm:t>
        <a:bodyPr/>
        <a:lstStyle/>
        <a:p>
          <a:endParaRPr lang="tr-TR"/>
        </a:p>
      </dgm:t>
    </dgm:pt>
    <dgm:pt modelId="{86E96198-4351-455B-B6FF-22D55766214A}" type="sibTrans" cxnId="{2225C9FE-C3D8-4E88-944F-125F2D7F0329}">
      <dgm:prSet/>
      <dgm:spPr/>
      <dgm:t>
        <a:bodyPr/>
        <a:lstStyle/>
        <a:p>
          <a:endParaRPr lang="tr-TR"/>
        </a:p>
      </dgm:t>
    </dgm:pt>
    <dgm:pt modelId="{BD67DCAB-94F6-45E3-A8B3-E2A5CDAAABC5}">
      <dgm:prSet phldrT="[Metin]" phldr="1"/>
      <dgm:spPr/>
      <dgm:t>
        <a:bodyPr/>
        <a:lstStyle/>
        <a:p>
          <a:endParaRPr lang="tr-TR" dirty="0"/>
        </a:p>
      </dgm:t>
    </dgm:pt>
    <dgm:pt modelId="{43031724-58D7-4468-A1DF-B45AC1E0569A}" type="parTrans" cxnId="{361191B6-782D-48B0-8D9A-95D05C412E79}">
      <dgm:prSet/>
      <dgm:spPr/>
      <dgm:t>
        <a:bodyPr/>
        <a:lstStyle/>
        <a:p>
          <a:endParaRPr lang="tr-TR"/>
        </a:p>
      </dgm:t>
    </dgm:pt>
    <dgm:pt modelId="{796AF3F7-320F-4768-BC81-22E541D9E44D}" type="sibTrans" cxnId="{361191B6-782D-48B0-8D9A-95D05C412E79}">
      <dgm:prSet/>
      <dgm:spPr/>
      <dgm:t>
        <a:bodyPr/>
        <a:lstStyle/>
        <a:p>
          <a:endParaRPr lang="tr-TR"/>
        </a:p>
      </dgm:t>
    </dgm:pt>
    <dgm:pt modelId="{6BA0BD5F-F5F1-4E53-9B9C-A3E93689FD32}">
      <dgm:prSet phldrT="[Metin]" phldr="1"/>
      <dgm:spPr/>
      <dgm:t>
        <a:bodyPr/>
        <a:lstStyle/>
        <a:p>
          <a:endParaRPr lang="tr-TR" dirty="0"/>
        </a:p>
      </dgm:t>
    </dgm:pt>
    <dgm:pt modelId="{BDD0635C-D3A3-4AB0-AE6C-AB6EB0E8E19C}" type="parTrans" cxnId="{20FC4743-2778-4B5C-A0AE-7BF3EACDAFFF}">
      <dgm:prSet/>
      <dgm:spPr/>
      <dgm:t>
        <a:bodyPr/>
        <a:lstStyle/>
        <a:p>
          <a:endParaRPr lang="tr-TR"/>
        </a:p>
      </dgm:t>
    </dgm:pt>
    <dgm:pt modelId="{1FF1A7B7-A2E6-4538-A6D8-88C5F4A9484B}" type="sibTrans" cxnId="{20FC4743-2778-4B5C-A0AE-7BF3EACDAFFF}">
      <dgm:prSet/>
      <dgm:spPr/>
      <dgm:t>
        <a:bodyPr/>
        <a:lstStyle/>
        <a:p>
          <a:endParaRPr lang="tr-TR"/>
        </a:p>
      </dgm:t>
    </dgm:pt>
    <dgm:pt modelId="{C8BAA8E8-48FA-403E-87B3-25D72CDD338C}">
      <dgm:prSet phldrT="[Metin]"/>
      <dgm:spPr/>
      <dgm:t>
        <a:bodyPr/>
        <a:lstStyle/>
        <a:p>
          <a:r>
            <a:rPr lang="tr-TR" dirty="0" smtClean="0">
              <a:latin typeface="Comic Sans MS" panose="030F0702030302020204" pitchFamily="66" charset="0"/>
            </a:rPr>
            <a:t>AKC naklinde ECMO yönetimi</a:t>
          </a:r>
          <a:endParaRPr lang="tr-TR" dirty="0">
            <a:latin typeface="Comic Sans MS" panose="030F0702030302020204" pitchFamily="66" charset="0"/>
          </a:endParaRPr>
        </a:p>
      </dgm:t>
    </dgm:pt>
    <dgm:pt modelId="{DA2BCD04-182F-433B-A154-1AF31F80F8DF}" type="parTrans" cxnId="{49B15D2C-1F40-4DC1-ACFD-B59234C72ED6}">
      <dgm:prSet/>
      <dgm:spPr/>
      <dgm:t>
        <a:bodyPr/>
        <a:lstStyle/>
        <a:p>
          <a:endParaRPr lang="tr-TR"/>
        </a:p>
      </dgm:t>
    </dgm:pt>
    <dgm:pt modelId="{FEBE5653-57EA-4EE8-AB6C-3950F7E65F5F}" type="sibTrans" cxnId="{49B15D2C-1F40-4DC1-ACFD-B59234C72ED6}">
      <dgm:prSet/>
      <dgm:spPr/>
      <dgm:t>
        <a:bodyPr/>
        <a:lstStyle/>
        <a:p>
          <a:endParaRPr lang="tr-TR"/>
        </a:p>
      </dgm:t>
    </dgm:pt>
    <dgm:pt modelId="{55F1014B-D016-40FF-A74F-DBC2CCD1C7F0}">
      <dgm:prSet phldrT="[Metin]"/>
      <dgm:spPr/>
      <dgm:t>
        <a:bodyPr/>
        <a:lstStyle/>
        <a:p>
          <a:r>
            <a:rPr lang="tr-TR" dirty="0" smtClean="0">
              <a:latin typeface="Comic Sans MS" panose="030F0702030302020204" pitchFamily="66" charset="0"/>
            </a:rPr>
            <a:t>ECMO</a:t>
          </a:r>
          <a:endParaRPr lang="tr-TR" dirty="0">
            <a:latin typeface="Comic Sans MS" panose="030F0702030302020204" pitchFamily="66" charset="0"/>
          </a:endParaRPr>
        </a:p>
      </dgm:t>
    </dgm:pt>
    <dgm:pt modelId="{1491BD09-3B39-4DFC-9247-C5C90A0A7737}" type="sibTrans" cxnId="{42B386F0-2CEF-47C9-9FB4-46C0A76BE70F}">
      <dgm:prSet/>
      <dgm:spPr/>
      <dgm:t>
        <a:bodyPr/>
        <a:lstStyle/>
        <a:p>
          <a:endParaRPr lang="tr-TR"/>
        </a:p>
      </dgm:t>
    </dgm:pt>
    <dgm:pt modelId="{109E34F6-DEF9-409E-ABBB-07853648E0D7}" type="parTrans" cxnId="{42B386F0-2CEF-47C9-9FB4-46C0A76BE70F}">
      <dgm:prSet/>
      <dgm:spPr/>
      <dgm:t>
        <a:bodyPr/>
        <a:lstStyle/>
        <a:p>
          <a:endParaRPr lang="tr-TR"/>
        </a:p>
      </dgm:t>
    </dgm:pt>
    <dgm:pt modelId="{23187F63-CE75-476A-A0F6-3A56C2EFA90B}" type="pres">
      <dgm:prSet presAssocID="{77269C12-0303-403D-9C9E-163DA7D9D69B}" presName="linearFlow" presStyleCnt="0">
        <dgm:presLayoutVars>
          <dgm:dir/>
          <dgm:animLvl val="lvl"/>
          <dgm:resizeHandles val="exact"/>
        </dgm:presLayoutVars>
      </dgm:prSet>
      <dgm:spPr/>
      <dgm:t>
        <a:bodyPr/>
        <a:lstStyle/>
        <a:p>
          <a:endParaRPr lang="tr-TR"/>
        </a:p>
      </dgm:t>
    </dgm:pt>
    <dgm:pt modelId="{15E84054-0D6B-4973-B47C-D0DE8A651B80}" type="pres">
      <dgm:prSet presAssocID="{D3150368-6C51-414D-A835-62E29B9E034B}" presName="composite" presStyleCnt="0"/>
      <dgm:spPr/>
    </dgm:pt>
    <dgm:pt modelId="{8E450847-4B7A-4517-9741-6A123ABD952F}" type="pres">
      <dgm:prSet presAssocID="{D3150368-6C51-414D-A835-62E29B9E034B}" presName="parentText" presStyleLbl="alignNode1" presStyleIdx="0" presStyleCnt="3">
        <dgm:presLayoutVars>
          <dgm:chMax val="1"/>
          <dgm:bulletEnabled val="1"/>
        </dgm:presLayoutVars>
      </dgm:prSet>
      <dgm:spPr/>
      <dgm:t>
        <a:bodyPr/>
        <a:lstStyle/>
        <a:p>
          <a:endParaRPr lang="tr-TR"/>
        </a:p>
      </dgm:t>
    </dgm:pt>
    <dgm:pt modelId="{2105F37D-1D1B-4B6A-9E22-AF99E2ECDCA7}" type="pres">
      <dgm:prSet presAssocID="{D3150368-6C51-414D-A835-62E29B9E034B}" presName="descendantText" presStyleLbl="alignAcc1" presStyleIdx="0" presStyleCnt="3">
        <dgm:presLayoutVars>
          <dgm:bulletEnabled val="1"/>
        </dgm:presLayoutVars>
      </dgm:prSet>
      <dgm:spPr/>
      <dgm:t>
        <a:bodyPr/>
        <a:lstStyle/>
        <a:p>
          <a:endParaRPr lang="tr-TR"/>
        </a:p>
      </dgm:t>
    </dgm:pt>
    <dgm:pt modelId="{9447D4E6-52BF-44E6-8A32-A6B048095ED3}" type="pres">
      <dgm:prSet presAssocID="{4B0A19BE-4489-4E52-B1EA-660CE5570C2D}" presName="sp" presStyleCnt="0"/>
      <dgm:spPr/>
    </dgm:pt>
    <dgm:pt modelId="{A918D129-7123-407A-A808-D4C10BDA1021}" type="pres">
      <dgm:prSet presAssocID="{BD67DCAB-94F6-45E3-A8B3-E2A5CDAAABC5}" presName="composite" presStyleCnt="0"/>
      <dgm:spPr/>
    </dgm:pt>
    <dgm:pt modelId="{C1455C45-C4BF-4EB7-BFD6-16BA84C5B4F5}" type="pres">
      <dgm:prSet presAssocID="{BD67DCAB-94F6-45E3-A8B3-E2A5CDAAABC5}" presName="parentText" presStyleLbl="alignNode1" presStyleIdx="1" presStyleCnt="3" custScaleX="92941" custLinFactNeighborX="0" custLinFactNeighborY="966">
        <dgm:presLayoutVars>
          <dgm:chMax val="1"/>
          <dgm:bulletEnabled val="1"/>
        </dgm:presLayoutVars>
      </dgm:prSet>
      <dgm:spPr/>
      <dgm:t>
        <a:bodyPr/>
        <a:lstStyle/>
        <a:p>
          <a:endParaRPr lang="tr-TR"/>
        </a:p>
      </dgm:t>
    </dgm:pt>
    <dgm:pt modelId="{390235E4-7C5F-40F8-9FE8-F4C65AEDEFDB}" type="pres">
      <dgm:prSet presAssocID="{BD67DCAB-94F6-45E3-A8B3-E2A5CDAAABC5}" presName="descendantText" presStyleLbl="alignAcc1" presStyleIdx="1" presStyleCnt="3">
        <dgm:presLayoutVars>
          <dgm:bulletEnabled val="1"/>
        </dgm:presLayoutVars>
      </dgm:prSet>
      <dgm:spPr/>
      <dgm:t>
        <a:bodyPr/>
        <a:lstStyle/>
        <a:p>
          <a:endParaRPr lang="tr-TR"/>
        </a:p>
      </dgm:t>
    </dgm:pt>
    <dgm:pt modelId="{C68036B0-0372-4FF8-B3EF-6FA09B6A66B1}" type="pres">
      <dgm:prSet presAssocID="{796AF3F7-320F-4768-BC81-22E541D9E44D}" presName="sp" presStyleCnt="0"/>
      <dgm:spPr/>
    </dgm:pt>
    <dgm:pt modelId="{22CB9EC2-E50C-42F3-976E-55FB829A8703}" type="pres">
      <dgm:prSet presAssocID="{6BA0BD5F-F5F1-4E53-9B9C-A3E93689FD32}" presName="composite" presStyleCnt="0"/>
      <dgm:spPr/>
    </dgm:pt>
    <dgm:pt modelId="{12A5D6C3-6712-453D-AF54-59F41EE33C6B}" type="pres">
      <dgm:prSet presAssocID="{6BA0BD5F-F5F1-4E53-9B9C-A3E93689FD32}" presName="parentText" presStyleLbl="alignNode1" presStyleIdx="2" presStyleCnt="3">
        <dgm:presLayoutVars>
          <dgm:chMax val="1"/>
          <dgm:bulletEnabled val="1"/>
        </dgm:presLayoutVars>
      </dgm:prSet>
      <dgm:spPr/>
      <dgm:t>
        <a:bodyPr/>
        <a:lstStyle/>
        <a:p>
          <a:endParaRPr lang="tr-TR"/>
        </a:p>
      </dgm:t>
    </dgm:pt>
    <dgm:pt modelId="{649D48CF-56C9-46D1-8E46-048A7E24F266}" type="pres">
      <dgm:prSet presAssocID="{6BA0BD5F-F5F1-4E53-9B9C-A3E93689FD32}" presName="descendantText" presStyleLbl="alignAcc1" presStyleIdx="2" presStyleCnt="3">
        <dgm:presLayoutVars>
          <dgm:bulletEnabled val="1"/>
        </dgm:presLayoutVars>
      </dgm:prSet>
      <dgm:spPr/>
      <dgm:t>
        <a:bodyPr/>
        <a:lstStyle/>
        <a:p>
          <a:endParaRPr lang="tr-TR"/>
        </a:p>
      </dgm:t>
    </dgm:pt>
  </dgm:ptLst>
  <dgm:cxnLst>
    <dgm:cxn modelId="{361191B6-782D-48B0-8D9A-95D05C412E79}" srcId="{77269C12-0303-403D-9C9E-163DA7D9D69B}" destId="{BD67DCAB-94F6-45E3-A8B3-E2A5CDAAABC5}" srcOrd="1" destOrd="0" parTransId="{43031724-58D7-4468-A1DF-B45AC1E0569A}" sibTransId="{796AF3F7-320F-4768-BC81-22E541D9E44D}"/>
    <dgm:cxn modelId="{2928A36E-03A8-4266-88C7-368BEC00A066}" type="presOf" srcId="{77269C12-0303-403D-9C9E-163DA7D9D69B}" destId="{23187F63-CE75-476A-A0F6-3A56C2EFA90B}" srcOrd="0" destOrd="0" presId="urn:microsoft.com/office/officeart/2005/8/layout/chevron2"/>
    <dgm:cxn modelId="{3E596686-6EE6-42F7-BC6B-C6BCA2BAF63D}" type="presOf" srcId="{C81BC871-4E1C-4452-A8A7-DDD222F81A14}" destId="{2105F37D-1D1B-4B6A-9E22-AF99E2ECDCA7}" srcOrd="0" destOrd="0" presId="urn:microsoft.com/office/officeart/2005/8/layout/chevron2"/>
    <dgm:cxn modelId="{2FE25C33-418B-4B0D-B7A8-7158F1EED61F}" srcId="{77269C12-0303-403D-9C9E-163DA7D9D69B}" destId="{D3150368-6C51-414D-A835-62E29B9E034B}" srcOrd="0" destOrd="0" parTransId="{FE400636-9A6B-4BA5-94C4-AFCCEDB1A13C}" sibTransId="{4B0A19BE-4489-4E52-B1EA-660CE5570C2D}"/>
    <dgm:cxn modelId="{84EF8C84-2657-4F7F-82E0-08F77C3C961E}" type="presOf" srcId="{BD67DCAB-94F6-45E3-A8B3-E2A5CDAAABC5}" destId="{C1455C45-C4BF-4EB7-BFD6-16BA84C5B4F5}" srcOrd="0" destOrd="0" presId="urn:microsoft.com/office/officeart/2005/8/layout/chevron2"/>
    <dgm:cxn modelId="{30E994EB-1C04-41C2-ACC4-30FD1DBF2335}" type="presOf" srcId="{6BA0BD5F-F5F1-4E53-9B9C-A3E93689FD32}" destId="{12A5D6C3-6712-453D-AF54-59F41EE33C6B}" srcOrd="0" destOrd="0" presId="urn:microsoft.com/office/officeart/2005/8/layout/chevron2"/>
    <dgm:cxn modelId="{41041535-9874-4BFD-B471-F29BAEE6D177}" type="presOf" srcId="{C8BAA8E8-48FA-403E-87B3-25D72CDD338C}" destId="{649D48CF-56C9-46D1-8E46-048A7E24F266}" srcOrd="0" destOrd="0" presId="urn:microsoft.com/office/officeart/2005/8/layout/chevron2"/>
    <dgm:cxn modelId="{1714FB72-052F-480D-A653-F71DAC3D73FB}" type="presOf" srcId="{D3150368-6C51-414D-A835-62E29B9E034B}" destId="{8E450847-4B7A-4517-9741-6A123ABD952F}" srcOrd="0" destOrd="0" presId="urn:microsoft.com/office/officeart/2005/8/layout/chevron2"/>
    <dgm:cxn modelId="{49B15D2C-1F40-4DC1-ACFD-B59234C72ED6}" srcId="{6BA0BD5F-F5F1-4E53-9B9C-A3E93689FD32}" destId="{C8BAA8E8-48FA-403E-87B3-25D72CDD338C}" srcOrd="0" destOrd="0" parTransId="{DA2BCD04-182F-433B-A154-1AF31F80F8DF}" sibTransId="{FEBE5653-57EA-4EE8-AB6C-3950F7E65F5F}"/>
    <dgm:cxn modelId="{25D8130C-64D3-48CB-8100-52E77067ADC1}" type="presOf" srcId="{55F1014B-D016-40FF-A74F-DBC2CCD1C7F0}" destId="{390235E4-7C5F-40F8-9FE8-F4C65AEDEFDB}" srcOrd="0" destOrd="0" presId="urn:microsoft.com/office/officeart/2005/8/layout/chevron2"/>
    <dgm:cxn modelId="{2225C9FE-C3D8-4E88-944F-125F2D7F0329}" srcId="{D3150368-6C51-414D-A835-62E29B9E034B}" destId="{C81BC871-4E1C-4452-A8A7-DDD222F81A14}" srcOrd="0" destOrd="0" parTransId="{481AB16A-5AB0-4A47-AF40-894CCCE0CC92}" sibTransId="{86E96198-4351-455B-B6FF-22D55766214A}"/>
    <dgm:cxn modelId="{42B386F0-2CEF-47C9-9FB4-46C0A76BE70F}" srcId="{BD67DCAB-94F6-45E3-A8B3-E2A5CDAAABC5}" destId="{55F1014B-D016-40FF-A74F-DBC2CCD1C7F0}" srcOrd="0" destOrd="0" parTransId="{109E34F6-DEF9-409E-ABBB-07853648E0D7}" sibTransId="{1491BD09-3B39-4DFC-9247-C5C90A0A7737}"/>
    <dgm:cxn modelId="{20FC4743-2778-4B5C-A0AE-7BF3EACDAFFF}" srcId="{77269C12-0303-403D-9C9E-163DA7D9D69B}" destId="{6BA0BD5F-F5F1-4E53-9B9C-A3E93689FD32}" srcOrd="2" destOrd="0" parTransId="{BDD0635C-D3A3-4AB0-AE6C-AB6EB0E8E19C}" sibTransId="{1FF1A7B7-A2E6-4538-A6D8-88C5F4A9484B}"/>
    <dgm:cxn modelId="{C47539D2-AA50-40CF-B8D6-DFF049D1FB8B}" type="presParOf" srcId="{23187F63-CE75-476A-A0F6-3A56C2EFA90B}" destId="{15E84054-0D6B-4973-B47C-D0DE8A651B80}" srcOrd="0" destOrd="0" presId="urn:microsoft.com/office/officeart/2005/8/layout/chevron2"/>
    <dgm:cxn modelId="{CE0647A0-D932-41B4-BFD2-B3CDAC307A5A}" type="presParOf" srcId="{15E84054-0D6B-4973-B47C-D0DE8A651B80}" destId="{8E450847-4B7A-4517-9741-6A123ABD952F}" srcOrd="0" destOrd="0" presId="urn:microsoft.com/office/officeart/2005/8/layout/chevron2"/>
    <dgm:cxn modelId="{126F59D3-882C-4F7F-8A89-A082AC3E22FF}" type="presParOf" srcId="{15E84054-0D6B-4973-B47C-D0DE8A651B80}" destId="{2105F37D-1D1B-4B6A-9E22-AF99E2ECDCA7}" srcOrd="1" destOrd="0" presId="urn:microsoft.com/office/officeart/2005/8/layout/chevron2"/>
    <dgm:cxn modelId="{FCDCEE5E-DB47-47F9-B7DA-42F7938C9ACA}" type="presParOf" srcId="{23187F63-CE75-476A-A0F6-3A56C2EFA90B}" destId="{9447D4E6-52BF-44E6-8A32-A6B048095ED3}" srcOrd="1" destOrd="0" presId="urn:microsoft.com/office/officeart/2005/8/layout/chevron2"/>
    <dgm:cxn modelId="{757827E2-B9AE-4CD0-BE9D-E9736CC5B717}" type="presParOf" srcId="{23187F63-CE75-476A-A0F6-3A56C2EFA90B}" destId="{A918D129-7123-407A-A808-D4C10BDA1021}" srcOrd="2" destOrd="0" presId="urn:microsoft.com/office/officeart/2005/8/layout/chevron2"/>
    <dgm:cxn modelId="{921EFC9F-2A0C-44CF-80EF-170EC09F8F8C}" type="presParOf" srcId="{A918D129-7123-407A-A808-D4C10BDA1021}" destId="{C1455C45-C4BF-4EB7-BFD6-16BA84C5B4F5}" srcOrd="0" destOrd="0" presId="urn:microsoft.com/office/officeart/2005/8/layout/chevron2"/>
    <dgm:cxn modelId="{C2D4B1B5-3E2B-43C5-BD72-DB1E2E6BE3B7}" type="presParOf" srcId="{A918D129-7123-407A-A808-D4C10BDA1021}" destId="{390235E4-7C5F-40F8-9FE8-F4C65AEDEFDB}" srcOrd="1" destOrd="0" presId="urn:microsoft.com/office/officeart/2005/8/layout/chevron2"/>
    <dgm:cxn modelId="{00DD9EA7-7518-4A19-BF68-7EB38FCEF406}" type="presParOf" srcId="{23187F63-CE75-476A-A0F6-3A56C2EFA90B}" destId="{C68036B0-0372-4FF8-B3EF-6FA09B6A66B1}" srcOrd="3" destOrd="0" presId="urn:microsoft.com/office/officeart/2005/8/layout/chevron2"/>
    <dgm:cxn modelId="{F473E315-1547-4DEE-B676-FDDECAEA370E}" type="presParOf" srcId="{23187F63-CE75-476A-A0F6-3A56C2EFA90B}" destId="{22CB9EC2-E50C-42F3-976E-55FB829A8703}" srcOrd="4" destOrd="0" presId="urn:microsoft.com/office/officeart/2005/8/layout/chevron2"/>
    <dgm:cxn modelId="{348B5594-2249-4DC9-8C7F-87F069D2561D}" type="presParOf" srcId="{22CB9EC2-E50C-42F3-976E-55FB829A8703}" destId="{12A5D6C3-6712-453D-AF54-59F41EE33C6B}" srcOrd="0" destOrd="0" presId="urn:microsoft.com/office/officeart/2005/8/layout/chevron2"/>
    <dgm:cxn modelId="{06B44E9C-E249-4933-B967-AE579A0205E0}" type="presParOf" srcId="{22CB9EC2-E50C-42F3-976E-55FB829A8703}" destId="{649D48CF-56C9-46D1-8E46-048A7E24F26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F91C60-9D1A-4AC9-8E60-5C22C975F17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5E6D0462-3970-4350-B57C-216351FB330C}">
      <dgm:prSet phldrT="[Metin]" phldr="1"/>
      <dgm:spPr/>
      <dgm:t>
        <a:bodyPr/>
        <a:lstStyle/>
        <a:p>
          <a:endParaRPr lang="tr-TR"/>
        </a:p>
      </dgm:t>
    </dgm:pt>
    <dgm:pt modelId="{81D0AC30-7B17-48F1-8D10-A1BA74BB8275}" type="parTrans" cxnId="{927C1B49-3949-4C8B-8FFA-44E99EEC00C3}">
      <dgm:prSet/>
      <dgm:spPr/>
      <dgm:t>
        <a:bodyPr/>
        <a:lstStyle/>
        <a:p>
          <a:endParaRPr lang="tr-TR"/>
        </a:p>
      </dgm:t>
    </dgm:pt>
    <dgm:pt modelId="{9E5920D1-862C-4C73-BC2C-326606EECAAE}" type="sibTrans" cxnId="{927C1B49-3949-4C8B-8FFA-44E99EEC00C3}">
      <dgm:prSet/>
      <dgm:spPr/>
      <dgm:t>
        <a:bodyPr/>
        <a:lstStyle/>
        <a:p>
          <a:endParaRPr lang="tr-TR"/>
        </a:p>
      </dgm:t>
    </dgm:pt>
    <dgm:pt modelId="{6AA58EF6-FFBA-4FFB-BE43-DF49F8DD636B}">
      <dgm:prSet phldrT="[Metin]"/>
      <dgm:spPr/>
      <dgm:t>
        <a:bodyPr/>
        <a:lstStyle/>
        <a:p>
          <a:r>
            <a:rPr lang="tr-TR" b="1" dirty="0" smtClean="0">
              <a:latin typeface="Comic Sans MS" panose="030F0702030302020204" pitchFamily="66" charset="0"/>
              <a:cs typeface="Times New Roman" pitchFamily="18" charset="0"/>
            </a:rPr>
            <a:t>Medikal</a:t>
          </a:r>
          <a:r>
            <a:rPr lang="tr-TR" dirty="0" smtClean="0">
              <a:latin typeface="Comic Sans MS" panose="030F0702030302020204" pitchFamily="66" charset="0"/>
              <a:cs typeface="Times New Roman" pitchFamily="18" charset="0"/>
            </a:rPr>
            <a:t> tedaviye rağmen</a:t>
          </a:r>
          <a:endParaRPr lang="tr-TR" dirty="0"/>
        </a:p>
      </dgm:t>
    </dgm:pt>
    <dgm:pt modelId="{F1132ADC-E14C-47C8-9DAA-5DD8DF61B0E1}" type="parTrans" cxnId="{125D9342-A9FC-412A-9DCE-2C2C1D07F8C1}">
      <dgm:prSet/>
      <dgm:spPr/>
      <dgm:t>
        <a:bodyPr/>
        <a:lstStyle/>
        <a:p>
          <a:endParaRPr lang="tr-TR"/>
        </a:p>
      </dgm:t>
    </dgm:pt>
    <dgm:pt modelId="{229C0FF1-3B7B-418A-AA5E-9A88901A3719}" type="sibTrans" cxnId="{125D9342-A9FC-412A-9DCE-2C2C1D07F8C1}">
      <dgm:prSet/>
      <dgm:spPr/>
      <dgm:t>
        <a:bodyPr/>
        <a:lstStyle/>
        <a:p>
          <a:endParaRPr lang="tr-TR"/>
        </a:p>
      </dgm:t>
    </dgm:pt>
    <dgm:pt modelId="{60E2D2A4-5177-40EE-8262-B8AC59EF1D8E}">
      <dgm:prSet phldrT="[Metin]" phldr="1"/>
      <dgm:spPr/>
      <dgm:t>
        <a:bodyPr/>
        <a:lstStyle/>
        <a:p>
          <a:endParaRPr lang="tr-TR"/>
        </a:p>
      </dgm:t>
    </dgm:pt>
    <dgm:pt modelId="{6E9F4107-A073-4ED2-8A70-B3F28B9D4209}" type="parTrans" cxnId="{9D256B2A-9A9C-47CC-B415-743925821CAD}">
      <dgm:prSet/>
      <dgm:spPr/>
      <dgm:t>
        <a:bodyPr/>
        <a:lstStyle/>
        <a:p>
          <a:endParaRPr lang="tr-TR"/>
        </a:p>
      </dgm:t>
    </dgm:pt>
    <dgm:pt modelId="{88A97842-4A21-4771-8FB4-1C697F002AA8}" type="sibTrans" cxnId="{9D256B2A-9A9C-47CC-B415-743925821CAD}">
      <dgm:prSet/>
      <dgm:spPr/>
      <dgm:t>
        <a:bodyPr/>
        <a:lstStyle/>
        <a:p>
          <a:endParaRPr lang="tr-TR"/>
        </a:p>
      </dgm:t>
    </dgm:pt>
    <dgm:pt modelId="{56B97F5E-78A2-412C-A0F6-485E54F74746}">
      <dgm:prSet phldrT="[Metin]"/>
      <dgm:spPr/>
      <dgm:t>
        <a:bodyPr/>
        <a:lstStyle/>
        <a:p>
          <a:r>
            <a:rPr lang="tr-TR" b="1" dirty="0" smtClean="0">
              <a:latin typeface="Comic Sans MS" panose="030F0702030302020204" pitchFamily="66" charset="0"/>
              <a:cs typeface="Times New Roman" pitchFamily="18" charset="0"/>
            </a:rPr>
            <a:t>Son dönem </a:t>
          </a:r>
          <a:r>
            <a:rPr lang="tr-TR" dirty="0" smtClean="0">
              <a:latin typeface="Comic Sans MS" panose="030F0702030302020204" pitchFamily="66" charset="0"/>
              <a:cs typeface="Times New Roman" pitchFamily="18" charset="0"/>
            </a:rPr>
            <a:t>akciğer hastalığının (SDPH)</a:t>
          </a:r>
          <a:endParaRPr lang="tr-TR" dirty="0"/>
        </a:p>
      </dgm:t>
    </dgm:pt>
    <dgm:pt modelId="{65899789-DE11-4034-8C7C-1C49FAB112E4}" type="parTrans" cxnId="{D576680A-7745-44B8-9DCA-D76A5D4851A3}">
      <dgm:prSet/>
      <dgm:spPr/>
      <dgm:t>
        <a:bodyPr/>
        <a:lstStyle/>
        <a:p>
          <a:endParaRPr lang="tr-TR"/>
        </a:p>
      </dgm:t>
    </dgm:pt>
    <dgm:pt modelId="{18A2AE04-8658-4630-9638-4FAD417A5D19}" type="sibTrans" cxnId="{D576680A-7745-44B8-9DCA-D76A5D4851A3}">
      <dgm:prSet/>
      <dgm:spPr/>
      <dgm:t>
        <a:bodyPr/>
        <a:lstStyle/>
        <a:p>
          <a:endParaRPr lang="tr-TR"/>
        </a:p>
      </dgm:t>
    </dgm:pt>
    <dgm:pt modelId="{D95DFD50-C9B7-4D80-ACFE-B79A0C228020}">
      <dgm:prSet phldrT="[Metin]" phldr="1"/>
      <dgm:spPr/>
      <dgm:t>
        <a:bodyPr/>
        <a:lstStyle/>
        <a:p>
          <a:endParaRPr lang="tr-TR"/>
        </a:p>
      </dgm:t>
    </dgm:pt>
    <dgm:pt modelId="{440CDE52-C5D4-44BC-9F9C-6D1AF3E51214}" type="parTrans" cxnId="{8CD2AECE-3451-4E13-BDB8-65F62E6E7C9E}">
      <dgm:prSet/>
      <dgm:spPr/>
      <dgm:t>
        <a:bodyPr/>
        <a:lstStyle/>
        <a:p>
          <a:endParaRPr lang="tr-TR"/>
        </a:p>
      </dgm:t>
    </dgm:pt>
    <dgm:pt modelId="{2683C15B-0998-4F70-8D49-401B58805992}" type="sibTrans" cxnId="{8CD2AECE-3451-4E13-BDB8-65F62E6E7C9E}">
      <dgm:prSet/>
      <dgm:spPr/>
      <dgm:t>
        <a:bodyPr/>
        <a:lstStyle/>
        <a:p>
          <a:endParaRPr lang="tr-TR"/>
        </a:p>
      </dgm:t>
    </dgm:pt>
    <dgm:pt modelId="{AE703D43-9E29-468F-B24F-D6365A02F0AE}">
      <dgm:prSet phldrT="[Metin]"/>
      <dgm:spPr/>
      <dgm:t>
        <a:bodyPr/>
        <a:lstStyle/>
        <a:p>
          <a:r>
            <a:rPr lang="tr-TR" i="1" dirty="0" smtClean="0">
              <a:latin typeface="Comic Sans MS" panose="030F0702030302020204" pitchFamily="66" charset="0"/>
              <a:cs typeface="Times New Roman" pitchFamily="18" charset="0"/>
            </a:rPr>
            <a:t>SDPH, ABD de </a:t>
          </a:r>
          <a:r>
            <a:rPr lang="tr-TR" i="1" dirty="0" err="1" smtClean="0">
              <a:latin typeface="Comic Sans MS" panose="030F0702030302020204" pitchFamily="66" charset="0"/>
              <a:cs typeface="Times New Roman" pitchFamily="18" charset="0"/>
            </a:rPr>
            <a:t>mortalite</a:t>
          </a:r>
          <a:r>
            <a:rPr lang="tr-TR" i="1" dirty="0" smtClean="0">
              <a:latin typeface="Comic Sans MS" panose="030F0702030302020204" pitchFamily="66" charset="0"/>
              <a:cs typeface="Times New Roman" pitchFamily="18" charset="0"/>
            </a:rPr>
            <a:t> sebeplerinde </a:t>
          </a:r>
          <a:r>
            <a:rPr lang="tr-TR" b="1" i="1" dirty="0" smtClean="0">
              <a:latin typeface="Comic Sans MS" panose="030F0702030302020204" pitchFamily="66" charset="0"/>
              <a:cs typeface="Times New Roman" pitchFamily="18" charset="0"/>
            </a:rPr>
            <a:t>ilk 5</a:t>
          </a:r>
          <a:r>
            <a:rPr lang="tr-TR" i="1" dirty="0" smtClean="0">
              <a:latin typeface="Comic Sans MS" panose="030F0702030302020204" pitchFamily="66" charset="0"/>
              <a:cs typeface="Times New Roman" pitchFamily="18" charset="0"/>
            </a:rPr>
            <a:t> de. </a:t>
          </a:r>
          <a:endParaRPr lang="tr-TR" dirty="0"/>
        </a:p>
      </dgm:t>
    </dgm:pt>
    <dgm:pt modelId="{265BD9AD-2B30-4DB6-9673-A171D9B81D05}" type="parTrans" cxnId="{2C351637-A761-4BD5-AEFC-526BB5D2F9E2}">
      <dgm:prSet/>
      <dgm:spPr/>
      <dgm:t>
        <a:bodyPr/>
        <a:lstStyle/>
        <a:p>
          <a:endParaRPr lang="tr-TR"/>
        </a:p>
      </dgm:t>
    </dgm:pt>
    <dgm:pt modelId="{DB8A9870-2909-497D-9CB1-3672CA69B6C1}" type="sibTrans" cxnId="{2C351637-A761-4BD5-AEFC-526BB5D2F9E2}">
      <dgm:prSet/>
      <dgm:spPr/>
      <dgm:t>
        <a:bodyPr/>
        <a:lstStyle/>
        <a:p>
          <a:endParaRPr lang="tr-TR"/>
        </a:p>
      </dgm:t>
    </dgm:pt>
    <dgm:pt modelId="{FBFD4876-1B9A-48EC-BE29-CEBAAE9EA80E}">
      <dgm:prSet/>
      <dgm:spPr/>
      <dgm:t>
        <a:bodyPr/>
        <a:lstStyle/>
        <a:p>
          <a:r>
            <a:rPr lang="tr-TR" dirty="0" err="1" smtClean="0">
              <a:latin typeface="Comic Sans MS" panose="030F0702030302020204" pitchFamily="66" charset="0"/>
            </a:rPr>
            <a:t>Pulmoner</a:t>
          </a:r>
          <a:r>
            <a:rPr lang="tr-TR" dirty="0" smtClean="0">
              <a:latin typeface="Comic Sans MS" panose="030F0702030302020204" pitchFamily="66" charset="0"/>
            </a:rPr>
            <a:t> </a:t>
          </a:r>
          <a:r>
            <a:rPr lang="tr-TR" b="1" dirty="0" err="1" smtClean="0">
              <a:latin typeface="Comic Sans MS" panose="030F0702030302020204" pitchFamily="66" charset="0"/>
            </a:rPr>
            <a:t>parenkim</a:t>
          </a:r>
          <a:r>
            <a:rPr lang="tr-TR" dirty="0" smtClean="0">
              <a:latin typeface="Comic Sans MS" panose="030F0702030302020204" pitchFamily="66" charset="0"/>
            </a:rPr>
            <a:t> ve </a:t>
          </a:r>
          <a:r>
            <a:rPr lang="tr-TR" b="1" dirty="0" err="1" smtClean="0">
              <a:latin typeface="Comic Sans MS" panose="030F0702030302020204" pitchFamily="66" charset="0"/>
            </a:rPr>
            <a:t>vasküler</a:t>
          </a:r>
          <a:r>
            <a:rPr lang="tr-TR" dirty="0" smtClean="0">
              <a:latin typeface="Comic Sans MS" panose="030F0702030302020204" pitchFamily="66" charset="0"/>
            </a:rPr>
            <a:t> yapıların </a:t>
          </a:r>
          <a:r>
            <a:rPr lang="tr-TR" b="1" dirty="0" smtClean="0">
              <a:latin typeface="Comic Sans MS" panose="030F0702030302020204" pitchFamily="66" charset="0"/>
            </a:rPr>
            <a:t>tahribatı</a:t>
          </a:r>
          <a:r>
            <a:rPr lang="tr-TR" dirty="0" smtClean="0">
              <a:latin typeface="Comic Sans MS" panose="030F0702030302020204" pitchFamily="66" charset="0"/>
            </a:rPr>
            <a:t> ile gelişen </a:t>
          </a:r>
          <a:endParaRPr lang="tr-TR" dirty="0"/>
        </a:p>
      </dgm:t>
    </dgm:pt>
    <dgm:pt modelId="{A42E2924-B842-4F8C-B11A-F1773B3BD679}" type="parTrans" cxnId="{F29FAB96-A585-420D-8741-DA2057041752}">
      <dgm:prSet/>
      <dgm:spPr/>
      <dgm:t>
        <a:bodyPr/>
        <a:lstStyle/>
        <a:p>
          <a:endParaRPr lang="tr-TR"/>
        </a:p>
      </dgm:t>
    </dgm:pt>
    <dgm:pt modelId="{4330C16C-A275-4208-9460-FBE1E3307760}" type="sibTrans" cxnId="{F29FAB96-A585-420D-8741-DA2057041752}">
      <dgm:prSet/>
      <dgm:spPr/>
      <dgm:t>
        <a:bodyPr/>
        <a:lstStyle/>
        <a:p>
          <a:endParaRPr lang="tr-TR"/>
        </a:p>
      </dgm:t>
    </dgm:pt>
    <dgm:pt modelId="{B8B4E813-B2E8-46CF-A5A7-EAE2F404BA56}">
      <dgm:prSet/>
      <dgm:spPr/>
      <dgm:t>
        <a:bodyPr/>
        <a:lstStyle/>
        <a:p>
          <a:r>
            <a:rPr lang="tr-TR" dirty="0" err="1" smtClean="0">
              <a:latin typeface="Comic Sans MS" panose="030F0702030302020204" pitchFamily="66" charset="0"/>
              <a:cs typeface="Times New Roman" pitchFamily="18" charset="0"/>
            </a:rPr>
            <a:t>Nihayi</a:t>
          </a:r>
          <a:r>
            <a:rPr lang="tr-TR" dirty="0" smtClean="0">
              <a:latin typeface="Comic Sans MS" panose="030F0702030302020204" pitchFamily="66" charset="0"/>
              <a:cs typeface="Times New Roman" pitchFamily="18" charset="0"/>
            </a:rPr>
            <a:t> tedavi seçeneğidir</a:t>
          </a:r>
          <a:endParaRPr lang="tr-TR" dirty="0">
            <a:latin typeface="Comic Sans MS" panose="030F0702030302020204" pitchFamily="66" charset="0"/>
          </a:endParaRPr>
        </a:p>
      </dgm:t>
    </dgm:pt>
    <dgm:pt modelId="{EC26F74D-1AFC-4E4C-9FD1-A72B860BB80B}" type="parTrans" cxnId="{24204483-DA39-4E6B-8719-D124C908223C}">
      <dgm:prSet/>
      <dgm:spPr/>
      <dgm:t>
        <a:bodyPr/>
        <a:lstStyle/>
        <a:p>
          <a:endParaRPr lang="tr-TR"/>
        </a:p>
      </dgm:t>
    </dgm:pt>
    <dgm:pt modelId="{E78FD61A-4870-42BA-B4F1-29DBE8029826}" type="sibTrans" cxnId="{24204483-DA39-4E6B-8719-D124C908223C}">
      <dgm:prSet/>
      <dgm:spPr/>
      <dgm:t>
        <a:bodyPr/>
        <a:lstStyle/>
        <a:p>
          <a:endParaRPr lang="tr-TR"/>
        </a:p>
      </dgm:t>
    </dgm:pt>
    <dgm:pt modelId="{6098F57D-92DB-45A2-9FA2-F6AFA0A0652A}">
      <dgm:prSet/>
      <dgm:spPr/>
      <dgm:t>
        <a:bodyPr/>
        <a:lstStyle/>
        <a:p>
          <a:r>
            <a:rPr lang="tr-TR" dirty="0" smtClean="0">
              <a:latin typeface="Comic Sans MS" panose="030F0702030302020204" pitchFamily="66" charset="0"/>
            </a:rPr>
            <a:t>Türkiye de 6 milyon &lt; SDPH olduğu sanılıyor.</a:t>
          </a:r>
          <a:endParaRPr lang="tr-TR" dirty="0">
            <a:latin typeface="Comic Sans MS" panose="030F0702030302020204" pitchFamily="66" charset="0"/>
          </a:endParaRPr>
        </a:p>
      </dgm:t>
    </dgm:pt>
    <dgm:pt modelId="{59E4D172-B57D-4BAF-9BEC-60CAD898104F}" type="parTrans" cxnId="{156A76C6-DC8E-44F5-AE63-A296DB84B20C}">
      <dgm:prSet/>
      <dgm:spPr/>
      <dgm:t>
        <a:bodyPr/>
        <a:lstStyle/>
        <a:p>
          <a:endParaRPr lang="tr-TR"/>
        </a:p>
      </dgm:t>
    </dgm:pt>
    <dgm:pt modelId="{3FD33137-A53C-4823-B0DA-A3B8B53B68D0}" type="sibTrans" cxnId="{156A76C6-DC8E-44F5-AE63-A296DB84B20C}">
      <dgm:prSet/>
      <dgm:spPr/>
      <dgm:t>
        <a:bodyPr/>
        <a:lstStyle/>
        <a:p>
          <a:endParaRPr lang="tr-TR"/>
        </a:p>
      </dgm:t>
    </dgm:pt>
    <dgm:pt modelId="{FD5C0B47-2145-4ED4-BCE2-BD5C0585CE5B}" type="pres">
      <dgm:prSet presAssocID="{64F91C60-9D1A-4AC9-8E60-5C22C975F174}" presName="linearFlow" presStyleCnt="0">
        <dgm:presLayoutVars>
          <dgm:dir/>
          <dgm:animLvl val="lvl"/>
          <dgm:resizeHandles val="exact"/>
        </dgm:presLayoutVars>
      </dgm:prSet>
      <dgm:spPr/>
      <dgm:t>
        <a:bodyPr/>
        <a:lstStyle/>
        <a:p>
          <a:endParaRPr lang="tr-TR"/>
        </a:p>
      </dgm:t>
    </dgm:pt>
    <dgm:pt modelId="{772497FB-F3B3-42B1-8484-FDEAC209AFC7}" type="pres">
      <dgm:prSet presAssocID="{5E6D0462-3970-4350-B57C-216351FB330C}" presName="composite" presStyleCnt="0"/>
      <dgm:spPr/>
    </dgm:pt>
    <dgm:pt modelId="{A6BC4161-C347-4B1D-BF71-9A0C0EC1F4EF}" type="pres">
      <dgm:prSet presAssocID="{5E6D0462-3970-4350-B57C-216351FB330C}" presName="parentText" presStyleLbl="alignNode1" presStyleIdx="0" presStyleCnt="3">
        <dgm:presLayoutVars>
          <dgm:chMax val="1"/>
          <dgm:bulletEnabled val="1"/>
        </dgm:presLayoutVars>
      </dgm:prSet>
      <dgm:spPr/>
      <dgm:t>
        <a:bodyPr/>
        <a:lstStyle/>
        <a:p>
          <a:endParaRPr lang="tr-TR"/>
        </a:p>
      </dgm:t>
    </dgm:pt>
    <dgm:pt modelId="{020F844F-13C4-4180-9AF0-3901A6BA486B}" type="pres">
      <dgm:prSet presAssocID="{5E6D0462-3970-4350-B57C-216351FB330C}" presName="descendantText" presStyleLbl="alignAcc1" presStyleIdx="0" presStyleCnt="3">
        <dgm:presLayoutVars>
          <dgm:bulletEnabled val="1"/>
        </dgm:presLayoutVars>
      </dgm:prSet>
      <dgm:spPr/>
      <dgm:t>
        <a:bodyPr/>
        <a:lstStyle/>
        <a:p>
          <a:endParaRPr lang="tr-TR"/>
        </a:p>
      </dgm:t>
    </dgm:pt>
    <dgm:pt modelId="{9DA47209-27E4-4165-BAC9-435B459C6E89}" type="pres">
      <dgm:prSet presAssocID="{9E5920D1-862C-4C73-BC2C-326606EECAAE}" presName="sp" presStyleCnt="0"/>
      <dgm:spPr/>
    </dgm:pt>
    <dgm:pt modelId="{70FA00F4-E135-4383-B3F4-A630EE5F5537}" type="pres">
      <dgm:prSet presAssocID="{60E2D2A4-5177-40EE-8262-B8AC59EF1D8E}" presName="composite" presStyleCnt="0"/>
      <dgm:spPr/>
    </dgm:pt>
    <dgm:pt modelId="{97A0920B-799B-4F43-9A46-D77E2ABB6C5E}" type="pres">
      <dgm:prSet presAssocID="{60E2D2A4-5177-40EE-8262-B8AC59EF1D8E}" presName="parentText" presStyleLbl="alignNode1" presStyleIdx="1" presStyleCnt="3">
        <dgm:presLayoutVars>
          <dgm:chMax val="1"/>
          <dgm:bulletEnabled val="1"/>
        </dgm:presLayoutVars>
      </dgm:prSet>
      <dgm:spPr/>
      <dgm:t>
        <a:bodyPr/>
        <a:lstStyle/>
        <a:p>
          <a:endParaRPr lang="tr-TR"/>
        </a:p>
      </dgm:t>
    </dgm:pt>
    <dgm:pt modelId="{607CB524-2B72-4062-8F72-CFA9B71AABCC}" type="pres">
      <dgm:prSet presAssocID="{60E2D2A4-5177-40EE-8262-B8AC59EF1D8E}" presName="descendantText" presStyleLbl="alignAcc1" presStyleIdx="1" presStyleCnt="3">
        <dgm:presLayoutVars>
          <dgm:bulletEnabled val="1"/>
        </dgm:presLayoutVars>
      </dgm:prSet>
      <dgm:spPr/>
      <dgm:t>
        <a:bodyPr/>
        <a:lstStyle/>
        <a:p>
          <a:endParaRPr lang="tr-TR"/>
        </a:p>
      </dgm:t>
    </dgm:pt>
    <dgm:pt modelId="{14C3B408-4069-4DA4-8B80-6C4A2756136E}" type="pres">
      <dgm:prSet presAssocID="{88A97842-4A21-4771-8FB4-1C697F002AA8}" presName="sp" presStyleCnt="0"/>
      <dgm:spPr/>
    </dgm:pt>
    <dgm:pt modelId="{7B037A2D-B548-471B-B3A4-0FDA707C6A36}" type="pres">
      <dgm:prSet presAssocID="{D95DFD50-C9B7-4D80-ACFE-B79A0C228020}" presName="composite" presStyleCnt="0"/>
      <dgm:spPr/>
    </dgm:pt>
    <dgm:pt modelId="{F8A7A941-B963-4938-98FE-BD196C6ED74E}" type="pres">
      <dgm:prSet presAssocID="{D95DFD50-C9B7-4D80-ACFE-B79A0C228020}" presName="parentText" presStyleLbl="alignNode1" presStyleIdx="2" presStyleCnt="3">
        <dgm:presLayoutVars>
          <dgm:chMax val="1"/>
          <dgm:bulletEnabled val="1"/>
        </dgm:presLayoutVars>
      </dgm:prSet>
      <dgm:spPr/>
      <dgm:t>
        <a:bodyPr/>
        <a:lstStyle/>
        <a:p>
          <a:endParaRPr lang="tr-TR"/>
        </a:p>
      </dgm:t>
    </dgm:pt>
    <dgm:pt modelId="{8081816D-3605-4D2B-B713-93BCD48973A9}" type="pres">
      <dgm:prSet presAssocID="{D95DFD50-C9B7-4D80-ACFE-B79A0C228020}" presName="descendantText" presStyleLbl="alignAcc1" presStyleIdx="2" presStyleCnt="3">
        <dgm:presLayoutVars>
          <dgm:bulletEnabled val="1"/>
        </dgm:presLayoutVars>
      </dgm:prSet>
      <dgm:spPr/>
      <dgm:t>
        <a:bodyPr/>
        <a:lstStyle/>
        <a:p>
          <a:endParaRPr lang="tr-TR"/>
        </a:p>
      </dgm:t>
    </dgm:pt>
  </dgm:ptLst>
  <dgm:cxnLst>
    <dgm:cxn modelId="{2C351637-A761-4BD5-AEFC-526BB5D2F9E2}" srcId="{D95DFD50-C9B7-4D80-ACFE-B79A0C228020}" destId="{AE703D43-9E29-468F-B24F-D6365A02F0AE}" srcOrd="0" destOrd="0" parTransId="{265BD9AD-2B30-4DB6-9673-A171D9B81D05}" sibTransId="{DB8A9870-2909-497D-9CB1-3672CA69B6C1}"/>
    <dgm:cxn modelId="{125D9342-A9FC-412A-9DCE-2C2C1D07F8C1}" srcId="{5E6D0462-3970-4350-B57C-216351FB330C}" destId="{6AA58EF6-FFBA-4FFB-BE43-DF49F8DD636B}" srcOrd="0" destOrd="0" parTransId="{F1132ADC-E14C-47C8-9DAA-5DD8DF61B0E1}" sibTransId="{229C0FF1-3B7B-418A-AA5E-9A88901A3719}"/>
    <dgm:cxn modelId="{6DBD05AA-4FFD-40FA-B699-01B72480D694}" type="presOf" srcId="{6098F57D-92DB-45A2-9FA2-F6AFA0A0652A}" destId="{8081816D-3605-4D2B-B713-93BCD48973A9}" srcOrd="0" destOrd="1" presId="urn:microsoft.com/office/officeart/2005/8/layout/chevron2"/>
    <dgm:cxn modelId="{156A76C6-DC8E-44F5-AE63-A296DB84B20C}" srcId="{D95DFD50-C9B7-4D80-ACFE-B79A0C228020}" destId="{6098F57D-92DB-45A2-9FA2-F6AFA0A0652A}" srcOrd="1" destOrd="0" parTransId="{59E4D172-B57D-4BAF-9BEC-60CAD898104F}" sibTransId="{3FD33137-A53C-4823-B0DA-A3B8B53B68D0}"/>
    <dgm:cxn modelId="{95FD7853-3C2E-42FA-AECD-E03BFB854647}" type="presOf" srcId="{5E6D0462-3970-4350-B57C-216351FB330C}" destId="{A6BC4161-C347-4B1D-BF71-9A0C0EC1F4EF}" srcOrd="0" destOrd="0" presId="urn:microsoft.com/office/officeart/2005/8/layout/chevron2"/>
    <dgm:cxn modelId="{24204483-DA39-4E6B-8719-D124C908223C}" srcId="{60E2D2A4-5177-40EE-8262-B8AC59EF1D8E}" destId="{B8B4E813-B2E8-46CF-A5A7-EAE2F404BA56}" srcOrd="1" destOrd="0" parTransId="{EC26F74D-1AFC-4E4C-9FD1-A72B860BB80B}" sibTransId="{E78FD61A-4870-42BA-B4F1-29DBE8029826}"/>
    <dgm:cxn modelId="{C054D3A8-4DC1-4E7B-A9A3-360F97A5A4F0}" type="presOf" srcId="{56B97F5E-78A2-412C-A0F6-485E54F74746}" destId="{607CB524-2B72-4062-8F72-CFA9B71AABCC}" srcOrd="0" destOrd="0" presId="urn:microsoft.com/office/officeart/2005/8/layout/chevron2"/>
    <dgm:cxn modelId="{8CD2AECE-3451-4E13-BDB8-65F62E6E7C9E}" srcId="{64F91C60-9D1A-4AC9-8E60-5C22C975F174}" destId="{D95DFD50-C9B7-4D80-ACFE-B79A0C228020}" srcOrd="2" destOrd="0" parTransId="{440CDE52-C5D4-44BC-9F9C-6D1AF3E51214}" sibTransId="{2683C15B-0998-4F70-8D49-401B58805992}"/>
    <dgm:cxn modelId="{8C504454-1F2B-41FC-A752-84ACEBF82578}" type="presOf" srcId="{FBFD4876-1B9A-48EC-BE29-CEBAAE9EA80E}" destId="{020F844F-13C4-4180-9AF0-3901A6BA486B}" srcOrd="0" destOrd="1" presId="urn:microsoft.com/office/officeart/2005/8/layout/chevron2"/>
    <dgm:cxn modelId="{5E81B55B-6C3A-43A2-8D73-C41EA760856E}" type="presOf" srcId="{6AA58EF6-FFBA-4FFB-BE43-DF49F8DD636B}" destId="{020F844F-13C4-4180-9AF0-3901A6BA486B}" srcOrd="0" destOrd="0" presId="urn:microsoft.com/office/officeart/2005/8/layout/chevron2"/>
    <dgm:cxn modelId="{9D256B2A-9A9C-47CC-B415-743925821CAD}" srcId="{64F91C60-9D1A-4AC9-8E60-5C22C975F174}" destId="{60E2D2A4-5177-40EE-8262-B8AC59EF1D8E}" srcOrd="1" destOrd="0" parTransId="{6E9F4107-A073-4ED2-8A70-B3F28B9D4209}" sibTransId="{88A97842-4A21-4771-8FB4-1C697F002AA8}"/>
    <dgm:cxn modelId="{F29FAB96-A585-420D-8741-DA2057041752}" srcId="{5E6D0462-3970-4350-B57C-216351FB330C}" destId="{FBFD4876-1B9A-48EC-BE29-CEBAAE9EA80E}" srcOrd="1" destOrd="0" parTransId="{A42E2924-B842-4F8C-B11A-F1773B3BD679}" sibTransId="{4330C16C-A275-4208-9460-FBE1E3307760}"/>
    <dgm:cxn modelId="{7AA0A4CC-C66E-4F7F-99E1-346A730FF211}" type="presOf" srcId="{AE703D43-9E29-468F-B24F-D6365A02F0AE}" destId="{8081816D-3605-4D2B-B713-93BCD48973A9}" srcOrd="0" destOrd="0" presId="urn:microsoft.com/office/officeart/2005/8/layout/chevron2"/>
    <dgm:cxn modelId="{D40D0754-CE0C-47DC-BD60-2EFE28C16C0F}" type="presOf" srcId="{60E2D2A4-5177-40EE-8262-B8AC59EF1D8E}" destId="{97A0920B-799B-4F43-9A46-D77E2ABB6C5E}" srcOrd="0" destOrd="0" presId="urn:microsoft.com/office/officeart/2005/8/layout/chevron2"/>
    <dgm:cxn modelId="{BFA6C781-6D7C-451B-B9B3-5786DFE5E7CD}" type="presOf" srcId="{B8B4E813-B2E8-46CF-A5A7-EAE2F404BA56}" destId="{607CB524-2B72-4062-8F72-CFA9B71AABCC}" srcOrd="0" destOrd="1" presId="urn:microsoft.com/office/officeart/2005/8/layout/chevron2"/>
    <dgm:cxn modelId="{42223996-F3DD-45CB-8C80-098FC09F19D1}" type="presOf" srcId="{64F91C60-9D1A-4AC9-8E60-5C22C975F174}" destId="{FD5C0B47-2145-4ED4-BCE2-BD5C0585CE5B}" srcOrd="0" destOrd="0" presId="urn:microsoft.com/office/officeart/2005/8/layout/chevron2"/>
    <dgm:cxn modelId="{D576680A-7745-44B8-9DCA-D76A5D4851A3}" srcId="{60E2D2A4-5177-40EE-8262-B8AC59EF1D8E}" destId="{56B97F5E-78A2-412C-A0F6-485E54F74746}" srcOrd="0" destOrd="0" parTransId="{65899789-DE11-4034-8C7C-1C49FAB112E4}" sibTransId="{18A2AE04-8658-4630-9638-4FAD417A5D19}"/>
    <dgm:cxn modelId="{927C1B49-3949-4C8B-8FFA-44E99EEC00C3}" srcId="{64F91C60-9D1A-4AC9-8E60-5C22C975F174}" destId="{5E6D0462-3970-4350-B57C-216351FB330C}" srcOrd="0" destOrd="0" parTransId="{81D0AC30-7B17-48F1-8D10-A1BA74BB8275}" sibTransId="{9E5920D1-862C-4C73-BC2C-326606EECAAE}"/>
    <dgm:cxn modelId="{2638FD14-807A-4D1C-9A4C-62C8E14A0F92}" type="presOf" srcId="{D95DFD50-C9B7-4D80-ACFE-B79A0C228020}" destId="{F8A7A941-B963-4938-98FE-BD196C6ED74E}" srcOrd="0" destOrd="0" presId="urn:microsoft.com/office/officeart/2005/8/layout/chevron2"/>
    <dgm:cxn modelId="{4012D212-F4E4-4A1E-BDAB-B575AEE37624}" type="presParOf" srcId="{FD5C0B47-2145-4ED4-BCE2-BD5C0585CE5B}" destId="{772497FB-F3B3-42B1-8484-FDEAC209AFC7}" srcOrd="0" destOrd="0" presId="urn:microsoft.com/office/officeart/2005/8/layout/chevron2"/>
    <dgm:cxn modelId="{D2978A5C-4594-4028-A0AC-6EFFE0CF0A4B}" type="presParOf" srcId="{772497FB-F3B3-42B1-8484-FDEAC209AFC7}" destId="{A6BC4161-C347-4B1D-BF71-9A0C0EC1F4EF}" srcOrd="0" destOrd="0" presId="urn:microsoft.com/office/officeart/2005/8/layout/chevron2"/>
    <dgm:cxn modelId="{31DBA8AD-1A31-4DCB-99C2-2E4E4B302731}" type="presParOf" srcId="{772497FB-F3B3-42B1-8484-FDEAC209AFC7}" destId="{020F844F-13C4-4180-9AF0-3901A6BA486B}" srcOrd="1" destOrd="0" presId="urn:microsoft.com/office/officeart/2005/8/layout/chevron2"/>
    <dgm:cxn modelId="{1F852AA5-F1C5-45A3-B417-142C838101DC}" type="presParOf" srcId="{FD5C0B47-2145-4ED4-BCE2-BD5C0585CE5B}" destId="{9DA47209-27E4-4165-BAC9-435B459C6E89}" srcOrd="1" destOrd="0" presId="urn:microsoft.com/office/officeart/2005/8/layout/chevron2"/>
    <dgm:cxn modelId="{4F86481A-80A8-454F-82CA-BF92EB10A96B}" type="presParOf" srcId="{FD5C0B47-2145-4ED4-BCE2-BD5C0585CE5B}" destId="{70FA00F4-E135-4383-B3F4-A630EE5F5537}" srcOrd="2" destOrd="0" presId="urn:microsoft.com/office/officeart/2005/8/layout/chevron2"/>
    <dgm:cxn modelId="{ECC3DBB8-FF6F-48D7-886A-8576358D5440}" type="presParOf" srcId="{70FA00F4-E135-4383-B3F4-A630EE5F5537}" destId="{97A0920B-799B-4F43-9A46-D77E2ABB6C5E}" srcOrd="0" destOrd="0" presId="urn:microsoft.com/office/officeart/2005/8/layout/chevron2"/>
    <dgm:cxn modelId="{D7BF3014-A302-4868-B2CE-27AD5D51DF2E}" type="presParOf" srcId="{70FA00F4-E135-4383-B3F4-A630EE5F5537}" destId="{607CB524-2B72-4062-8F72-CFA9B71AABCC}" srcOrd="1" destOrd="0" presId="urn:microsoft.com/office/officeart/2005/8/layout/chevron2"/>
    <dgm:cxn modelId="{2BD77E68-F4B1-47CE-9CC7-EE1C8C1BAE1E}" type="presParOf" srcId="{FD5C0B47-2145-4ED4-BCE2-BD5C0585CE5B}" destId="{14C3B408-4069-4DA4-8B80-6C4A2756136E}" srcOrd="3" destOrd="0" presId="urn:microsoft.com/office/officeart/2005/8/layout/chevron2"/>
    <dgm:cxn modelId="{58FE5727-F7B7-4ABB-8931-A301D709EF74}" type="presParOf" srcId="{FD5C0B47-2145-4ED4-BCE2-BD5C0585CE5B}" destId="{7B037A2D-B548-471B-B3A4-0FDA707C6A36}" srcOrd="4" destOrd="0" presId="urn:microsoft.com/office/officeart/2005/8/layout/chevron2"/>
    <dgm:cxn modelId="{50B93288-D204-4A99-BDBB-BCBE8FBE95D3}" type="presParOf" srcId="{7B037A2D-B548-471B-B3A4-0FDA707C6A36}" destId="{F8A7A941-B963-4938-98FE-BD196C6ED74E}" srcOrd="0" destOrd="0" presId="urn:microsoft.com/office/officeart/2005/8/layout/chevron2"/>
    <dgm:cxn modelId="{C2DEAD1D-9975-4A72-BA5A-2C0EA5DD3674}" type="presParOf" srcId="{7B037A2D-B548-471B-B3A4-0FDA707C6A36}" destId="{8081816D-3605-4D2B-B713-93BCD48973A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076B84-A08A-48EE-B69D-6AB3CF263BCE}"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tr-TR"/>
        </a:p>
      </dgm:t>
    </dgm:pt>
    <dgm:pt modelId="{3CAFED72-6AF7-4B64-A9CB-AC13B0697952}">
      <dgm:prSet phldrT="[Metin]" custT="1"/>
      <dgm:spPr/>
      <dgm:t>
        <a:bodyPr/>
        <a:lstStyle/>
        <a:p>
          <a:pPr algn="l"/>
          <a:r>
            <a:rPr lang="tr-TR" sz="3200" b="1" dirty="0" smtClean="0">
              <a:latin typeface="Comic Sans MS" panose="030F0702030302020204" pitchFamily="66" charset="0"/>
            </a:rPr>
            <a:t>KOAH- AMFİZEM</a:t>
          </a:r>
        </a:p>
        <a:p>
          <a:pPr algn="l"/>
          <a:r>
            <a:rPr lang="tr-TR" sz="2400" b="1" dirty="0" smtClean="0">
              <a:latin typeface="Comic Sans MS" panose="030F0702030302020204" pitchFamily="66" charset="0"/>
              <a:cs typeface="Calibri" panose="020F0502020204030204" pitchFamily="34" charset="0"/>
            </a:rPr>
            <a:t>•</a:t>
          </a:r>
          <a:r>
            <a:rPr lang="tr-TR" sz="2400" dirty="0" smtClean="0">
              <a:latin typeface="Comic Sans MS" panose="030F0702030302020204" pitchFamily="66" charset="0"/>
            </a:rPr>
            <a:t>Son 10 yılda KOAH için </a:t>
          </a:r>
          <a:r>
            <a:rPr lang="tr-TR" sz="2400" dirty="0" err="1" smtClean="0">
              <a:latin typeface="Comic Sans MS" panose="030F0702030302020204" pitchFamily="66" charset="0"/>
            </a:rPr>
            <a:t>LuTx</a:t>
          </a:r>
          <a:r>
            <a:rPr lang="tr-TR" sz="2400" dirty="0" smtClean="0">
              <a:latin typeface="Comic Sans MS" panose="030F0702030302020204" pitchFamily="66" charset="0"/>
            </a:rPr>
            <a:t> azaldı</a:t>
          </a:r>
        </a:p>
        <a:p>
          <a:pPr algn="l"/>
          <a:r>
            <a:rPr lang="tr-TR" sz="2400" b="1" dirty="0" smtClean="0">
              <a:latin typeface="Comic Sans MS" panose="030F0702030302020204" pitchFamily="66" charset="0"/>
              <a:cs typeface="Calibri" panose="020F0502020204030204" pitchFamily="34" charset="0"/>
            </a:rPr>
            <a:t>•</a:t>
          </a:r>
          <a:r>
            <a:rPr lang="tr-TR" sz="2400" dirty="0" smtClean="0">
              <a:latin typeface="Comic Sans MS" panose="030F0702030302020204" pitchFamily="66" charset="0"/>
            </a:rPr>
            <a:t>Vaka seçimi önemli</a:t>
          </a:r>
          <a:endParaRPr lang="tr-TR" sz="2800" b="1" dirty="0">
            <a:latin typeface="Comic Sans MS" panose="030F0702030302020204" pitchFamily="66" charset="0"/>
          </a:endParaRPr>
        </a:p>
      </dgm:t>
    </dgm:pt>
    <dgm:pt modelId="{5446AB44-78DE-44B3-966D-0A16697EC255}" type="parTrans" cxnId="{51CE01AA-CC21-46A8-B8DE-BCB1533A366F}">
      <dgm:prSet/>
      <dgm:spPr/>
      <dgm:t>
        <a:bodyPr/>
        <a:lstStyle/>
        <a:p>
          <a:endParaRPr lang="tr-TR"/>
        </a:p>
      </dgm:t>
    </dgm:pt>
    <dgm:pt modelId="{FEA92BCC-CF7D-46F1-9250-C58735EA54ED}" type="sibTrans" cxnId="{51CE01AA-CC21-46A8-B8DE-BCB1533A366F}">
      <dgm:prSet/>
      <dgm:spPr/>
      <dgm:t>
        <a:bodyPr/>
        <a:lstStyle/>
        <a:p>
          <a:endParaRPr lang="tr-TR"/>
        </a:p>
      </dgm:t>
    </dgm:pt>
    <dgm:pt modelId="{456B0605-9360-4727-A7AD-8A6049F96D52}">
      <dgm:prSet phldrT="[Metin]" custT="1"/>
      <dgm:spPr/>
      <dgm:t>
        <a:bodyPr/>
        <a:lstStyle/>
        <a:p>
          <a:r>
            <a:rPr lang="tr-TR" sz="3400" dirty="0" smtClean="0"/>
            <a:t>            </a:t>
          </a:r>
          <a:r>
            <a:rPr lang="tr-TR" sz="3200" b="1" dirty="0" smtClean="0">
              <a:latin typeface="Comic Sans MS" panose="030F0702030302020204" pitchFamily="66" charset="0"/>
            </a:rPr>
            <a:t>KİSTİK FİBROZİS (CF)</a:t>
          </a:r>
          <a:endParaRPr lang="tr-TR" sz="3200" b="1" dirty="0">
            <a:latin typeface="Comic Sans MS" panose="030F0702030302020204" pitchFamily="66" charset="0"/>
          </a:endParaRPr>
        </a:p>
      </dgm:t>
    </dgm:pt>
    <dgm:pt modelId="{B30B0F88-FF5E-424E-B281-6303AFC3A4D9}" type="parTrans" cxnId="{85971207-F07E-48C7-8D30-91F2E1953AE8}">
      <dgm:prSet/>
      <dgm:spPr/>
      <dgm:t>
        <a:bodyPr/>
        <a:lstStyle/>
        <a:p>
          <a:endParaRPr lang="tr-TR"/>
        </a:p>
      </dgm:t>
    </dgm:pt>
    <dgm:pt modelId="{15D0F545-6423-4C89-AC85-2638BF02D300}" type="sibTrans" cxnId="{85971207-F07E-48C7-8D30-91F2E1953AE8}">
      <dgm:prSet/>
      <dgm:spPr/>
      <dgm:t>
        <a:bodyPr/>
        <a:lstStyle/>
        <a:p>
          <a:endParaRPr lang="tr-TR"/>
        </a:p>
      </dgm:t>
    </dgm:pt>
    <dgm:pt modelId="{EAC85849-BF4E-4FB3-BCE8-AD9A86091A15}">
      <dgm:prSet phldrT="[Metin]"/>
      <dgm:spPr/>
      <dgm:t>
        <a:bodyPr/>
        <a:lstStyle/>
        <a:p>
          <a:r>
            <a:rPr lang="tr-TR" sz="2700" dirty="0" smtClean="0"/>
            <a:t>            </a:t>
          </a:r>
          <a:r>
            <a:rPr lang="tr-TR" sz="2700" dirty="0" smtClean="0">
              <a:latin typeface="Comic Sans MS" panose="030F0702030302020204" pitchFamily="66" charset="0"/>
            </a:rPr>
            <a:t>5Y ≤ çocuklarda birincil </a:t>
          </a:r>
          <a:r>
            <a:rPr lang="tr-TR" sz="2700" dirty="0" err="1" smtClean="0">
              <a:latin typeface="Comic Sans MS" panose="030F0702030302020204" pitchFamily="66" charset="0"/>
            </a:rPr>
            <a:t>endikasyon</a:t>
          </a:r>
          <a:endParaRPr lang="tr-TR" sz="2700" dirty="0">
            <a:latin typeface="Comic Sans MS" panose="030F0702030302020204" pitchFamily="66" charset="0"/>
          </a:endParaRPr>
        </a:p>
      </dgm:t>
    </dgm:pt>
    <dgm:pt modelId="{5C2E07FB-EB9F-4C1D-8D8E-EFD98F3D8CE5}" type="parTrans" cxnId="{8ECAE2E6-9823-4AAE-87D4-7D17C08C21A0}">
      <dgm:prSet/>
      <dgm:spPr/>
      <dgm:t>
        <a:bodyPr/>
        <a:lstStyle/>
        <a:p>
          <a:endParaRPr lang="tr-TR"/>
        </a:p>
      </dgm:t>
    </dgm:pt>
    <dgm:pt modelId="{01F3E298-5BCD-4893-972B-C56E10412517}" type="sibTrans" cxnId="{8ECAE2E6-9823-4AAE-87D4-7D17C08C21A0}">
      <dgm:prSet/>
      <dgm:spPr/>
      <dgm:t>
        <a:bodyPr/>
        <a:lstStyle/>
        <a:p>
          <a:endParaRPr lang="tr-TR"/>
        </a:p>
      </dgm:t>
    </dgm:pt>
    <dgm:pt modelId="{3034A6DD-9F6A-433A-8BBC-B426EA2B3F58}">
      <dgm:prSet phldrT="[Metin]" phldr="1"/>
      <dgm:spPr/>
      <dgm:t>
        <a:bodyPr/>
        <a:lstStyle/>
        <a:p>
          <a:endParaRPr lang="tr-TR" sz="2700" dirty="0"/>
        </a:p>
      </dgm:t>
    </dgm:pt>
    <dgm:pt modelId="{92CA1398-F212-480E-B98A-BC1609455E92}" type="parTrans" cxnId="{53FAE54E-740F-48CF-863D-B83EAB7DE852}">
      <dgm:prSet/>
      <dgm:spPr/>
      <dgm:t>
        <a:bodyPr/>
        <a:lstStyle/>
        <a:p>
          <a:endParaRPr lang="tr-TR"/>
        </a:p>
      </dgm:t>
    </dgm:pt>
    <dgm:pt modelId="{ABC58A35-12FE-44FA-B7B5-99033E50001A}" type="sibTrans" cxnId="{53FAE54E-740F-48CF-863D-B83EAB7DE852}">
      <dgm:prSet/>
      <dgm:spPr/>
      <dgm:t>
        <a:bodyPr/>
        <a:lstStyle/>
        <a:p>
          <a:endParaRPr lang="tr-TR"/>
        </a:p>
      </dgm:t>
    </dgm:pt>
    <dgm:pt modelId="{BFDFA900-9E0C-4A8C-988A-525430758328}">
      <dgm:prSet phldrT="[Metin]" custT="1"/>
      <dgm:spPr/>
      <dgm:t>
        <a:bodyPr/>
        <a:lstStyle/>
        <a:p>
          <a:r>
            <a:rPr lang="tr-TR" sz="3200" b="1" dirty="0" smtClean="0">
              <a:latin typeface="Comic Sans MS" panose="030F0702030302020204" pitchFamily="66" charset="0"/>
            </a:rPr>
            <a:t>İDİOPATİK PULMONER FİBROZİS ( İPF)</a:t>
          </a:r>
        </a:p>
        <a:p>
          <a:r>
            <a:rPr lang="tr-TR" sz="2800" b="0" dirty="0" err="1" smtClean="0">
              <a:latin typeface="Comic Sans MS" panose="030F0702030302020204" pitchFamily="66" charset="0"/>
            </a:rPr>
            <a:t>LuTx</a:t>
          </a:r>
          <a:r>
            <a:rPr lang="tr-TR" sz="2800" b="0" dirty="0" smtClean="0">
              <a:latin typeface="Comic Sans MS" panose="030F0702030302020204" pitchFamily="66" charset="0"/>
            </a:rPr>
            <a:t>  ilk sıradaki </a:t>
          </a:r>
          <a:r>
            <a:rPr lang="tr-TR" sz="2800" b="0" dirty="0" err="1" smtClean="0">
              <a:latin typeface="Comic Sans MS" panose="030F0702030302020204" pitchFamily="66" charset="0"/>
            </a:rPr>
            <a:t>endikasyonlarından</a:t>
          </a:r>
          <a:endParaRPr lang="tr-TR" sz="2800" b="0" dirty="0">
            <a:latin typeface="Comic Sans MS" panose="030F0702030302020204" pitchFamily="66" charset="0"/>
          </a:endParaRPr>
        </a:p>
      </dgm:t>
    </dgm:pt>
    <dgm:pt modelId="{92E41897-8C96-4A9D-A6C5-41CD476C43A4}" type="parTrans" cxnId="{822EE4C2-C65A-4FBC-AD2D-B596D180FB28}">
      <dgm:prSet/>
      <dgm:spPr/>
      <dgm:t>
        <a:bodyPr/>
        <a:lstStyle/>
        <a:p>
          <a:endParaRPr lang="tr-TR"/>
        </a:p>
      </dgm:t>
    </dgm:pt>
    <dgm:pt modelId="{24EF0AAF-B210-4553-9913-966BE359CE51}" type="sibTrans" cxnId="{822EE4C2-C65A-4FBC-AD2D-B596D180FB28}">
      <dgm:prSet/>
      <dgm:spPr/>
      <dgm:t>
        <a:bodyPr/>
        <a:lstStyle/>
        <a:p>
          <a:endParaRPr lang="tr-TR"/>
        </a:p>
      </dgm:t>
    </dgm:pt>
    <dgm:pt modelId="{375A0234-18F7-4941-BE70-6BEFFE63EF92}" type="pres">
      <dgm:prSet presAssocID="{33076B84-A08A-48EE-B69D-6AB3CF263BCE}" presName="linear" presStyleCnt="0">
        <dgm:presLayoutVars>
          <dgm:dir/>
          <dgm:resizeHandles val="exact"/>
        </dgm:presLayoutVars>
      </dgm:prSet>
      <dgm:spPr/>
      <dgm:t>
        <a:bodyPr/>
        <a:lstStyle/>
        <a:p>
          <a:endParaRPr lang="tr-TR"/>
        </a:p>
      </dgm:t>
    </dgm:pt>
    <dgm:pt modelId="{D61BC96A-95FC-4888-8281-8A4CEF5F8493}" type="pres">
      <dgm:prSet presAssocID="{3CAFED72-6AF7-4B64-A9CB-AC13B0697952}" presName="comp" presStyleCnt="0"/>
      <dgm:spPr/>
    </dgm:pt>
    <dgm:pt modelId="{A0CAF7AE-9044-448C-BCCD-85D46575A401}" type="pres">
      <dgm:prSet presAssocID="{3CAFED72-6AF7-4B64-A9CB-AC13B0697952}" presName="box" presStyleLbl="node1" presStyleIdx="0" presStyleCnt="3" custAng="0" custLinFactNeighborX="163"/>
      <dgm:spPr/>
      <dgm:t>
        <a:bodyPr/>
        <a:lstStyle/>
        <a:p>
          <a:endParaRPr lang="tr-TR"/>
        </a:p>
      </dgm:t>
    </dgm:pt>
    <dgm:pt modelId="{C0C4AD8A-E198-471F-B894-46AE6203F93B}" type="pres">
      <dgm:prSet presAssocID="{3CAFED72-6AF7-4B64-A9CB-AC13B0697952}" presName="img" presStyleLbl="fgImgPlace1" presStyleIdx="0" presStyleCnt="3" custScaleY="127304"/>
      <dgm:spPr>
        <a:blipFill rotWithShape="1">
          <a:blip xmlns:r="http://schemas.openxmlformats.org/officeDocument/2006/relationships" r:embed="rId1"/>
          <a:stretch>
            <a:fillRect/>
          </a:stretch>
        </a:blipFill>
      </dgm:spPr>
      <dgm:t>
        <a:bodyPr/>
        <a:lstStyle/>
        <a:p>
          <a:endParaRPr lang="tr-TR"/>
        </a:p>
      </dgm:t>
    </dgm:pt>
    <dgm:pt modelId="{4642B93F-5E71-482F-B3AE-96FCCA58C912}" type="pres">
      <dgm:prSet presAssocID="{3CAFED72-6AF7-4B64-A9CB-AC13B0697952}" presName="text" presStyleLbl="node1" presStyleIdx="0" presStyleCnt="3">
        <dgm:presLayoutVars>
          <dgm:bulletEnabled val="1"/>
        </dgm:presLayoutVars>
      </dgm:prSet>
      <dgm:spPr/>
      <dgm:t>
        <a:bodyPr/>
        <a:lstStyle/>
        <a:p>
          <a:endParaRPr lang="tr-TR"/>
        </a:p>
      </dgm:t>
    </dgm:pt>
    <dgm:pt modelId="{7CF4EA6F-9F9E-4604-96A2-E55D8818170E}" type="pres">
      <dgm:prSet presAssocID="{FEA92BCC-CF7D-46F1-9250-C58735EA54ED}" presName="spacer" presStyleCnt="0"/>
      <dgm:spPr/>
    </dgm:pt>
    <dgm:pt modelId="{61A655FB-694A-4DD3-9A4B-1166CAA688EB}" type="pres">
      <dgm:prSet presAssocID="{BFDFA900-9E0C-4A8C-988A-525430758328}" presName="comp" presStyleCnt="0"/>
      <dgm:spPr/>
    </dgm:pt>
    <dgm:pt modelId="{766AF272-EEC7-4AD7-A775-EC286629CB6D}" type="pres">
      <dgm:prSet presAssocID="{BFDFA900-9E0C-4A8C-988A-525430758328}" presName="box" presStyleLbl="node1" presStyleIdx="1" presStyleCnt="3"/>
      <dgm:spPr/>
      <dgm:t>
        <a:bodyPr/>
        <a:lstStyle/>
        <a:p>
          <a:endParaRPr lang="tr-TR"/>
        </a:p>
      </dgm:t>
    </dgm:pt>
    <dgm:pt modelId="{E1034599-424B-417B-B2AC-5256B8A07F6D}" type="pres">
      <dgm:prSet presAssocID="{BFDFA900-9E0C-4A8C-988A-525430758328}" presName="img" presStyleLbl="fgImgPlace1" presStyleIdx="1" presStyleCnt="3" custScaleY="117257"/>
      <dgm:spPr>
        <a:blipFill rotWithShape="1">
          <a:blip xmlns:r="http://schemas.openxmlformats.org/officeDocument/2006/relationships" r:embed="rId2"/>
          <a:stretch>
            <a:fillRect/>
          </a:stretch>
        </a:blipFill>
      </dgm:spPr>
      <dgm:t>
        <a:bodyPr/>
        <a:lstStyle/>
        <a:p>
          <a:endParaRPr lang="tr-TR"/>
        </a:p>
      </dgm:t>
    </dgm:pt>
    <dgm:pt modelId="{12852886-79C2-48FB-BCB9-F927285D4CB5}" type="pres">
      <dgm:prSet presAssocID="{BFDFA900-9E0C-4A8C-988A-525430758328}" presName="text" presStyleLbl="node1" presStyleIdx="1" presStyleCnt="3">
        <dgm:presLayoutVars>
          <dgm:bulletEnabled val="1"/>
        </dgm:presLayoutVars>
      </dgm:prSet>
      <dgm:spPr/>
      <dgm:t>
        <a:bodyPr/>
        <a:lstStyle/>
        <a:p>
          <a:endParaRPr lang="tr-TR"/>
        </a:p>
      </dgm:t>
    </dgm:pt>
    <dgm:pt modelId="{78136C85-21A2-454C-85B0-ED014CFE676C}" type="pres">
      <dgm:prSet presAssocID="{24EF0AAF-B210-4553-9913-966BE359CE51}" presName="spacer" presStyleCnt="0"/>
      <dgm:spPr/>
    </dgm:pt>
    <dgm:pt modelId="{AF71200E-75F3-4FE0-88F9-ADD7D4F13181}" type="pres">
      <dgm:prSet presAssocID="{456B0605-9360-4727-A7AD-8A6049F96D52}" presName="comp" presStyleCnt="0"/>
      <dgm:spPr/>
    </dgm:pt>
    <dgm:pt modelId="{FCC41C5F-51B2-4260-839B-8BE07B3EB012}" type="pres">
      <dgm:prSet presAssocID="{456B0605-9360-4727-A7AD-8A6049F96D52}" presName="box" presStyleLbl="node1" presStyleIdx="2" presStyleCnt="3" custLinFactNeighborX="-2084" custLinFactNeighborY="169"/>
      <dgm:spPr/>
      <dgm:t>
        <a:bodyPr/>
        <a:lstStyle/>
        <a:p>
          <a:endParaRPr lang="tr-TR"/>
        </a:p>
      </dgm:t>
    </dgm:pt>
    <dgm:pt modelId="{CF23168A-5346-4C81-A6AF-E8232CB1F707}" type="pres">
      <dgm:prSet presAssocID="{456B0605-9360-4727-A7AD-8A6049F96D52}" presName="img" presStyleLbl="fgImgPlace1" presStyleIdx="2" presStyleCnt="3" custScaleX="152710" custScaleY="115807" custLinFactNeighborX="8885" custLinFactNeighborY="2819"/>
      <dgm:spPr>
        <a:blipFill rotWithShape="1">
          <a:blip xmlns:r="http://schemas.openxmlformats.org/officeDocument/2006/relationships" r:embed="rId3"/>
          <a:stretch>
            <a:fillRect/>
          </a:stretch>
        </a:blipFill>
      </dgm:spPr>
      <dgm:t>
        <a:bodyPr/>
        <a:lstStyle/>
        <a:p>
          <a:endParaRPr lang="tr-TR"/>
        </a:p>
      </dgm:t>
    </dgm:pt>
    <dgm:pt modelId="{BC23356C-891D-4931-A95C-BC0D6B32AC21}" type="pres">
      <dgm:prSet presAssocID="{456B0605-9360-4727-A7AD-8A6049F96D52}" presName="text" presStyleLbl="node1" presStyleIdx="2" presStyleCnt="3">
        <dgm:presLayoutVars>
          <dgm:bulletEnabled val="1"/>
        </dgm:presLayoutVars>
      </dgm:prSet>
      <dgm:spPr/>
      <dgm:t>
        <a:bodyPr/>
        <a:lstStyle/>
        <a:p>
          <a:endParaRPr lang="tr-TR"/>
        </a:p>
      </dgm:t>
    </dgm:pt>
  </dgm:ptLst>
  <dgm:cxnLst>
    <dgm:cxn modelId="{B16977E5-D8A7-471F-AF00-6D370A9D83D6}" type="presOf" srcId="{3034A6DD-9F6A-433A-8BBC-B426EA2B3F58}" destId="{FCC41C5F-51B2-4260-839B-8BE07B3EB012}" srcOrd="0" destOrd="2" presId="urn:microsoft.com/office/officeart/2005/8/layout/vList4"/>
    <dgm:cxn modelId="{53FAE54E-740F-48CF-863D-B83EAB7DE852}" srcId="{456B0605-9360-4727-A7AD-8A6049F96D52}" destId="{3034A6DD-9F6A-433A-8BBC-B426EA2B3F58}" srcOrd="1" destOrd="0" parTransId="{92CA1398-F212-480E-B98A-BC1609455E92}" sibTransId="{ABC58A35-12FE-44FA-B7B5-99033E50001A}"/>
    <dgm:cxn modelId="{7FF63323-1F6A-4842-8358-C68D0297E710}" type="presOf" srcId="{3034A6DD-9F6A-433A-8BBC-B426EA2B3F58}" destId="{BC23356C-891D-4931-A95C-BC0D6B32AC21}" srcOrd="1" destOrd="2" presId="urn:microsoft.com/office/officeart/2005/8/layout/vList4"/>
    <dgm:cxn modelId="{822EE4C2-C65A-4FBC-AD2D-B596D180FB28}" srcId="{33076B84-A08A-48EE-B69D-6AB3CF263BCE}" destId="{BFDFA900-9E0C-4A8C-988A-525430758328}" srcOrd="1" destOrd="0" parTransId="{92E41897-8C96-4A9D-A6C5-41CD476C43A4}" sibTransId="{24EF0AAF-B210-4553-9913-966BE359CE51}"/>
    <dgm:cxn modelId="{B10B64D3-0089-4A98-A107-C8C86D2E66B8}" type="presOf" srcId="{EAC85849-BF4E-4FB3-BCE8-AD9A86091A15}" destId="{FCC41C5F-51B2-4260-839B-8BE07B3EB012}" srcOrd="0" destOrd="1" presId="urn:microsoft.com/office/officeart/2005/8/layout/vList4"/>
    <dgm:cxn modelId="{52B9FD82-5091-40C0-A9C2-DD07C9CF5E86}" type="presOf" srcId="{33076B84-A08A-48EE-B69D-6AB3CF263BCE}" destId="{375A0234-18F7-4941-BE70-6BEFFE63EF92}" srcOrd="0" destOrd="0" presId="urn:microsoft.com/office/officeart/2005/8/layout/vList4"/>
    <dgm:cxn modelId="{62098DBC-5222-4317-A1E7-D586C9826291}" type="presOf" srcId="{456B0605-9360-4727-A7AD-8A6049F96D52}" destId="{FCC41C5F-51B2-4260-839B-8BE07B3EB012}" srcOrd="0" destOrd="0" presId="urn:microsoft.com/office/officeart/2005/8/layout/vList4"/>
    <dgm:cxn modelId="{5483C643-81D9-44D9-AE76-68CFD9E06D26}" type="presOf" srcId="{3CAFED72-6AF7-4B64-A9CB-AC13B0697952}" destId="{A0CAF7AE-9044-448C-BCCD-85D46575A401}" srcOrd="0" destOrd="0" presId="urn:microsoft.com/office/officeart/2005/8/layout/vList4"/>
    <dgm:cxn modelId="{85971207-F07E-48C7-8D30-91F2E1953AE8}" srcId="{33076B84-A08A-48EE-B69D-6AB3CF263BCE}" destId="{456B0605-9360-4727-A7AD-8A6049F96D52}" srcOrd="2" destOrd="0" parTransId="{B30B0F88-FF5E-424E-B281-6303AFC3A4D9}" sibTransId="{15D0F545-6423-4C89-AC85-2638BF02D300}"/>
    <dgm:cxn modelId="{8ECAE2E6-9823-4AAE-87D4-7D17C08C21A0}" srcId="{456B0605-9360-4727-A7AD-8A6049F96D52}" destId="{EAC85849-BF4E-4FB3-BCE8-AD9A86091A15}" srcOrd="0" destOrd="0" parTransId="{5C2E07FB-EB9F-4C1D-8D8E-EFD98F3D8CE5}" sibTransId="{01F3E298-5BCD-4893-972B-C56E10412517}"/>
    <dgm:cxn modelId="{AED4FE68-3C00-4617-AD5A-883E498EEB41}" type="presOf" srcId="{EAC85849-BF4E-4FB3-BCE8-AD9A86091A15}" destId="{BC23356C-891D-4931-A95C-BC0D6B32AC21}" srcOrd="1" destOrd="1" presId="urn:microsoft.com/office/officeart/2005/8/layout/vList4"/>
    <dgm:cxn modelId="{113104E1-5F78-4726-89EC-AC64DAD27424}" type="presOf" srcId="{BFDFA900-9E0C-4A8C-988A-525430758328}" destId="{12852886-79C2-48FB-BCB9-F927285D4CB5}" srcOrd="1" destOrd="0" presId="urn:microsoft.com/office/officeart/2005/8/layout/vList4"/>
    <dgm:cxn modelId="{51CE01AA-CC21-46A8-B8DE-BCB1533A366F}" srcId="{33076B84-A08A-48EE-B69D-6AB3CF263BCE}" destId="{3CAFED72-6AF7-4B64-A9CB-AC13B0697952}" srcOrd="0" destOrd="0" parTransId="{5446AB44-78DE-44B3-966D-0A16697EC255}" sibTransId="{FEA92BCC-CF7D-46F1-9250-C58735EA54ED}"/>
    <dgm:cxn modelId="{F482456A-A53D-479A-A1DE-ED2D11667E80}" type="presOf" srcId="{3CAFED72-6AF7-4B64-A9CB-AC13B0697952}" destId="{4642B93F-5E71-482F-B3AE-96FCCA58C912}" srcOrd="1" destOrd="0" presId="urn:microsoft.com/office/officeart/2005/8/layout/vList4"/>
    <dgm:cxn modelId="{A94FB582-B37E-457B-8BAE-6BA539019B76}" type="presOf" srcId="{BFDFA900-9E0C-4A8C-988A-525430758328}" destId="{766AF272-EEC7-4AD7-A775-EC286629CB6D}" srcOrd="0" destOrd="0" presId="urn:microsoft.com/office/officeart/2005/8/layout/vList4"/>
    <dgm:cxn modelId="{65BF08F7-7192-4CFD-BFC8-296517CD9FAC}" type="presOf" srcId="{456B0605-9360-4727-A7AD-8A6049F96D52}" destId="{BC23356C-891D-4931-A95C-BC0D6B32AC21}" srcOrd="1" destOrd="0" presId="urn:microsoft.com/office/officeart/2005/8/layout/vList4"/>
    <dgm:cxn modelId="{FE95C412-D2B6-435D-8DE1-3F43C7D4635D}" type="presParOf" srcId="{375A0234-18F7-4941-BE70-6BEFFE63EF92}" destId="{D61BC96A-95FC-4888-8281-8A4CEF5F8493}" srcOrd="0" destOrd="0" presId="urn:microsoft.com/office/officeart/2005/8/layout/vList4"/>
    <dgm:cxn modelId="{37E49C1F-D0AA-4351-A66E-EB14FA8E059B}" type="presParOf" srcId="{D61BC96A-95FC-4888-8281-8A4CEF5F8493}" destId="{A0CAF7AE-9044-448C-BCCD-85D46575A401}" srcOrd="0" destOrd="0" presId="urn:microsoft.com/office/officeart/2005/8/layout/vList4"/>
    <dgm:cxn modelId="{13ABBC5A-E3D2-4A0B-8D83-A2CA90467339}" type="presParOf" srcId="{D61BC96A-95FC-4888-8281-8A4CEF5F8493}" destId="{C0C4AD8A-E198-471F-B894-46AE6203F93B}" srcOrd="1" destOrd="0" presId="urn:microsoft.com/office/officeart/2005/8/layout/vList4"/>
    <dgm:cxn modelId="{D3EB445A-9BD0-40FF-8ACE-58798AE6F620}" type="presParOf" srcId="{D61BC96A-95FC-4888-8281-8A4CEF5F8493}" destId="{4642B93F-5E71-482F-B3AE-96FCCA58C912}" srcOrd="2" destOrd="0" presId="urn:microsoft.com/office/officeart/2005/8/layout/vList4"/>
    <dgm:cxn modelId="{5D461E5D-8694-4176-A844-41F65CEA30C1}" type="presParOf" srcId="{375A0234-18F7-4941-BE70-6BEFFE63EF92}" destId="{7CF4EA6F-9F9E-4604-96A2-E55D8818170E}" srcOrd="1" destOrd="0" presId="urn:microsoft.com/office/officeart/2005/8/layout/vList4"/>
    <dgm:cxn modelId="{09EBD94E-3F60-4983-BD58-A20D670A8740}" type="presParOf" srcId="{375A0234-18F7-4941-BE70-6BEFFE63EF92}" destId="{61A655FB-694A-4DD3-9A4B-1166CAA688EB}" srcOrd="2" destOrd="0" presId="urn:microsoft.com/office/officeart/2005/8/layout/vList4"/>
    <dgm:cxn modelId="{7C149420-A73E-42F0-8FEB-9DF81603F7EF}" type="presParOf" srcId="{61A655FB-694A-4DD3-9A4B-1166CAA688EB}" destId="{766AF272-EEC7-4AD7-A775-EC286629CB6D}" srcOrd="0" destOrd="0" presId="urn:microsoft.com/office/officeart/2005/8/layout/vList4"/>
    <dgm:cxn modelId="{DB58882C-1A3A-4E9C-B245-9ED617552696}" type="presParOf" srcId="{61A655FB-694A-4DD3-9A4B-1166CAA688EB}" destId="{E1034599-424B-417B-B2AC-5256B8A07F6D}" srcOrd="1" destOrd="0" presId="urn:microsoft.com/office/officeart/2005/8/layout/vList4"/>
    <dgm:cxn modelId="{5E2FACF5-F259-48EF-9D75-11D6D4DF3146}" type="presParOf" srcId="{61A655FB-694A-4DD3-9A4B-1166CAA688EB}" destId="{12852886-79C2-48FB-BCB9-F927285D4CB5}" srcOrd="2" destOrd="0" presId="urn:microsoft.com/office/officeart/2005/8/layout/vList4"/>
    <dgm:cxn modelId="{E1D93D04-32D0-4B10-B494-466D152780EE}" type="presParOf" srcId="{375A0234-18F7-4941-BE70-6BEFFE63EF92}" destId="{78136C85-21A2-454C-85B0-ED014CFE676C}" srcOrd="3" destOrd="0" presId="urn:microsoft.com/office/officeart/2005/8/layout/vList4"/>
    <dgm:cxn modelId="{6D7D2C51-2168-468B-A258-164F4C531F74}" type="presParOf" srcId="{375A0234-18F7-4941-BE70-6BEFFE63EF92}" destId="{AF71200E-75F3-4FE0-88F9-ADD7D4F13181}" srcOrd="4" destOrd="0" presId="urn:microsoft.com/office/officeart/2005/8/layout/vList4"/>
    <dgm:cxn modelId="{52F71E91-55AB-4BE6-A7FF-3236ABE61587}" type="presParOf" srcId="{AF71200E-75F3-4FE0-88F9-ADD7D4F13181}" destId="{FCC41C5F-51B2-4260-839B-8BE07B3EB012}" srcOrd="0" destOrd="0" presId="urn:microsoft.com/office/officeart/2005/8/layout/vList4"/>
    <dgm:cxn modelId="{5674CEAD-113D-4244-9007-58F33EF34EEC}" type="presParOf" srcId="{AF71200E-75F3-4FE0-88F9-ADD7D4F13181}" destId="{CF23168A-5346-4C81-A6AF-E8232CB1F707}" srcOrd="1" destOrd="0" presId="urn:microsoft.com/office/officeart/2005/8/layout/vList4"/>
    <dgm:cxn modelId="{8BE13B35-77F4-41A8-8AB4-392A7D405B55}" type="presParOf" srcId="{AF71200E-75F3-4FE0-88F9-ADD7D4F13181}" destId="{BC23356C-891D-4931-A95C-BC0D6B32AC2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D20AB4-A825-435C-8C20-5704D6D0F66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tr-TR"/>
        </a:p>
      </dgm:t>
    </dgm:pt>
    <dgm:pt modelId="{C47923BF-A0E5-4835-8E1B-203DDD9F9F47}">
      <dgm:prSet phldrT="[Metin]"/>
      <dgm:spPr>
        <a:xfrm>
          <a:off x="0" y="2817054"/>
          <a:ext cx="2491947" cy="924512"/>
        </a:xfrm>
        <a:prstGeom prst="rect">
          <a:avLst/>
        </a:prstGeom>
        <a:noFill/>
        <a:ln>
          <a:noFill/>
        </a:ln>
        <a:effectLst/>
      </dgm:spPr>
      <dgm:t>
        <a:bodyPr/>
        <a:lstStyle/>
        <a:p>
          <a:r>
            <a:rPr lang="tr-TR" dirty="0" smtClean="0">
              <a:solidFill>
                <a:schemeClr val="tx1"/>
              </a:solidFill>
              <a:latin typeface="Comic Sans MS" panose="030F0702030302020204" pitchFamily="66" charset="0"/>
              <a:ea typeface="+mn-ea"/>
              <a:cs typeface="+mn-cs"/>
            </a:rPr>
            <a:t>% 98</a:t>
          </a:r>
          <a:endParaRPr lang="tr-TR" dirty="0">
            <a:solidFill>
              <a:schemeClr val="tx1"/>
            </a:solidFill>
            <a:latin typeface="Comic Sans MS" panose="030F0702030302020204" pitchFamily="66" charset="0"/>
            <a:ea typeface="+mn-ea"/>
            <a:cs typeface="+mn-cs"/>
          </a:endParaRPr>
        </a:p>
      </dgm:t>
    </dgm:pt>
    <dgm:pt modelId="{623ED3DD-73C0-4E3C-ACE2-17F742064A9D}" type="parTrans" cxnId="{FECB6690-D90F-48F9-9A59-30F297B67157}">
      <dgm:prSet/>
      <dgm:spPr/>
      <dgm:t>
        <a:bodyPr/>
        <a:lstStyle/>
        <a:p>
          <a:endParaRPr lang="tr-TR"/>
        </a:p>
      </dgm:t>
    </dgm:pt>
    <dgm:pt modelId="{2D8B04CC-028A-4A9A-9143-439B17AC9271}" type="sibTrans" cxnId="{FECB6690-D90F-48F9-9A59-30F297B67157}">
      <dgm:prSet/>
      <dgm:spPr/>
      <dgm:t>
        <a:bodyPr/>
        <a:lstStyle/>
        <a:p>
          <a:endParaRPr lang="tr-TR"/>
        </a:p>
      </dgm:t>
    </dgm:pt>
    <dgm:pt modelId="{B3E5993E-1E47-4125-83FB-1DDF4D05463F}">
      <dgm:prSet phldrT="[Metin]"/>
      <dgm:spPr>
        <a:xfrm>
          <a:off x="2744462" y="2703550"/>
          <a:ext cx="2491947" cy="924512"/>
        </a:xfrm>
        <a:prstGeom prst="rect">
          <a:avLst/>
        </a:prstGeom>
        <a:noFill/>
        <a:ln>
          <a:noFill/>
        </a:ln>
        <a:effectLst/>
      </dgm:spPr>
      <dgm:t>
        <a:bodyPr/>
        <a:lstStyle/>
        <a:p>
          <a:r>
            <a:rPr lang="tr-TR" dirty="0" smtClean="0">
              <a:solidFill>
                <a:schemeClr val="tx1"/>
              </a:solidFill>
              <a:latin typeface="Comic Sans MS" panose="030F0702030302020204" pitchFamily="66" charset="0"/>
              <a:ea typeface="+mn-ea"/>
              <a:cs typeface="+mn-cs"/>
            </a:rPr>
            <a:t>% 72</a:t>
          </a:r>
          <a:endParaRPr lang="tr-TR" dirty="0">
            <a:solidFill>
              <a:schemeClr val="tx1"/>
            </a:solidFill>
            <a:latin typeface="Comic Sans MS" panose="030F0702030302020204" pitchFamily="66" charset="0"/>
            <a:ea typeface="+mn-ea"/>
            <a:cs typeface="+mn-cs"/>
          </a:endParaRPr>
        </a:p>
      </dgm:t>
    </dgm:pt>
    <dgm:pt modelId="{257E696B-73E8-44F6-AC56-8308FE592454}" type="parTrans" cxnId="{D6454E17-957E-4C90-A58A-4EEE74F1E99C}">
      <dgm:prSet/>
      <dgm:spPr/>
      <dgm:t>
        <a:bodyPr/>
        <a:lstStyle/>
        <a:p>
          <a:endParaRPr lang="tr-TR"/>
        </a:p>
      </dgm:t>
    </dgm:pt>
    <dgm:pt modelId="{58CBC6D0-C440-4450-B5A7-DA71C0C120B2}" type="sibTrans" cxnId="{D6454E17-957E-4C90-A58A-4EEE74F1E99C}">
      <dgm:prSet/>
      <dgm:spPr/>
      <dgm:t>
        <a:bodyPr/>
        <a:lstStyle/>
        <a:p>
          <a:endParaRPr lang="tr-TR"/>
        </a:p>
      </dgm:t>
    </dgm:pt>
    <dgm:pt modelId="{52E8602E-52EB-4D62-BBEB-9EAE6C82AABA}">
      <dgm:prSet phldrT="[Metin]"/>
      <dgm:spPr>
        <a:xfrm>
          <a:off x="5553266" y="2845603"/>
          <a:ext cx="2491947" cy="924512"/>
        </a:xfrm>
        <a:prstGeom prst="rect">
          <a:avLst/>
        </a:prstGeom>
        <a:noFill/>
        <a:ln>
          <a:noFill/>
        </a:ln>
        <a:effectLst/>
      </dgm:spPr>
      <dgm:t>
        <a:bodyPr/>
        <a:lstStyle/>
        <a:p>
          <a:r>
            <a:rPr lang="tr-TR" dirty="0" smtClean="0">
              <a:solidFill>
                <a:schemeClr val="tx1"/>
              </a:solidFill>
              <a:latin typeface="Comic Sans MS" panose="030F0702030302020204" pitchFamily="66" charset="0"/>
              <a:ea typeface="+mn-ea"/>
              <a:cs typeface="+mn-cs"/>
            </a:rPr>
            <a:t>% 59</a:t>
          </a:r>
          <a:endParaRPr lang="tr-TR" dirty="0">
            <a:solidFill>
              <a:schemeClr val="tx1"/>
            </a:solidFill>
            <a:latin typeface="Comic Sans MS" panose="030F0702030302020204" pitchFamily="66" charset="0"/>
            <a:ea typeface="+mn-ea"/>
            <a:cs typeface="+mn-cs"/>
          </a:endParaRPr>
        </a:p>
      </dgm:t>
    </dgm:pt>
    <dgm:pt modelId="{5DB324F5-0245-4CE0-BBBF-79F0D078A82B}" type="parTrans" cxnId="{F8F95FA5-276B-4B62-9814-69B1F7CDB267}">
      <dgm:prSet/>
      <dgm:spPr/>
      <dgm:t>
        <a:bodyPr/>
        <a:lstStyle/>
        <a:p>
          <a:endParaRPr lang="tr-TR"/>
        </a:p>
      </dgm:t>
    </dgm:pt>
    <dgm:pt modelId="{4C6F4D7D-FC15-43D3-A69A-8BE4FE211882}" type="sibTrans" cxnId="{F8F95FA5-276B-4B62-9814-69B1F7CDB267}">
      <dgm:prSet/>
      <dgm:spPr/>
      <dgm:t>
        <a:bodyPr/>
        <a:lstStyle/>
        <a:p>
          <a:endParaRPr lang="tr-TR"/>
        </a:p>
      </dgm:t>
    </dgm:pt>
    <dgm:pt modelId="{C76B505E-317E-4963-8D25-11261EE6FE2D}">
      <dgm:prSet phldrT="[Metin]"/>
      <dgm:spPr>
        <a:xfrm>
          <a:off x="8388186" y="2783775"/>
          <a:ext cx="2491947" cy="924512"/>
        </a:xfrm>
        <a:prstGeom prst="rect">
          <a:avLst/>
        </a:prstGeom>
        <a:noFill/>
        <a:ln>
          <a:noFill/>
        </a:ln>
        <a:effectLst/>
      </dgm:spPr>
      <dgm:t>
        <a:bodyPr/>
        <a:lstStyle/>
        <a:p>
          <a:r>
            <a:rPr lang="tr-TR" dirty="0" smtClean="0">
              <a:solidFill>
                <a:schemeClr val="tx1"/>
              </a:solidFill>
              <a:latin typeface="Comic Sans MS" panose="030F0702030302020204" pitchFamily="66" charset="0"/>
              <a:ea typeface="+mn-ea"/>
              <a:cs typeface="+mn-cs"/>
            </a:rPr>
            <a:t>% 27</a:t>
          </a:r>
          <a:endParaRPr lang="tr-TR" dirty="0">
            <a:solidFill>
              <a:schemeClr val="tx1"/>
            </a:solidFill>
            <a:latin typeface="Comic Sans MS" panose="030F0702030302020204" pitchFamily="66" charset="0"/>
            <a:ea typeface="+mn-ea"/>
            <a:cs typeface="+mn-cs"/>
          </a:endParaRPr>
        </a:p>
      </dgm:t>
    </dgm:pt>
    <dgm:pt modelId="{C55551CD-6A18-43D3-A1D7-5CF17D148E46}" type="parTrans" cxnId="{475DD5FB-69A8-4573-ADF1-9CFCFEF85E6E}">
      <dgm:prSet/>
      <dgm:spPr/>
      <dgm:t>
        <a:bodyPr/>
        <a:lstStyle/>
        <a:p>
          <a:endParaRPr lang="tr-TR"/>
        </a:p>
      </dgm:t>
    </dgm:pt>
    <dgm:pt modelId="{04C92C7C-D40A-4091-B583-700E27B4A34F}" type="sibTrans" cxnId="{475DD5FB-69A8-4573-ADF1-9CFCFEF85E6E}">
      <dgm:prSet/>
      <dgm:spPr/>
      <dgm:t>
        <a:bodyPr/>
        <a:lstStyle/>
        <a:p>
          <a:endParaRPr lang="tr-TR"/>
        </a:p>
      </dgm:t>
    </dgm:pt>
    <dgm:pt modelId="{572F4482-9BB4-473E-B6E5-00A2F05B4D1D}" type="pres">
      <dgm:prSet presAssocID="{45D20AB4-A825-435C-8C20-5704D6D0F66F}" presName="Name0" presStyleCnt="0">
        <dgm:presLayoutVars>
          <dgm:dir/>
          <dgm:resizeHandles val="exact"/>
        </dgm:presLayoutVars>
      </dgm:prSet>
      <dgm:spPr/>
      <dgm:t>
        <a:bodyPr/>
        <a:lstStyle/>
        <a:p>
          <a:endParaRPr lang="tr-TR"/>
        </a:p>
      </dgm:t>
    </dgm:pt>
    <dgm:pt modelId="{59FE6278-71BF-4F96-87A1-D844CF2D45C9}" type="pres">
      <dgm:prSet presAssocID="{C47923BF-A0E5-4835-8E1B-203DDD9F9F47}" presName="compNode" presStyleCnt="0"/>
      <dgm:spPr/>
    </dgm:pt>
    <dgm:pt modelId="{7442F280-8F6F-4B22-AA90-12A6AEF152EB}" type="pres">
      <dgm:prSet presAssocID="{C47923BF-A0E5-4835-8E1B-203DDD9F9F47}" presName="pictRect" presStyleLbl="node1" presStyleIdx="0" presStyleCnt="4" custScaleX="76262" custScaleY="102543" custLinFactNeighborX="-887" custLinFactNeighborY="-18581"/>
      <dgm:spPr>
        <a:xfrm>
          <a:off x="276881" y="624145"/>
          <a:ext cx="1900409" cy="1760613"/>
        </a:xfrm>
        <a:prstGeom prst="round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tr-TR"/>
        </a:p>
      </dgm:t>
    </dgm:pt>
    <dgm:pt modelId="{2CE66D5A-E5A3-4CD2-83AF-F2A7118BF5BB}" type="pres">
      <dgm:prSet presAssocID="{C47923BF-A0E5-4835-8E1B-203DDD9F9F47}" presName="textRect" presStyleLbl="revTx" presStyleIdx="0" presStyleCnt="4" custLinFactNeighborX="-231" custLinFactNeighborY="14613">
        <dgm:presLayoutVars>
          <dgm:bulletEnabled val="1"/>
        </dgm:presLayoutVars>
      </dgm:prSet>
      <dgm:spPr/>
      <dgm:t>
        <a:bodyPr/>
        <a:lstStyle/>
        <a:p>
          <a:endParaRPr lang="tr-TR"/>
        </a:p>
      </dgm:t>
    </dgm:pt>
    <dgm:pt modelId="{88435080-A159-4B4D-8041-8DDEDD012267}" type="pres">
      <dgm:prSet presAssocID="{2D8B04CC-028A-4A9A-9143-439B17AC9271}" presName="sibTrans" presStyleLbl="sibTrans2D1" presStyleIdx="0" presStyleCnt="0"/>
      <dgm:spPr/>
      <dgm:t>
        <a:bodyPr/>
        <a:lstStyle/>
        <a:p>
          <a:endParaRPr lang="tr-TR"/>
        </a:p>
      </dgm:t>
    </dgm:pt>
    <dgm:pt modelId="{ADEB378B-DDA8-45B0-8AE5-E0E6978D1269}" type="pres">
      <dgm:prSet presAssocID="{B3E5993E-1E47-4125-83FB-1DDF4D05463F}" presName="compNode" presStyleCnt="0"/>
      <dgm:spPr/>
    </dgm:pt>
    <dgm:pt modelId="{922038A0-14EA-4DB1-97B9-ECFBBC358977}" type="pres">
      <dgm:prSet presAssocID="{B3E5993E-1E47-4125-83FB-1DDF4D05463F}" presName="pictRect" presStyleLbl="node1" presStyleIdx="1" presStyleCnt="4" custScaleX="92222" custScaleY="107574" custLinFactNeighborX="-4640" custLinFactNeighborY="-16484"/>
      <dgm:spPr>
        <a:xfrm>
          <a:off x="2725748" y="638555"/>
          <a:ext cx="2298123" cy="1846993"/>
        </a:xfrm>
        <a:prstGeom prst="roundRect">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tr-TR"/>
        </a:p>
      </dgm:t>
    </dgm:pt>
    <dgm:pt modelId="{7946E8A4-E51D-458C-9982-6EFADBEDBB12}" type="pres">
      <dgm:prSet presAssocID="{B3E5993E-1E47-4125-83FB-1DDF4D05463F}" presName="textRect" presStyleLbl="revTx" presStyleIdx="1" presStyleCnt="4">
        <dgm:presLayoutVars>
          <dgm:bulletEnabled val="1"/>
        </dgm:presLayoutVars>
      </dgm:prSet>
      <dgm:spPr/>
      <dgm:t>
        <a:bodyPr/>
        <a:lstStyle/>
        <a:p>
          <a:endParaRPr lang="tr-TR"/>
        </a:p>
      </dgm:t>
    </dgm:pt>
    <dgm:pt modelId="{E018E63C-9627-4151-AE62-02F6DE926017}" type="pres">
      <dgm:prSet presAssocID="{58CBC6D0-C440-4450-B5A7-DA71C0C120B2}" presName="sibTrans" presStyleLbl="sibTrans2D1" presStyleIdx="0" presStyleCnt="0"/>
      <dgm:spPr/>
      <dgm:t>
        <a:bodyPr/>
        <a:lstStyle/>
        <a:p>
          <a:endParaRPr lang="tr-TR"/>
        </a:p>
      </dgm:t>
    </dgm:pt>
    <dgm:pt modelId="{E6021FA2-21F1-48C7-8E36-18F084B9EDDB}" type="pres">
      <dgm:prSet presAssocID="{52E8602E-52EB-4D62-BBEB-9EAE6C82AABA}" presName="compNode" presStyleCnt="0"/>
      <dgm:spPr/>
    </dgm:pt>
    <dgm:pt modelId="{D517B523-5412-46F7-9B80-B1CF81171BA7}" type="pres">
      <dgm:prSet presAssocID="{52E8602E-52EB-4D62-BBEB-9EAE6C82AABA}" presName="pictRect" presStyleLbl="node1" presStyleIdx="2" presStyleCnt="4" custScaleX="75741" custScaleY="105259" custLinFactNeighborX="1497" custLinFactNeighborY="-13810"/>
      <dgm:spPr>
        <a:xfrm>
          <a:off x="5825275" y="694403"/>
          <a:ext cx="1887426" cy="1807246"/>
        </a:xfrm>
        <a:prstGeom prst="roundRect">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tr-TR"/>
        </a:p>
      </dgm:t>
    </dgm:pt>
    <dgm:pt modelId="{890B2D21-314F-44FF-B0E3-B10BA2135920}" type="pres">
      <dgm:prSet presAssocID="{52E8602E-52EB-4D62-BBEB-9EAE6C82AABA}" presName="textRect" presStyleLbl="revTx" presStyleIdx="2" presStyleCnt="4" custLinFactNeighborX="2711" custLinFactNeighborY="16440">
        <dgm:presLayoutVars>
          <dgm:bulletEnabled val="1"/>
        </dgm:presLayoutVars>
      </dgm:prSet>
      <dgm:spPr/>
      <dgm:t>
        <a:bodyPr/>
        <a:lstStyle/>
        <a:p>
          <a:endParaRPr lang="tr-TR"/>
        </a:p>
      </dgm:t>
    </dgm:pt>
    <dgm:pt modelId="{78BFED84-453F-4300-989C-18BD62499B72}" type="pres">
      <dgm:prSet presAssocID="{4C6F4D7D-FC15-43D3-A69A-8BE4FE211882}" presName="sibTrans" presStyleLbl="sibTrans2D1" presStyleIdx="0" presStyleCnt="0"/>
      <dgm:spPr/>
      <dgm:t>
        <a:bodyPr/>
        <a:lstStyle/>
        <a:p>
          <a:endParaRPr lang="tr-TR"/>
        </a:p>
      </dgm:t>
    </dgm:pt>
    <dgm:pt modelId="{DB06D987-8755-4D95-AAA0-1EBAFFA0C63D}" type="pres">
      <dgm:prSet presAssocID="{C76B505E-317E-4963-8D25-11261EE6FE2D}" presName="compNode" presStyleCnt="0"/>
      <dgm:spPr/>
    </dgm:pt>
    <dgm:pt modelId="{EC6C8815-81F9-4FCA-B7AC-5DADC5762F6E}" type="pres">
      <dgm:prSet presAssocID="{C76B505E-317E-4963-8D25-11261EE6FE2D}" presName="pictRect" presStyleLbl="node1" presStyleIdx="3" presStyleCnt="4" custScaleX="107520" custScaleY="106593" custLinFactNeighborX="45" custLinFactNeighborY="-13654"/>
      <dgm:spPr>
        <a:xfrm>
          <a:off x="8228078" y="691356"/>
          <a:ext cx="2679342" cy="1830150"/>
        </a:xfrm>
        <a:prstGeom prst="roundRect">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tr-TR"/>
        </a:p>
      </dgm:t>
    </dgm:pt>
    <dgm:pt modelId="{31C17328-54EC-4B0D-9AA5-FCB594BDC8C6}" type="pres">
      <dgm:prSet presAssocID="{C76B505E-317E-4963-8D25-11261EE6FE2D}" presName="textRect" presStyleLbl="revTx" presStyleIdx="3" presStyleCnt="4" custLinFactNeighborX="2710" custLinFactNeighborY="9133">
        <dgm:presLayoutVars>
          <dgm:bulletEnabled val="1"/>
        </dgm:presLayoutVars>
      </dgm:prSet>
      <dgm:spPr/>
      <dgm:t>
        <a:bodyPr/>
        <a:lstStyle/>
        <a:p>
          <a:endParaRPr lang="tr-TR"/>
        </a:p>
      </dgm:t>
    </dgm:pt>
  </dgm:ptLst>
  <dgm:cxnLst>
    <dgm:cxn modelId="{F416E250-4507-48D5-8E37-38DF6319D3A1}" type="presOf" srcId="{C47923BF-A0E5-4835-8E1B-203DDD9F9F47}" destId="{2CE66D5A-E5A3-4CD2-83AF-F2A7118BF5BB}" srcOrd="0" destOrd="0" presId="urn:microsoft.com/office/officeart/2005/8/layout/pList1"/>
    <dgm:cxn modelId="{DE92B332-59D1-4280-A944-26E6986ED0BA}" type="presOf" srcId="{45D20AB4-A825-435C-8C20-5704D6D0F66F}" destId="{572F4482-9BB4-473E-B6E5-00A2F05B4D1D}" srcOrd="0" destOrd="0" presId="urn:microsoft.com/office/officeart/2005/8/layout/pList1"/>
    <dgm:cxn modelId="{FECB6690-D90F-48F9-9A59-30F297B67157}" srcId="{45D20AB4-A825-435C-8C20-5704D6D0F66F}" destId="{C47923BF-A0E5-4835-8E1B-203DDD9F9F47}" srcOrd="0" destOrd="0" parTransId="{623ED3DD-73C0-4E3C-ACE2-17F742064A9D}" sibTransId="{2D8B04CC-028A-4A9A-9143-439B17AC9271}"/>
    <dgm:cxn modelId="{1931A0CF-B56F-4585-B309-89E40896E062}" type="presOf" srcId="{C76B505E-317E-4963-8D25-11261EE6FE2D}" destId="{31C17328-54EC-4B0D-9AA5-FCB594BDC8C6}" srcOrd="0" destOrd="0" presId="urn:microsoft.com/office/officeart/2005/8/layout/pList1"/>
    <dgm:cxn modelId="{D70DE2C6-0017-4F44-822B-BDA3A18BFC24}" type="presOf" srcId="{58CBC6D0-C440-4450-B5A7-DA71C0C120B2}" destId="{E018E63C-9627-4151-AE62-02F6DE926017}" srcOrd="0" destOrd="0" presId="urn:microsoft.com/office/officeart/2005/8/layout/pList1"/>
    <dgm:cxn modelId="{475DD5FB-69A8-4573-ADF1-9CFCFEF85E6E}" srcId="{45D20AB4-A825-435C-8C20-5704D6D0F66F}" destId="{C76B505E-317E-4963-8D25-11261EE6FE2D}" srcOrd="3" destOrd="0" parTransId="{C55551CD-6A18-43D3-A1D7-5CF17D148E46}" sibTransId="{04C92C7C-D40A-4091-B583-700E27B4A34F}"/>
    <dgm:cxn modelId="{F8F95FA5-276B-4B62-9814-69B1F7CDB267}" srcId="{45D20AB4-A825-435C-8C20-5704D6D0F66F}" destId="{52E8602E-52EB-4D62-BBEB-9EAE6C82AABA}" srcOrd="2" destOrd="0" parTransId="{5DB324F5-0245-4CE0-BBBF-79F0D078A82B}" sibTransId="{4C6F4D7D-FC15-43D3-A69A-8BE4FE211882}"/>
    <dgm:cxn modelId="{7673DEDA-8FB0-48E6-AB51-45084E5D1F97}" type="presOf" srcId="{4C6F4D7D-FC15-43D3-A69A-8BE4FE211882}" destId="{78BFED84-453F-4300-989C-18BD62499B72}" srcOrd="0" destOrd="0" presId="urn:microsoft.com/office/officeart/2005/8/layout/pList1"/>
    <dgm:cxn modelId="{D6454E17-957E-4C90-A58A-4EEE74F1E99C}" srcId="{45D20AB4-A825-435C-8C20-5704D6D0F66F}" destId="{B3E5993E-1E47-4125-83FB-1DDF4D05463F}" srcOrd="1" destOrd="0" parTransId="{257E696B-73E8-44F6-AC56-8308FE592454}" sibTransId="{58CBC6D0-C440-4450-B5A7-DA71C0C120B2}"/>
    <dgm:cxn modelId="{8708A1EA-254E-452A-ABD5-D92A766180FA}" type="presOf" srcId="{B3E5993E-1E47-4125-83FB-1DDF4D05463F}" destId="{7946E8A4-E51D-458C-9982-6EFADBEDBB12}" srcOrd="0" destOrd="0" presId="urn:microsoft.com/office/officeart/2005/8/layout/pList1"/>
    <dgm:cxn modelId="{7421FC7A-160F-495B-8D38-E2EEFAC7F6B7}" type="presOf" srcId="{2D8B04CC-028A-4A9A-9143-439B17AC9271}" destId="{88435080-A159-4B4D-8041-8DDEDD012267}" srcOrd="0" destOrd="0" presId="urn:microsoft.com/office/officeart/2005/8/layout/pList1"/>
    <dgm:cxn modelId="{4758A81A-756E-4EF5-8749-3AAFC25C4316}" type="presOf" srcId="{52E8602E-52EB-4D62-BBEB-9EAE6C82AABA}" destId="{890B2D21-314F-44FF-B0E3-B10BA2135920}" srcOrd="0" destOrd="0" presId="urn:microsoft.com/office/officeart/2005/8/layout/pList1"/>
    <dgm:cxn modelId="{6CFD3E79-25D6-4C48-983E-F1153C667E59}" type="presParOf" srcId="{572F4482-9BB4-473E-B6E5-00A2F05B4D1D}" destId="{59FE6278-71BF-4F96-87A1-D844CF2D45C9}" srcOrd="0" destOrd="0" presId="urn:microsoft.com/office/officeart/2005/8/layout/pList1"/>
    <dgm:cxn modelId="{E716F080-B850-4B37-932F-D73CF655FAD1}" type="presParOf" srcId="{59FE6278-71BF-4F96-87A1-D844CF2D45C9}" destId="{7442F280-8F6F-4B22-AA90-12A6AEF152EB}" srcOrd="0" destOrd="0" presId="urn:microsoft.com/office/officeart/2005/8/layout/pList1"/>
    <dgm:cxn modelId="{954AF29F-B575-488B-BC24-89A9E4984B37}" type="presParOf" srcId="{59FE6278-71BF-4F96-87A1-D844CF2D45C9}" destId="{2CE66D5A-E5A3-4CD2-83AF-F2A7118BF5BB}" srcOrd="1" destOrd="0" presId="urn:microsoft.com/office/officeart/2005/8/layout/pList1"/>
    <dgm:cxn modelId="{34A099AF-454C-42D4-9AF2-AFB5F8937237}" type="presParOf" srcId="{572F4482-9BB4-473E-B6E5-00A2F05B4D1D}" destId="{88435080-A159-4B4D-8041-8DDEDD012267}" srcOrd="1" destOrd="0" presId="urn:microsoft.com/office/officeart/2005/8/layout/pList1"/>
    <dgm:cxn modelId="{EECDE5FC-85C4-4329-9FB2-08FC85CEE213}" type="presParOf" srcId="{572F4482-9BB4-473E-B6E5-00A2F05B4D1D}" destId="{ADEB378B-DDA8-45B0-8AE5-E0E6978D1269}" srcOrd="2" destOrd="0" presId="urn:microsoft.com/office/officeart/2005/8/layout/pList1"/>
    <dgm:cxn modelId="{47592D8E-504B-49FD-9FC3-0C5D34228885}" type="presParOf" srcId="{ADEB378B-DDA8-45B0-8AE5-E0E6978D1269}" destId="{922038A0-14EA-4DB1-97B9-ECFBBC358977}" srcOrd="0" destOrd="0" presId="urn:microsoft.com/office/officeart/2005/8/layout/pList1"/>
    <dgm:cxn modelId="{E6ECD22F-E7A7-47C1-8331-B0A5B19D4D3C}" type="presParOf" srcId="{ADEB378B-DDA8-45B0-8AE5-E0E6978D1269}" destId="{7946E8A4-E51D-458C-9982-6EFADBEDBB12}" srcOrd="1" destOrd="0" presId="urn:microsoft.com/office/officeart/2005/8/layout/pList1"/>
    <dgm:cxn modelId="{A5EE7104-AB39-4D42-AB14-9AE3127010E2}" type="presParOf" srcId="{572F4482-9BB4-473E-B6E5-00A2F05B4D1D}" destId="{E018E63C-9627-4151-AE62-02F6DE926017}" srcOrd="3" destOrd="0" presId="urn:microsoft.com/office/officeart/2005/8/layout/pList1"/>
    <dgm:cxn modelId="{0CBD2796-8882-4181-A6C1-AE617F39124E}" type="presParOf" srcId="{572F4482-9BB4-473E-B6E5-00A2F05B4D1D}" destId="{E6021FA2-21F1-48C7-8E36-18F084B9EDDB}" srcOrd="4" destOrd="0" presId="urn:microsoft.com/office/officeart/2005/8/layout/pList1"/>
    <dgm:cxn modelId="{BFF21F76-3E33-4735-914E-75B7760E6063}" type="presParOf" srcId="{E6021FA2-21F1-48C7-8E36-18F084B9EDDB}" destId="{D517B523-5412-46F7-9B80-B1CF81171BA7}" srcOrd="0" destOrd="0" presId="urn:microsoft.com/office/officeart/2005/8/layout/pList1"/>
    <dgm:cxn modelId="{D7BDE607-4441-4238-9B3B-809C54C97BC5}" type="presParOf" srcId="{E6021FA2-21F1-48C7-8E36-18F084B9EDDB}" destId="{890B2D21-314F-44FF-B0E3-B10BA2135920}" srcOrd="1" destOrd="0" presId="urn:microsoft.com/office/officeart/2005/8/layout/pList1"/>
    <dgm:cxn modelId="{169BB625-23B3-4202-BBF8-EF1F2F15D7E5}" type="presParOf" srcId="{572F4482-9BB4-473E-B6E5-00A2F05B4D1D}" destId="{78BFED84-453F-4300-989C-18BD62499B72}" srcOrd="5" destOrd="0" presId="urn:microsoft.com/office/officeart/2005/8/layout/pList1"/>
    <dgm:cxn modelId="{02A55145-A8E3-4392-A8BD-4BF917722D1F}" type="presParOf" srcId="{572F4482-9BB4-473E-B6E5-00A2F05B4D1D}" destId="{DB06D987-8755-4D95-AAA0-1EBAFFA0C63D}" srcOrd="6" destOrd="0" presId="urn:microsoft.com/office/officeart/2005/8/layout/pList1"/>
    <dgm:cxn modelId="{D196722C-7F9F-4496-A1B5-F202618B8B1B}" type="presParOf" srcId="{DB06D987-8755-4D95-AAA0-1EBAFFA0C63D}" destId="{EC6C8815-81F9-4FCA-B7AC-5DADC5762F6E}" srcOrd="0" destOrd="0" presId="urn:microsoft.com/office/officeart/2005/8/layout/pList1"/>
    <dgm:cxn modelId="{93817CC2-45A8-4F99-AE06-99CFAF120652}" type="presParOf" srcId="{DB06D987-8755-4D95-AAA0-1EBAFFA0C63D}" destId="{31C17328-54EC-4B0D-9AA5-FCB594BDC8C6}"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2E5DA7-5FB6-4D92-AC2B-AB915BAEE69B}"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tr-TR"/>
        </a:p>
      </dgm:t>
    </dgm:pt>
    <dgm:pt modelId="{643422A6-F650-4F52-A3A5-7119E29DC63F}">
      <dgm:prSet phldrT="[Metin]"/>
      <dgm:spPr/>
      <dgm:t>
        <a:bodyPr/>
        <a:lstStyle/>
        <a:p>
          <a:r>
            <a:rPr lang="tr-TR" dirty="0" smtClean="0">
              <a:latin typeface="Comic Sans MS" panose="030F0702030302020204" pitchFamily="66" charset="0"/>
            </a:rPr>
            <a:t>EUROTRANSPLANT</a:t>
          </a:r>
          <a:endParaRPr lang="tr-TR" dirty="0">
            <a:latin typeface="Comic Sans MS" panose="030F0702030302020204" pitchFamily="66" charset="0"/>
          </a:endParaRPr>
        </a:p>
      </dgm:t>
    </dgm:pt>
    <dgm:pt modelId="{B42D6634-1970-45AD-8408-E5C4558CD7CD}" type="parTrans" cxnId="{50D9474A-FB3B-4700-B4C1-6CF13DF91780}">
      <dgm:prSet/>
      <dgm:spPr/>
      <dgm:t>
        <a:bodyPr/>
        <a:lstStyle/>
        <a:p>
          <a:endParaRPr lang="tr-TR"/>
        </a:p>
      </dgm:t>
    </dgm:pt>
    <dgm:pt modelId="{4A8F8E33-BE1B-4BF7-A343-A0555B83D0D7}" type="sibTrans" cxnId="{50D9474A-FB3B-4700-B4C1-6CF13DF91780}">
      <dgm:prSet/>
      <dgm:spPr/>
      <dgm:t>
        <a:bodyPr/>
        <a:lstStyle/>
        <a:p>
          <a:endParaRPr lang="tr-TR"/>
        </a:p>
      </dgm:t>
    </dgm:pt>
    <dgm:pt modelId="{9D76C648-36C9-4A76-8223-32FD1FB00F95}">
      <dgm:prSet phldrT="[Metin]" custT="1"/>
      <dgm:spPr/>
      <dgm:t>
        <a:bodyPr/>
        <a:lstStyle/>
        <a:p>
          <a:pPr algn="l"/>
          <a:r>
            <a:rPr lang="tr-TR" sz="1800" b="0" dirty="0" smtClean="0">
              <a:latin typeface="Comic Sans MS" panose="030F0702030302020204" pitchFamily="66" charset="0"/>
            </a:rPr>
            <a:t>Almanya, Avusturya</a:t>
          </a:r>
        </a:p>
        <a:p>
          <a:pPr algn="l"/>
          <a:r>
            <a:rPr lang="tr-TR" sz="1800" b="0" dirty="0" smtClean="0">
              <a:latin typeface="Comic Sans MS" panose="030F0702030302020204" pitchFamily="66" charset="0"/>
            </a:rPr>
            <a:t>Slovenya, Belçika</a:t>
          </a:r>
        </a:p>
        <a:p>
          <a:pPr algn="l"/>
          <a:r>
            <a:rPr lang="tr-TR" sz="1800" b="0" dirty="0" smtClean="0">
              <a:latin typeface="Comic Sans MS" panose="030F0702030302020204" pitchFamily="66" charset="0"/>
            </a:rPr>
            <a:t>Hollanda, Lüksemburg</a:t>
          </a:r>
        </a:p>
        <a:p>
          <a:pPr algn="l"/>
          <a:r>
            <a:rPr lang="tr-TR" sz="1800" b="0" dirty="0" smtClean="0">
              <a:latin typeface="Comic Sans MS" panose="030F0702030302020204" pitchFamily="66" charset="0"/>
            </a:rPr>
            <a:t>Hırvatistan</a:t>
          </a:r>
          <a:endParaRPr lang="tr-TR" sz="1800" b="0" dirty="0">
            <a:latin typeface="Comic Sans MS" panose="030F0702030302020204" pitchFamily="66" charset="0"/>
          </a:endParaRPr>
        </a:p>
      </dgm:t>
    </dgm:pt>
    <dgm:pt modelId="{2C92F9CA-6514-435D-885F-360D857E7F26}" type="parTrans" cxnId="{86F1D3C0-6780-4184-A283-756200F37A89}">
      <dgm:prSet/>
      <dgm:spPr/>
      <dgm:t>
        <a:bodyPr/>
        <a:lstStyle/>
        <a:p>
          <a:endParaRPr lang="tr-TR"/>
        </a:p>
      </dgm:t>
    </dgm:pt>
    <dgm:pt modelId="{840E7274-3506-4580-AA94-ADD7989982CE}" type="sibTrans" cxnId="{86F1D3C0-6780-4184-A283-756200F37A89}">
      <dgm:prSet/>
      <dgm:spPr/>
      <dgm:t>
        <a:bodyPr/>
        <a:lstStyle/>
        <a:p>
          <a:endParaRPr lang="tr-TR"/>
        </a:p>
      </dgm:t>
    </dgm:pt>
    <dgm:pt modelId="{115EFCA6-3C33-4AB1-8645-B005BECBA240}">
      <dgm:prSet phldrT="[Metin]" custT="1"/>
      <dgm:spPr/>
      <dgm:t>
        <a:bodyPr/>
        <a:lstStyle/>
        <a:p>
          <a:r>
            <a:rPr lang="tr-TR" sz="1800" dirty="0" smtClean="0">
              <a:latin typeface="Comic Sans MS" panose="030F0702030302020204" pitchFamily="66" charset="0"/>
            </a:rPr>
            <a:t>« </a:t>
          </a:r>
          <a:r>
            <a:rPr lang="tr-TR" sz="1800" i="1" dirty="0" smtClean="0">
              <a:latin typeface="Comic Sans MS" panose="030F0702030302020204" pitchFamily="66" charset="0"/>
            </a:rPr>
            <a:t>Hastanede ölen hastanın organları devletindir »</a:t>
          </a:r>
          <a:endParaRPr lang="tr-TR" sz="1800" i="1" dirty="0">
            <a:latin typeface="Comic Sans MS" panose="030F0702030302020204" pitchFamily="66" charset="0"/>
          </a:endParaRPr>
        </a:p>
      </dgm:t>
    </dgm:pt>
    <dgm:pt modelId="{FFC58E45-1325-4C25-A70F-E967249E6FB3}" type="parTrans" cxnId="{56498479-48D0-46C0-BB3B-42C5F8616129}">
      <dgm:prSet/>
      <dgm:spPr/>
      <dgm:t>
        <a:bodyPr/>
        <a:lstStyle/>
        <a:p>
          <a:endParaRPr lang="tr-TR"/>
        </a:p>
      </dgm:t>
    </dgm:pt>
    <dgm:pt modelId="{6B065A70-04E3-423E-97A5-27417FB20FAF}" type="sibTrans" cxnId="{56498479-48D0-46C0-BB3B-42C5F8616129}">
      <dgm:prSet/>
      <dgm:spPr/>
      <dgm:t>
        <a:bodyPr/>
        <a:lstStyle/>
        <a:p>
          <a:endParaRPr lang="tr-TR"/>
        </a:p>
      </dgm:t>
    </dgm:pt>
    <dgm:pt modelId="{35114ACB-9C2E-40C1-856F-FB6DE823F8C6}">
      <dgm:prSet phldrT="[Metin]"/>
      <dgm:spPr/>
      <dgm:t>
        <a:bodyPr/>
        <a:lstStyle/>
        <a:p>
          <a:r>
            <a:rPr lang="tr-TR" dirty="0" smtClean="0">
              <a:latin typeface="Comic Sans MS" panose="030F0702030302020204" pitchFamily="66" charset="0"/>
            </a:rPr>
            <a:t>ÜLKEMİZDE </a:t>
          </a:r>
          <a:r>
            <a:rPr lang="tr-TR" dirty="0" err="1" smtClean="0">
              <a:latin typeface="Comic Sans MS" panose="030F0702030302020204" pitchFamily="66" charset="0"/>
            </a:rPr>
            <a:t>LuTx</a:t>
          </a:r>
          <a:endParaRPr lang="tr-TR" dirty="0">
            <a:latin typeface="Comic Sans MS" panose="030F0702030302020204" pitchFamily="66" charset="0"/>
          </a:endParaRPr>
        </a:p>
      </dgm:t>
    </dgm:pt>
    <dgm:pt modelId="{86CD3BAD-C8D9-4F21-A19E-0E015177BFD6}" type="parTrans" cxnId="{F96C0B85-1B06-41CC-AF0F-F95B15DAC468}">
      <dgm:prSet/>
      <dgm:spPr/>
      <dgm:t>
        <a:bodyPr/>
        <a:lstStyle/>
        <a:p>
          <a:endParaRPr lang="tr-TR"/>
        </a:p>
      </dgm:t>
    </dgm:pt>
    <dgm:pt modelId="{896CD8EA-C49F-41CC-94E1-24986659B6AB}" type="sibTrans" cxnId="{F96C0B85-1B06-41CC-AF0F-F95B15DAC468}">
      <dgm:prSet/>
      <dgm:spPr/>
      <dgm:t>
        <a:bodyPr/>
        <a:lstStyle/>
        <a:p>
          <a:endParaRPr lang="tr-TR"/>
        </a:p>
      </dgm:t>
    </dgm:pt>
    <dgm:pt modelId="{2134CD3E-760D-4D8F-85EB-6B0CF40BEE7C}">
      <dgm:prSet phldrT="[Metin]" custT="1"/>
      <dgm:spPr/>
      <dgm:t>
        <a:bodyPr/>
        <a:lstStyle/>
        <a:p>
          <a:pPr algn="l"/>
          <a:r>
            <a:rPr lang="tr-TR" sz="2000" dirty="0" smtClean="0">
              <a:latin typeface="Comic Sans MS" panose="030F0702030302020204" pitchFamily="66" charset="0"/>
            </a:rPr>
            <a:t>İlk </a:t>
          </a:r>
          <a:r>
            <a:rPr lang="tr-TR" sz="2000" b="1" dirty="0" err="1" smtClean="0">
              <a:latin typeface="Comic Sans MS" panose="030F0702030302020204" pitchFamily="66" charset="0"/>
            </a:rPr>
            <a:t>HLTx</a:t>
          </a:r>
          <a:r>
            <a:rPr lang="tr-TR" sz="2000" dirty="0" smtClean="0">
              <a:latin typeface="Comic Sans MS" panose="030F0702030302020204" pitchFamily="66" charset="0"/>
            </a:rPr>
            <a:t> EGE Ü 1998</a:t>
          </a:r>
        </a:p>
        <a:p>
          <a:pPr algn="l"/>
          <a:r>
            <a:rPr lang="tr-TR" sz="2000" dirty="0" smtClean="0">
              <a:latin typeface="Comic Sans MS" panose="030F0702030302020204" pitchFamily="66" charset="0"/>
            </a:rPr>
            <a:t>İlk </a:t>
          </a:r>
          <a:r>
            <a:rPr lang="tr-TR" sz="2000" b="1" dirty="0" err="1" smtClean="0">
              <a:latin typeface="Comic Sans MS" panose="030F0702030302020204" pitchFamily="66" charset="0"/>
            </a:rPr>
            <a:t>LuTx</a:t>
          </a:r>
          <a:r>
            <a:rPr lang="tr-TR" sz="2000" dirty="0" smtClean="0">
              <a:latin typeface="Comic Sans MS" panose="030F0702030302020204" pitchFamily="66" charset="0"/>
            </a:rPr>
            <a:t> ÇAPA TF 2004</a:t>
          </a:r>
          <a:endParaRPr lang="tr-TR" sz="2000" dirty="0">
            <a:latin typeface="Comic Sans MS" panose="030F0702030302020204" pitchFamily="66" charset="0"/>
          </a:endParaRPr>
        </a:p>
      </dgm:t>
    </dgm:pt>
    <dgm:pt modelId="{B99CBBC1-8372-4802-A70C-48F1D119C5C9}" type="parTrans" cxnId="{5D1247AC-F349-4A75-A715-9AFAE5B7F03C}">
      <dgm:prSet/>
      <dgm:spPr/>
      <dgm:t>
        <a:bodyPr/>
        <a:lstStyle/>
        <a:p>
          <a:endParaRPr lang="tr-TR"/>
        </a:p>
      </dgm:t>
    </dgm:pt>
    <dgm:pt modelId="{ED58D696-A6A4-4C8B-9DA7-904FB21DFDA5}" type="sibTrans" cxnId="{5D1247AC-F349-4A75-A715-9AFAE5B7F03C}">
      <dgm:prSet/>
      <dgm:spPr/>
      <dgm:t>
        <a:bodyPr/>
        <a:lstStyle/>
        <a:p>
          <a:endParaRPr lang="tr-TR"/>
        </a:p>
      </dgm:t>
    </dgm:pt>
    <dgm:pt modelId="{D42DC174-ED62-4E5A-8F41-80E5294D0CED}">
      <dgm:prSet phldrT="[Metin]" custT="1"/>
      <dgm:spPr/>
      <dgm:t>
        <a:bodyPr/>
        <a:lstStyle/>
        <a:p>
          <a:pPr algn="l"/>
          <a:r>
            <a:rPr lang="tr-TR" sz="1600" dirty="0" smtClean="0">
              <a:latin typeface="Comic Sans MS" panose="030F0702030302020204" pitchFamily="66" charset="0"/>
            </a:rPr>
            <a:t>SÜRREYYAPAŞA-2008</a:t>
          </a:r>
        </a:p>
        <a:p>
          <a:pPr algn="l"/>
          <a:r>
            <a:rPr lang="tr-TR" sz="1600" dirty="0" smtClean="0">
              <a:latin typeface="Comic Sans MS" panose="030F0702030302020204" pitchFamily="66" charset="0"/>
            </a:rPr>
            <a:t>KOŞUYOLU-2012</a:t>
          </a:r>
        </a:p>
        <a:p>
          <a:pPr algn="l"/>
          <a:r>
            <a:rPr lang="tr-TR" sz="1600" dirty="0" smtClean="0">
              <a:latin typeface="Comic Sans MS" panose="030F0702030302020204" pitchFamily="66" charset="0"/>
            </a:rPr>
            <a:t>YEDİKULE-2012</a:t>
          </a:r>
          <a:endParaRPr lang="tr-TR" sz="1600" dirty="0">
            <a:latin typeface="Comic Sans MS" panose="030F0702030302020204" pitchFamily="66" charset="0"/>
          </a:endParaRPr>
        </a:p>
      </dgm:t>
    </dgm:pt>
    <dgm:pt modelId="{A9E4D100-8F9F-4A30-B64B-830C44491B0E}" type="parTrans" cxnId="{BD639F1E-E302-40AB-9180-9E32E642DF42}">
      <dgm:prSet/>
      <dgm:spPr/>
      <dgm:t>
        <a:bodyPr/>
        <a:lstStyle/>
        <a:p>
          <a:endParaRPr lang="tr-TR"/>
        </a:p>
      </dgm:t>
    </dgm:pt>
    <dgm:pt modelId="{409DBD0A-8411-4871-957A-E675D1E8F7B8}" type="sibTrans" cxnId="{BD639F1E-E302-40AB-9180-9E32E642DF42}">
      <dgm:prSet/>
      <dgm:spPr/>
      <dgm:t>
        <a:bodyPr/>
        <a:lstStyle/>
        <a:p>
          <a:endParaRPr lang="tr-TR"/>
        </a:p>
      </dgm:t>
    </dgm:pt>
    <dgm:pt modelId="{2373BA9C-C19C-4D6F-B24F-A98E3AECF289}">
      <dgm:prSet phldrT="[Metin]"/>
      <dgm:spPr/>
      <dgm:t>
        <a:bodyPr/>
        <a:lstStyle/>
        <a:p>
          <a:r>
            <a:rPr lang="tr-TR" dirty="0" smtClean="0">
              <a:latin typeface="Comic Sans MS" panose="030F0702030302020204" pitchFamily="66" charset="0"/>
            </a:rPr>
            <a:t>ŞU ANDA</a:t>
          </a:r>
          <a:endParaRPr lang="tr-TR" dirty="0">
            <a:latin typeface="Comic Sans MS" panose="030F0702030302020204" pitchFamily="66" charset="0"/>
          </a:endParaRPr>
        </a:p>
      </dgm:t>
    </dgm:pt>
    <dgm:pt modelId="{AEF60571-BA6C-46C6-A556-76A178E3E491}" type="parTrans" cxnId="{6A554193-D171-4B64-ACFF-64F77D730594}">
      <dgm:prSet/>
      <dgm:spPr/>
      <dgm:t>
        <a:bodyPr/>
        <a:lstStyle/>
        <a:p>
          <a:endParaRPr lang="tr-TR"/>
        </a:p>
      </dgm:t>
    </dgm:pt>
    <dgm:pt modelId="{AEE24DEF-77FC-4B55-9A87-1065124C7B26}" type="sibTrans" cxnId="{6A554193-D171-4B64-ACFF-64F77D730594}">
      <dgm:prSet/>
      <dgm:spPr/>
      <dgm:t>
        <a:bodyPr/>
        <a:lstStyle/>
        <a:p>
          <a:endParaRPr lang="tr-TR"/>
        </a:p>
      </dgm:t>
    </dgm:pt>
    <dgm:pt modelId="{879CD673-DED1-45FF-A3BA-85F36DB00D6E}">
      <dgm:prSet phldrT="[Metin]"/>
      <dgm:spPr/>
      <dgm:t>
        <a:bodyPr/>
        <a:lstStyle/>
        <a:p>
          <a:r>
            <a:rPr lang="tr-TR" b="1" dirty="0" smtClean="0">
              <a:latin typeface="Comic Sans MS" panose="030F0702030302020204" pitchFamily="66" charset="0"/>
            </a:rPr>
            <a:t>AŞH (TYİEAH)</a:t>
          </a:r>
          <a:r>
            <a:rPr lang="tr-TR" dirty="0" smtClean="0">
              <a:latin typeface="Comic Sans MS" panose="030F0702030302020204" pitchFamily="66" charset="0"/>
            </a:rPr>
            <a:t> </a:t>
          </a:r>
          <a:r>
            <a:rPr lang="tr-TR" b="1" dirty="0" smtClean="0">
              <a:latin typeface="Comic Sans MS" panose="030F0702030302020204" pitchFamily="66" charset="0"/>
            </a:rPr>
            <a:t>AKC NAKİL MERKEZİ</a:t>
          </a:r>
        </a:p>
        <a:p>
          <a:r>
            <a:rPr lang="tr-TR" dirty="0" smtClean="0">
              <a:latin typeface="Comic Sans MS" panose="030F0702030302020204" pitchFamily="66" charset="0"/>
            </a:rPr>
            <a:t>2013-2019 </a:t>
          </a:r>
        </a:p>
        <a:p>
          <a:r>
            <a:rPr lang="tr-TR" b="1" dirty="0" smtClean="0">
              <a:latin typeface="Comic Sans MS" panose="030F0702030302020204" pitchFamily="66" charset="0"/>
            </a:rPr>
            <a:t>70 VAKA</a:t>
          </a:r>
          <a:endParaRPr lang="tr-TR" b="1" dirty="0">
            <a:latin typeface="Comic Sans MS" panose="030F0702030302020204" pitchFamily="66" charset="0"/>
          </a:endParaRPr>
        </a:p>
      </dgm:t>
    </dgm:pt>
    <dgm:pt modelId="{A56AD1A0-FC29-4833-B386-1DB20287E3C8}" type="parTrans" cxnId="{B600BDD4-F412-4234-86F1-BBC3344AC44E}">
      <dgm:prSet/>
      <dgm:spPr/>
      <dgm:t>
        <a:bodyPr/>
        <a:lstStyle/>
        <a:p>
          <a:endParaRPr lang="tr-TR"/>
        </a:p>
      </dgm:t>
    </dgm:pt>
    <dgm:pt modelId="{F70441D0-37E1-4133-B31E-A0F3DB81D373}" type="sibTrans" cxnId="{B600BDD4-F412-4234-86F1-BBC3344AC44E}">
      <dgm:prSet/>
      <dgm:spPr/>
      <dgm:t>
        <a:bodyPr/>
        <a:lstStyle/>
        <a:p>
          <a:endParaRPr lang="tr-TR"/>
        </a:p>
      </dgm:t>
    </dgm:pt>
    <dgm:pt modelId="{55282309-F492-4198-A15B-3F16BBDFD0CB}">
      <dgm:prSet phldrT="[Metin]" custT="1"/>
      <dgm:spPr/>
      <dgm:t>
        <a:bodyPr/>
        <a:lstStyle/>
        <a:p>
          <a:pPr algn="ctr"/>
          <a:endParaRPr lang="tr-TR" sz="1300" dirty="0" smtClean="0"/>
        </a:p>
        <a:p>
          <a:pPr algn="l"/>
          <a:r>
            <a:rPr lang="tr-TR" sz="1600" dirty="0" smtClean="0">
              <a:latin typeface="Comic Sans MS" panose="030F0702030302020204" pitchFamily="66" charset="0"/>
            </a:rPr>
            <a:t>MARMARA Ü</a:t>
          </a:r>
        </a:p>
        <a:p>
          <a:pPr algn="l"/>
          <a:r>
            <a:rPr lang="tr-TR" sz="1600" dirty="0" smtClean="0">
              <a:latin typeface="Comic Sans MS" panose="030F0702030302020204" pitchFamily="66" charset="0"/>
            </a:rPr>
            <a:t>İSTANBUL Ü (Çapa)TF</a:t>
          </a:r>
        </a:p>
        <a:p>
          <a:pPr algn="l"/>
          <a:r>
            <a:rPr lang="tr-TR" sz="1600" dirty="0" smtClean="0">
              <a:latin typeface="Comic Sans MS" panose="030F0702030302020204" pitchFamily="66" charset="0"/>
            </a:rPr>
            <a:t>EGE Ü, BAŞKENT Ü </a:t>
          </a:r>
        </a:p>
        <a:p>
          <a:pPr algn="l"/>
          <a:r>
            <a:rPr lang="tr-TR" sz="1600" dirty="0" smtClean="0">
              <a:latin typeface="Comic Sans MS" panose="030F0702030302020204" pitchFamily="66" charset="0"/>
            </a:rPr>
            <a:t>RUHSATLI</a:t>
          </a:r>
        </a:p>
      </dgm:t>
    </dgm:pt>
    <dgm:pt modelId="{4C424976-EEDD-4648-8898-EBCBEA86FD07}" type="parTrans" cxnId="{B4A05D75-E5D9-4D86-816A-B0D1F5B9FBE2}">
      <dgm:prSet/>
      <dgm:spPr/>
      <dgm:t>
        <a:bodyPr/>
        <a:lstStyle/>
        <a:p>
          <a:endParaRPr lang="tr-TR"/>
        </a:p>
      </dgm:t>
    </dgm:pt>
    <dgm:pt modelId="{A98733FC-50B6-4206-AAC0-C20F12C3120D}" type="sibTrans" cxnId="{B4A05D75-E5D9-4D86-816A-B0D1F5B9FBE2}">
      <dgm:prSet/>
      <dgm:spPr/>
      <dgm:t>
        <a:bodyPr/>
        <a:lstStyle/>
        <a:p>
          <a:endParaRPr lang="tr-TR"/>
        </a:p>
      </dgm:t>
    </dgm:pt>
    <dgm:pt modelId="{F19C2223-2792-4EA4-8ECC-A400C6DFC66C}" type="pres">
      <dgm:prSet presAssocID="{B72E5DA7-5FB6-4D92-AC2B-AB915BAEE69B}" presName="theList" presStyleCnt="0">
        <dgm:presLayoutVars>
          <dgm:dir/>
          <dgm:animLvl val="lvl"/>
          <dgm:resizeHandles val="exact"/>
        </dgm:presLayoutVars>
      </dgm:prSet>
      <dgm:spPr/>
      <dgm:t>
        <a:bodyPr/>
        <a:lstStyle/>
        <a:p>
          <a:endParaRPr lang="tr-TR"/>
        </a:p>
      </dgm:t>
    </dgm:pt>
    <dgm:pt modelId="{EDFACE73-0070-4A43-B321-3F174CE57657}" type="pres">
      <dgm:prSet presAssocID="{643422A6-F650-4F52-A3A5-7119E29DC63F}" presName="compNode" presStyleCnt="0"/>
      <dgm:spPr/>
    </dgm:pt>
    <dgm:pt modelId="{184601B0-9642-4CB0-8D56-97F58B077A89}" type="pres">
      <dgm:prSet presAssocID="{643422A6-F650-4F52-A3A5-7119E29DC63F}" presName="aNode" presStyleLbl="bgShp" presStyleIdx="0" presStyleCnt="3"/>
      <dgm:spPr/>
      <dgm:t>
        <a:bodyPr/>
        <a:lstStyle/>
        <a:p>
          <a:endParaRPr lang="tr-TR"/>
        </a:p>
      </dgm:t>
    </dgm:pt>
    <dgm:pt modelId="{E6A62E1B-52BF-442E-B1D4-2B970DDC24FD}" type="pres">
      <dgm:prSet presAssocID="{643422A6-F650-4F52-A3A5-7119E29DC63F}" presName="textNode" presStyleLbl="bgShp" presStyleIdx="0" presStyleCnt="3"/>
      <dgm:spPr/>
      <dgm:t>
        <a:bodyPr/>
        <a:lstStyle/>
        <a:p>
          <a:endParaRPr lang="tr-TR"/>
        </a:p>
      </dgm:t>
    </dgm:pt>
    <dgm:pt modelId="{03775E93-5145-4C1E-B147-FEA3AAEA87B1}" type="pres">
      <dgm:prSet presAssocID="{643422A6-F650-4F52-A3A5-7119E29DC63F}" presName="compChildNode" presStyleCnt="0"/>
      <dgm:spPr/>
    </dgm:pt>
    <dgm:pt modelId="{94B9BC2C-1E94-4FC5-9749-8FB5167D2ED4}" type="pres">
      <dgm:prSet presAssocID="{643422A6-F650-4F52-A3A5-7119E29DC63F}" presName="theInnerList" presStyleCnt="0"/>
      <dgm:spPr/>
    </dgm:pt>
    <dgm:pt modelId="{5D423F58-17A4-4288-8A51-80F3CBA451D2}" type="pres">
      <dgm:prSet presAssocID="{9D76C648-36C9-4A76-8223-32FD1FB00F95}" presName="childNode" presStyleLbl="node1" presStyleIdx="0" presStyleCnt="6">
        <dgm:presLayoutVars>
          <dgm:bulletEnabled val="1"/>
        </dgm:presLayoutVars>
      </dgm:prSet>
      <dgm:spPr/>
      <dgm:t>
        <a:bodyPr/>
        <a:lstStyle/>
        <a:p>
          <a:endParaRPr lang="tr-TR"/>
        </a:p>
      </dgm:t>
    </dgm:pt>
    <dgm:pt modelId="{B8D41AD8-ED97-4938-919B-2A5C1D5811A0}" type="pres">
      <dgm:prSet presAssocID="{9D76C648-36C9-4A76-8223-32FD1FB00F95}" presName="aSpace2" presStyleCnt="0"/>
      <dgm:spPr/>
    </dgm:pt>
    <dgm:pt modelId="{348041E9-D1B0-4039-BDEB-B1311DE6EAEF}" type="pres">
      <dgm:prSet presAssocID="{115EFCA6-3C33-4AB1-8645-B005BECBA240}" presName="childNode" presStyleLbl="node1" presStyleIdx="1" presStyleCnt="6">
        <dgm:presLayoutVars>
          <dgm:bulletEnabled val="1"/>
        </dgm:presLayoutVars>
      </dgm:prSet>
      <dgm:spPr/>
      <dgm:t>
        <a:bodyPr/>
        <a:lstStyle/>
        <a:p>
          <a:endParaRPr lang="tr-TR"/>
        </a:p>
      </dgm:t>
    </dgm:pt>
    <dgm:pt modelId="{58168BD2-39E3-46F0-B8DB-01A6618D8D2B}" type="pres">
      <dgm:prSet presAssocID="{643422A6-F650-4F52-A3A5-7119E29DC63F}" presName="aSpace" presStyleCnt="0"/>
      <dgm:spPr/>
    </dgm:pt>
    <dgm:pt modelId="{E8D3FE43-C18C-47FA-91CD-F74B3D4301CB}" type="pres">
      <dgm:prSet presAssocID="{35114ACB-9C2E-40C1-856F-FB6DE823F8C6}" presName="compNode" presStyleCnt="0"/>
      <dgm:spPr/>
    </dgm:pt>
    <dgm:pt modelId="{EB8B01EE-7C44-44E9-BC00-CB26AC06D854}" type="pres">
      <dgm:prSet presAssocID="{35114ACB-9C2E-40C1-856F-FB6DE823F8C6}" presName="aNode" presStyleLbl="bgShp" presStyleIdx="1" presStyleCnt="3"/>
      <dgm:spPr/>
      <dgm:t>
        <a:bodyPr/>
        <a:lstStyle/>
        <a:p>
          <a:endParaRPr lang="tr-TR"/>
        </a:p>
      </dgm:t>
    </dgm:pt>
    <dgm:pt modelId="{023C5995-1903-47B0-AF68-E5BF09DA996A}" type="pres">
      <dgm:prSet presAssocID="{35114ACB-9C2E-40C1-856F-FB6DE823F8C6}" presName="textNode" presStyleLbl="bgShp" presStyleIdx="1" presStyleCnt="3"/>
      <dgm:spPr/>
      <dgm:t>
        <a:bodyPr/>
        <a:lstStyle/>
        <a:p>
          <a:endParaRPr lang="tr-TR"/>
        </a:p>
      </dgm:t>
    </dgm:pt>
    <dgm:pt modelId="{7790BFC8-AD78-4436-BC7E-1A0C16A9C813}" type="pres">
      <dgm:prSet presAssocID="{35114ACB-9C2E-40C1-856F-FB6DE823F8C6}" presName="compChildNode" presStyleCnt="0"/>
      <dgm:spPr/>
    </dgm:pt>
    <dgm:pt modelId="{73154CA2-D8BE-4F54-80DC-8613065F41B6}" type="pres">
      <dgm:prSet presAssocID="{35114ACB-9C2E-40C1-856F-FB6DE823F8C6}" presName="theInnerList" presStyleCnt="0"/>
      <dgm:spPr/>
    </dgm:pt>
    <dgm:pt modelId="{B7950D2A-80FC-428C-871C-B3BD4E42E6A1}" type="pres">
      <dgm:prSet presAssocID="{2134CD3E-760D-4D8F-85EB-6B0CF40BEE7C}" presName="childNode" presStyleLbl="node1" presStyleIdx="2" presStyleCnt="6">
        <dgm:presLayoutVars>
          <dgm:bulletEnabled val="1"/>
        </dgm:presLayoutVars>
      </dgm:prSet>
      <dgm:spPr/>
      <dgm:t>
        <a:bodyPr/>
        <a:lstStyle/>
        <a:p>
          <a:endParaRPr lang="tr-TR"/>
        </a:p>
      </dgm:t>
    </dgm:pt>
    <dgm:pt modelId="{23222DEE-905F-4864-B21E-FF91F7D7EFEA}" type="pres">
      <dgm:prSet presAssocID="{2134CD3E-760D-4D8F-85EB-6B0CF40BEE7C}" presName="aSpace2" presStyleCnt="0"/>
      <dgm:spPr/>
    </dgm:pt>
    <dgm:pt modelId="{A30F19A8-3047-4059-AAC4-25D8A74342F1}" type="pres">
      <dgm:prSet presAssocID="{D42DC174-ED62-4E5A-8F41-80E5294D0CED}" presName="childNode" presStyleLbl="node1" presStyleIdx="3" presStyleCnt="6">
        <dgm:presLayoutVars>
          <dgm:bulletEnabled val="1"/>
        </dgm:presLayoutVars>
      </dgm:prSet>
      <dgm:spPr/>
      <dgm:t>
        <a:bodyPr/>
        <a:lstStyle/>
        <a:p>
          <a:endParaRPr lang="tr-TR"/>
        </a:p>
      </dgm:t>
    </dgm:pt>
    <dgm:pt modelId="{CC7A52DC-DDBC-4141-9180-BC327A547F28}" type="pres">
      <dgm:prSet presAssocID="{35114ACB-9C2E-40C1-856F-FB6DE823F8C6}" presName="aSpace" presStyleCnt="0"/>
      <dgm:spPr/>
    </dgm:pt>
    <dgm:pt modelId="{254F9031-E2F9-4744-BF93-21BA9C9C429B}" type="pres">
      <dgm:prSet presAssocID="{2373BA9C-C19C-4D6F-B24F-A98E3AECF289}" presName="compNode" presStyleCnt="0"/>
      <dgm:spPr/>
    </dgm:pt>
    <dgm:pt modelId="{FEF2DEFF-2586-4F25-A4D8-633D235DA659}" type="pres">
      <dgm:prSet presAssocID="{2373BA9C-C19C-4D6F-B24F-A98E3AECF289}" presName="aNode" presStyleLbl="bgShp" presStyleIdx="2" presStyleCnt="3"/>
      <dgm:spPr/>
      <dgm:t>
        <a:bodyPr/>
        <a:lstStyle/>
        <a:p>
          <a:endParaRPr lang="tr-TR"/>
        </a:p>
      </dgm:t>
    </dgm:pt>
    <dgm:pt modelId="{8C0B235D-77CB-4519-9D43-B9B586A918FC}" type="pres">
      <dgm:prSet presAssocID="{2373BA9C-C19C-4D6F-B24F-A98E3AECF289}" presName="textNode" presStyleLbl="bgShp" presStyleIdx="2" presStyleCnt="3"/>
      <dgm:spPr/>
      <dgm:t>
        <a:bodyPr/>
        <a:lstStyle/>
        <a:p>
          <a:endParaRPr lang="tr-TR"/>
        </a:p>
      </dgm:t>
    </dgm:pt>
    <dgm:pt modelId="{6DF1566B-09C1-4EC4-8E81-330BD74B0D60}" type="pres">
      <dgm:prSet presAssocID="{2373BA9C-C19C-4D6F-B24F-A98E3AECF289}" presName="compChildNode" presStyleCnt="0"/>
      <dgm:spPr/>
    </dgm:pt>
    <dgm:pt modelId="{DAC4CA4A-C905-4BBC-A376-542BF4EB99D1}" type="pres">
      <dgm:prSet presAssocID="{2373BA9C-C19C-4D6F-B24F-A98E3AECF289}" presName="theInnerList" presStyleCnt="0"/>
      <dgm:spPr/>
    </dgm:pt>
    <dgm:pt modelId="{142513D8-5B96-41AB-AD9D-12F7A23382BE}" type="pres">
      <dgm:prSet presAssocID="{879CD673-DED1-45FF-A3BA-85F36DB00D6E}" presName="childNode" presStyleLbl="node1" presStyleIdx="4" presStyleCnt="6">
        <dgm:presLayoutVars>
          <dgm:bulletEnabled val="1"/>
        </dgm:presLayoutVars>
      </dgm:prSet>
      <dgm:spPr/>
      <dgm:t>
        <a:bodyPr/>
        <a:lstStyle/>
        <a:p>
          <a:endParaRPr lang="tr-TR"/>
        </a:p>
      </dgm:t>
    </dgm:pt>
    <dgm:pt modelId="{93636FE2-500B-4C53-9629-24708D43B4F3}" type="pres">
      <dgm:prSet presAssocID="{879CD673-DED1-45FF-A3BA-85F36DB00D6E}" presName="aSpace2" presStyleCnt="0"/>
      <dgm:spPr/>
    </dgm:pt>
    <dgm:pt modelId="{37673C42-2415-472D-9971-23A9CAEF38D4}" type="pres">
      <dgm:prSet presAssocID="{55282309-F492-4198-A15B-3F16BBDFD0CB}" presName="childNode" presStyleLbl="node1" presStyleIdx="5" presStyleCnt="6">
        <dgm:presLayoutVars>
          <dgm:bulletEnabled val="1"/>
        </dgm:presLayoutVars>
      </dgm:prSet>
      <dgm:spPr/>
      <dgm:t>
        <a:bodyPr/>
        <a:lstStyle/>
        <a:p>
          <a:endParaRPr lang="tr-TR"/>
        </a:p>
      </dgm:t>
    </dgm:pt>
  </dgm:ptLst>
  <dgm:cxnLst>
    <dgm:cxn modelId="{B600BDD4-F412-4234-86F1-BBC3344AC44E}" srcId="{2373BA9C-C19C-4D6F-B24F-A98E3AECF289}" destId="{879CD673-DED1-45FF-A3BA-85F36DB00D6E}" srcOrd="0" destOrd="0" parTransId="{A56AD1A0-FC29-4833-B386-1DB20287E3C8}" sibTransId="{F70441D0-37E1-4133-B31E-A0F3DB81D373}"/>
    <dgm:cxn modelId="{86F1D3C0-6780-4184-A283-756200F37A89}" srcId="{643422A6-F650-4F52-A3A5-7119E29DC63F}" destId="{9D76C648-36C9-4A76-8223-32FD1FB00F95}" srcOrd="0" destOrd="0" parTransId="{2C92F9CA-6514-435D-885F-360D857E7F26}" sibTransId="{840E7274-3506-4580-AA94-ADD7989982CE}"/>
    <dgm:cxn modelId="{5D1247AC-F349-4A75-A715-9AFAE5B7F03C}" srcId="{35114ACB-9C2E-40C1-856F-FB6DE823F8C6}" destId="{2134CD3E-760D-4D8F-85EB-6B0CF40BEE7C}" srcOrd="0" destOrd="0" parTransId="{B99CBBC1-8372-4802-A70C-48F1D119C5C9}" sibTransId="{ED58D696-A6A4-4C8B-9DA7-904FB21DFDA5}"/>
    <dgm:cxn modelId="{C969AFBB-7857-4BE8-BB8A-D92478CDDD8D}" type="presOf" srcId="{35114ACB-9C2E-40C1-856F-FB6DE823F8C6}" destId="{EB8B01EE-7C44-44E9-BC00-CB26AC06D854}" srcOrd="0" destOrd="0" presId="urn:microsoft.com/office/officeart/2005/8/layout/lProcess2"/>
    <dgm:cxn modelId="{20B8F661-68C7-4263-A23B-CF6B6B860C55}" type="presOf" srcId="{D42DC174-ED62-4E5A-8F41-80E5294D0CED}" destId="{A30F19A8-3047-4059-AAC4-25D8A74342F1}" srcOrd="0" destOrd="0" presId="urn:microsoft.com/office/officeart/2005/8/layout/lProcess2"/>
    <dgm:cxn modelId="{0A65C7A6-35E9-4ADC-AE1A-0349AC5F1AF5}" type="presOf" srcId="{643422A6-F650-4F52-A3A5-7119E29DC63F}" destId="{E6A62E1B-52BF-442E-B1D4-2B970DDC24FD}" srcOrd="1" destOrd="0" presId="urn:microsoft.com/office/officeart/2005/8/layout/lProcess2"/>
    <dgm:cxn modelId="{BD639F1E-E302-40AB-9180-9E32E642DF42}" srcId="{35114ACB-9C2E-40C1-856F-FB6DE823F8C6}" destId="{D42DC174-ED62-4E5A-8F41-80E5294D0CED}" srcOrd="1" destOrd="0" parTransId="{A9E4D100-8F9F-4A30-B64B-830C44491B0E}" sibTransId="{409DBD0A-8411-4871-957A-E675D1E8F7B8}"/>
    <dgm:cxn modelId="{34AA3EDB-3F58-4B4E-B853-705BD34DD820}" type="presOf" srcId="{9D76C648-36C9-4A76-8223-32FD1FB00F95}" destId="{5D423F58-17A4-4288-8A51-80F3CBA451D2}" srcOrd="0" destOrd="0" presId="urn:microsoft.com/office/officeart/2005/8/layout/lProcess2"/>
    <dgm:cxn modelId="{30A50D59-7BE7-43E9-B873-8B2AD96E3566}" type="presOf" srcId="{2134CD3E-760D-4D8F-85EB-6B0CF40BEE7C}" destId="{B7950D2A-80FC-428C-871C-B3BD4E42E6A1}" srcOrd="0" destOrd="0" presId="urn:microsoft.com/office/officeart/2005/8/layout/lProcess2"/>
    <dgm:cxn modelId="{8ABAF062-EDFA-4A77-B0AD-1F9A296EAE86}" type="presOf" srcId="{2373BA9C-C19C-4D6F-B24F-A98E3AECF289}" destId="{8C0B235D-77CB-4519-9D43-B9B586A918FC}" srcOrd="1" destOrd="0" presId="urn:microsoft.com/office/officeart/2005/8/layout/lProcess2"/>
    <dgm:cxn modelId="{F96C0B85-1B06-41CC-AF0F-F95B15DAC468}" srcId="{B72E5DA7-5FB6-4D92-AC2B-AB915BAEE69B}" destId="{35114ACB-9C2E-40C1-856F-FB6DE823F8C6}" srcOrd="1" destOrd="0" parTransId="{86CD3BAD-C8D9-4F21-A19E-0E015177BFD6}" sibTransId="{896CD8EA-C49F-41CC-94E1-24986659B6AB}"/>
    <dgm:cxn modelId="{D0D434E1-F3DB-4896-BA13-E960A7D17DAC}" type="presOf" srcId="{35114ACB-9C2E-40C1-856F-FB6DE823F8C6}" destId="{023C5995-1903-47B0-AF68-E5BF09DA996A}" srcOrd="1" destOrd="0" presId="urn:microsoft.com/office/officeart/2005/8/layout/lProcess2"/>
    <dgm:cxn modelId="{50D9474A-FB3B-4700-B4C1-6CF13DF91780}" srcId="{B72E5DA7-5FB6-4D92-AC2B-AB915BAEE69B}" destId="{643422A6-F650-4F52-A3A5-7119E29DC63F}" srcOrd="0" destOrd="0" parTransId="{B42D6634-1970-45AD-8408-E5C4558CD7CD}" sibTransId="{4A8F8E33-BE1B-4BF7-A343-A0555B83D0D7}"/>
    <dgm:cxn modelId="{6A554193-D171-4B64-ACFF-64F77D730594}" srcId="{B72E5DA7-5FB6-4D92-AC2B-AB915BAEE69B}" destId="{2373BA9C-C19C-4D6F-B24F-A98E3AECF289}" srcOrd="2" destOrd="0" parTransId="{AEF60571-BA6C-46C6-A556-76A178E3E491}" sibTransId="{AEE24DEF-77FC-4B55-9A87-1065124C7B26}"/>
    <dgm:cxn modelId="{505171B0-995D-470A-8143-7D7E99F1DF8B}" type="presOf" srcId="{B72E5DA7-5FB6-4D92-AC2B-AB915BAEE69B}" destId="{F19C2223-2792-4EA4-8ECC-A400C6DFC66C}" srcOrd="0" destOrd="0" presId="urn:microsoft.com/office/officeart/2005/8/layout/lProcess2"/>
    <dgm:cxn modelId="{489773CC-24AC-464F-84A4-C85FE7E01A2F}" type="presOf" srcId="{643422A6-F650-4F52-A3A5-7119E29DC63F}" destId="{184601B0-9642-4CB0-8D56-97F58B077A89}" srcOrd="0" destOrd="0" presId="urn:microsoft.com/office/officeart/2005/8/layout/lProcess2"/>
    <dgm:cxn modelId="{8C41FFE3-32A0-4E86-A782-8810C32BD8D9}" type="presOf" srcId="{55282309-F492-4198-A15B-3F16BBDFD0CB}" destId="{37673C42-2415-472D-9971-23A9CAEF38D4}" srcOrd="0" destOrd="0" presId="urn:microsoft.com/office/officeart/2005/8/layout/lProcess2"/>
    <dgm:cxn modelId="{CFF5D0A5-65F0-4E61-B0D7-84E23EAEB60F}" type="presOf" srcId="{2373BA9C-C19C-4D6F-B24F-A98E3AECF289}" destId="{FEF2DEFF-2586-4F25-A4D8-633D235DA659}" srcOrd="0" destOrd="0" presId="urn:microsoft.com/office/officeart/2005/8/layout/lProcess2"/>
    <dgm:cxn modelId="{B4A05D75-E5D9-4D86-816A-B0D1F5B9FBE2}" srcId="{2373BA9C-C19C-4D6F-B24F-A98E3AECF289}" destId="{55282309-F492-4198-A15B-3F16BBDFD0CB}" srcOrd="1" destOrd="0" parTransId="{4C424976-EEDD-4648-8898-EBCBEA86FD07}" sibTransId="{A98733FC-50B6-4206-AAC0-C20F12C3120D}"/>
    <dgm:cxn modelId="{2DE92B59-3380-46AD-A0DE-E659372B06C2}" type="presOf" srcId="{879CD673-DED1-45FF-A3BA-85F36DB00D6E}" destId="{142513D8-5B96-41AB-AD9D-12F7A23382BE}" srcOrd="0" destOrd="0" presId="urn:microsoft.com/office/officeart/2005/8/layout/lProcess2"/>
    <dgm:cxn modelId="{0E9A4A99-5870-49B7-A05D-45EBC383F7C9}" type="presOf" srcId="{115EFCA6-3C33-4AB1-8645-B005BECBA240}" destId="{348041E9-D1B0-4039-BDEB-B1311DE6EAEF}" srcOrd="0" destOrd="0" presId="urn:microsoft.com/office/officeart/2005/8/layout/lProcess2"/>
    <dgm:cxn modelId="{56498479-48D0-46C0-BB3B-42C5F8616129}" srcId="{643422A6-F650-4F52-A3A5-7119E29DC63F}" destId="{115EFCA6-3C33-4AB1-8645-B005BECBA240}" srcOrd="1" destOrd="0" parTransId="{FFC58E45-1325-4C25-A70F-E967249E6FB3}" sibTransId="{6B065A70-04E3-423E-97A5-27417FB20FAF}"/>
    <dgm:cxn modelId="{5696CEC6-3DE6-462D-843B-11FC0E755C28}" type="presParOf" srcId="{F19C2223-2792-4EA4-8ECC-A400C6DFC66C}" destId="{EDFACE73-0070-4A43-B321-3F174CE57657}" srcOrd="0" destOrd="0" presId="urn:microsoft.com/office/officeart/2005/8/layout/lProcess2"/>
    <dgm:cxn modelId="{8B87617B-B1FF-4AB3-8316-8D3D22C043C4}" type="presParOf" srcId="{EDFACE73-0070-4A43-B321-3F174CE57657}" destId="{184601B0-9642-4CB0-8D56-97F58B077A89}" srcOrd="0" destOrd="0" presId="urn:microsoft.com/office/officeart/2005/8/layout/lProcess2"/>
    <dgm:cxn modelId="{ED1FD1A7-4A40-4EB3-B977-4BA3EC2C6B46}" type="presParOf" srcId="{EDFACE73-0070-4A43-B321-3F174CE57657}" destId="{E6A62E1B-52BF-442E-B1D4-2B970DDC24FD}" srcOrd="1" destOrd="0" presId="urn:microsoft.com/office/officeart/2005/8/layout/lProcess2"/>
    <dgm:cxn modelId="{CBD1041E-1B0F-4790-999E-A14557E7F909}" type="presParOf" srcId="{EDFACE73-0070-4A43-B321-3F174CE57657}" destId="{03775E93-5145-4C1E-B147-FEA3AAEA87B1}" srcOrd="2" destOrd="0" presId="urn:microsoft.com/office/officeart/2005/8/layout/lProcess2"/>
    <dgm:cxn modelId="{720A1EEA-F73B-4704-B506-B1E6A0C4D217}" type="presParOf" srcId="{03775E93-5145-4C1E-B147-FEA3AAEA87B1}" destId="{94B9BC2C-1E94-4FC5-9749-8FB5167D2ED4}" srcOrd="0" destOrd="0" presId="urn:microsoft.com/office/officeart/2005/8/layout/lProcess2"/>
    <dgm:cxn modelId="{9B7206C8-D95D-47F1-9AE1-AD4A3D025B65}" type="presParOf" srcId="{94B9BC2C-1E94-4FC5-9749-8FB5167D2ED4}" destId="{5D423F58-17A4-4288-8A51-80F3CBA451D2}" srcOrd="0" destOrd="0" presId="urn:microsoft.com/office/officeart/2005/8/layout/lProcess2"/>
    <dgm:cxn modelId="{99A5830D-9936-47E5-8526-A505E6D43876}" type="presParOf" srcId="{94B9BC2C-1E94-4FC5-9749-8FB5167D2ED4}" destId="{B8D41AD8-ED97-4938-919B-2A5C1D5811A0}" srcOrd="1" destOrd="0" presId="urn:microsoft.com/office/officeart/2005/8/layout/lProcess2"/>
    <dgm:cxn modelId="{D9A29C5F-BC1C-48D9-B783-88CB61432B0E}" type="presParOf" srcId="{94B9BC2C-1E94-4FC5-9749-8FB5167D2ED4}" destId="{348041E9-D1B0-4039-BDEB-B1311DE6EAEF}" srcOrd="2" destOrd="0" presId="urn:microsoft.com/office/officeart/2005/8/layout/lProcess2"/>
    <dgm:cxn modelId="{F1274F2C-C9F0-4F36-9F61-C3A91FE49DC8}" type="presParOf" srcId="{F19C2223-2792-4EA4-8ECC-A400C6DFC66C}" destId="{58168BD2-39E3-46F0-B8DB-01A6618D8D2B}" srcOrd="1" destOrd="0" presId="urn:microsoft.com/office/officeart/2005/8/layout/lProcess2"/>
    <dgm:cxn modelId="{D46E2516-FFDC-445E-A5F3-97C1810292B5}" type="presParOf" srcId="{F19C2223-2792-4EA4-8ECC-A400C6DFC66C}" destId="{E8D3FE43-C18C-47FA-91CD-F74B3D4301CB}" srcOrd="2" destOrd="0" presId="urn:microsoft.com/office/officeart/2005/8/layout/lProcess2"/>
    <dgm:cxn modelId="{12107B36-D249-47C9-B7FA-C02E3EB56C8D}" type="presParOf" srcId="{E8D3FE43-C18C-47FA-91CD-F74B3D4301CB}" destId="{EB8B01EE-7C44-44E9-BC00-CB26AC06D854}" srcOrd="0" destOrd="0" presId="urn:microsoft.com/office/officeart/2005/8/layout/lProcess2"/>
    <dgm:cxn modelId="{3F826398-124D-4CA7-8ADB-C2BA8E85BDCB}" type="presParOf" srcId="{E8D3FE43-C18C-47FA-91CD-F74B3D4301CB}" destId="{023C5995-1903-47B0-AF68-E5BF09DA996A}" srcOrd="1" destOrd="0" presId="urn:microsoft.com/office/officeart/2005/8/layout/lProcess2"/>
    <dgm:cxn modelId="{7F91E702-D7E2-4B41-B21A-662497BB555B}" type="presParOf" srcId="{E8D3FE43-C18C-47FA-91CD-F74B3D4301CB}" destId="{7790BFC8-AD78-4436-BC7E-1A0C16A9C813}" srcOrd="2" destOrd="0" presId="urn:microsoft.com/office/officeart/2005/8/layout/lProcess2"/>
    <dgm:cxn modelId="{9D01516E-DC37-4D20-B1FD-14613D50329C}" type="presParOf" srcId="{7790BFC8-AD78-4436-BC7E-1A0C16A9C813}" destId="{73154CA2-D8BE-4F54-80DC-8613065F41B6}" srcOrd="0" destOrd="0" presId="urn:microsoft.com/office/officeart/2005/8/layout/lProcess2"/>
    <dgm:cxn modelId="{B92A49CB-95E6-4B0A-9876-DE25307FA9D6}" type="presParOf" srcId="{73154CA2-D8BE-4F54-80DC-8613065F41B6}" destId="{B7950D2A-80FC-428C-871C-B3BD4E42E6A1}" srcOrd="0" destOrd="0" presId="urn:microsoft.com/office/officeart/2005/8/layout/lProcess2"/>
    <dgm:cxn modelId="{7CADA13F-9477-46E6-A62B-492F1DA2A6A2}" type="presParOf" srcId="{73154CA2-D8BE-4F54-80DC-8613065F41B6}" destId="{23222DEE-905F-4864-B21E-FF91F7D7EFEA}" srcOrd="1" destOrd="0" presId="urn:microsoft.com/office/officeart/2005/8/layout/lProcess2"/>
    <dgm:cxn modelId="{971762B9-41A3-411C-B065-05E4251ECC2E}" type="presParOf" srcId="{73154CA2-D8BE-4F54-80DC-8613065F41B6}" destId="{A30F19A8-3047-4059-AAC4-25D8A74342F1}" srcOrd="2" destOrd="0" presId="urn:microsoft.com/office/officeart/2005/8/layout/lProcess2"/>
    <dgm:cxn modelId="{CCF1501C-05D0-4AE3-A422-F8CE24F2C18B}" type="presParOf" srcId="{F19C2223-2792-4EA4-8ECC-A400C6DFC66C}" destId="{CC7A52DC-DDBC-4141-9180-BC327A547F28}" srcOrd="3" destOrd="0" presId="urn:microsoft.com/office/officeart/2005/8/layout/lProcess2"/>
    <dgm:cxn modelId="{1A2B1F31-E01B-4E5F-B631-02A85675BA00}" type="presParOf" srcId="{F19C2223-2792-4EA4-8ECC-A400C6DFC66C}" destId="{254F9031-E2F9-4744-BF93-21BA9C9C429B}" srcOrd="4" destOrd="0" presId="urn:microsoft.com/office/officeart/2005/8/layout/lProcess2"/>
    <dgm:cxn modelId="{C5939472-9D84-4A39-BBE6-5760AA165BD6}" type="presParOf" srcId="{254F9031-E2F9-4744-BF93-21BA9C9C429B}" destId="{FEF2DEFF-2586-4F25-A4D8-633D235DA659}" srcOrd="0" destOrd="0" presId="urn:microsoft.com/office/officeart/2005/8/layout/lProcess2"/>
    <dgm:cxn modelId="{436F2E0E-4414-4316-8D67-4E3C255647D5}" type="presParOf" srcId="{254F9031-E2F9-4744-BF93-21BA9C9C429B}" destId="{8C0B235D-77CB-4519-9D43-B9B586A918FC}" srcOrd="1" destOrd="0" presId="urn:microsoft.com/office/officeart/2005/8/layout/lProcess2"/>
    <dgm:cxn modelId="{E804D493-DBF2-401B-BAB4-3EAE1E9097E9}" type="presParOf" srcId="{254F9031-E2F9-4744-BF93-21BA9C9C429B}" destId="{6DF1566B-09C1-4EC4-8E81-330BD74B0D60}" srcOrd="2" destOrd="0" presId="urn:microsoft.com/office/officeart/2005/8/layout/lProcess2"/>
    <dgm:cxn modelId="{71401CA4-7523-4B67-A061-76C201A175F1}" type="presParOf" srcId="{6DF1566B-09C1-4EC4-8E81-330BD74B0D60}" destId="{DAC4CA4A-C905-4BBC-A376-542BF4EB99D1}" srcOrd="0" destOrd="0" presId="urn:microsoft.com/office/officeart/2005/8/layout/lProcess2"/>
    <dgm:cxn modelId="{56EFB163-E6D5-442F-8050-9F958345768A}" type="presParOf" srcId="{DAC4CA4A-C905-4BBC-A376-542BF4EB99D1}" destId="{142513D8-5B96-41AB-AD9D-12F7A23382BE}" srcOrd="0" destOrd="0" presId="urn:microsoft.com/office/officeart/2005/8/layout/lProcess2"/>
    <dgm:cxn modelId="{15AA3B62-343B-46AE-9E95-B74F47748ED4}" type="presParOf" srcId="{DAC4CA4A-C905-4BBC-A376-542BF4EB99D1}" destId="{93636FE2-500B-4C53-9629-24708D43B4F3}" srcOrd="1" destOrd="0" presId="urn:microsoft.com/office/officeart/2005/8/layout/lProcess2"/>
    <dgm:cxn modelId="{E78BF489-A57A-4DE4-A21F-429346FC5082}" type="presParOf" srcId="{DAC4CA4A-C905-4BBC-A376-542BF4EB99D1}" destId="{37673C42-2415-472D-9971-23A9CAEF38D4}"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D6D33B-0B69-45B5-8E6C-9FB3CBD962B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6723CA93-51B0-44F6-8D8F-3A3EFEE7D843}">
      <dgm:prSet phldrT="[Metin]" custT="1"/>
      <dgm:spPr/>
      <dgm:t>
        <a:bodyPr/>
        <a:lstStyle/>
        <a:p>
          <a:r>
            <a:rPr lang="tr-TR" sz="3200" dirty="0" err="1" smtClean="0">
              <a:latin typeface="Comic Sans MS" panose="030F0702030302020204" pitchFamily="66" charset="0"/>
            </a:rPr>
            <a:t>Median</a:t>
          </a:r>
          <a:r>
            <a:rPr lang="tr-TR" sz="3200" dirty="0" smtClean="0">
              <a:latin typeface="Comic Sans MS" panose="030F0702030302020204" pitchFamily="66" charset="0"/>
            </a:rPr>
            <a:t> Yaşam Süresi: </a:t>
          </a:r>
          <a:r>
            <a:rPr lang="tr-TR" sz="3200" b="1" dirty="0" smtClean="0">
              <a:latin typeface="Comic Sans MS" panose="030F0702030302020204" pitchFamily="66" charset="0"/>
            </a:rPr>
            <a:t>5.6 yıl</a:t>
          </a:r>
          <a:endParaRPr lang="tr-TR" sz="3200" b="1" dirty="0">
            <a:latin typeface="Comic Sans MS" panose="030F0702030302020204" pitchFamily="66" charset="0"/>
          </a:endParaRPr>
        </a:p>
      </dgm:t>
    </dgm:pt>
    <dgm:pt modelId="{45ADC09C-B517-4F16-8292-C288537D2712}" type="parTrans" cxnId="{8C5311C6-0344-4DF5-9FD6-2ED35E903619}">
      <dgm:prSet/>
      <dgm:spPr/>
      <dgm:t>
        <a:bodyPr/>
        <a:lstStyle/>
        <a:p>
          <a:endParaRPr lang="tr-TR"/>
        </a:p>
      </dgm:t>
    </dgm:pt>
    <dgm:pt modelId="{F6135266-F6C0-4557-990E-56A3C0CC47F8}" type="sibTrans" cxnId="{8C5311C6-0344-4DF5-9FD6-2ED35E903619}">
      <dgm:prSet/>
      <dgm:spPr/>
      <dgm:t>
        <a:bodyPr/>
        <a:lstStyle/>
        <a:p>
          <a:endParaRPr lang="tr-TR"/>
        </a:p>
      </dgm:t>
    </dgm:pt>
    <dgm:pt modelId="{5001791A-6BDE-46F3-A1C2-2B7B11D30B1F}">
      <dgm:prSet phldrT="[Metin]" custT="1"/>
      <dgm:spPr/>
      <dgm:t>
        <a:bodyPr/>
        <a:lstStyle/>
        <a:p>
          <a:r>
            <a:rPr lang="tr-TR" sz="3200" dirty="0" smtClean="0">
              <a:latin typeface="Comic Sans MS" panose="030F0702030302020204" pitchFamily="66" charset="0"/>
            </a:rPr>
            <a:t>1 yıllık sağ kalım: </a:t>
          </a:r>
          <a:r>
            <a:rPr lang="tr-TR" sz="3200" b="1" dirty="0" smtClean="0">
              <a:latin typeface="Comic Sans MS" panose="030F0702030302020204" pitchFamily="66" charset="0"/>
            </a:rPr>
            <a:t>%90</a:t>
          </a:r>
        </a:p>
        <a:p>
          <a:r>
            <a:rPr lang="tr-TR" sz="3200" dirty="0" smtClean="0">
              <a:latin typeface="Comic Sans MS" panose="030F0702030302020204" pitchFamily="66" charset="0"/>
            </a:rPr>
            <a:t>5 yıllık sağ kalım : </a:t>
          </a:r>
          <a:r>
            <a:rPr lang="tr-TR" sz="3200" b="1" dirty="0" smtClean="0">
              <a:latin typeface="Comic Sans MS" panose="030F0702030302020204" pitchFamily="66" charset="0"/>
            </a:rPr>
            <a:t>% 50</a:t>
          </a:r>
          <a:endParaRPr lang="tr-TR" sz="3200" b="1" dirty="0">
            <a:latin typeface="Comic Sans MS" panose="030F0702030302020204" pitchFamily="66" charset="0"/>
          </a:endParaRPr>
        </a:p>
      </dgm:t>
    </dgm:pt>
    <dgm:pt modelId="{F6C661C4-13E2-4EA2-BA41-FC3865484B1B}" type="parTrans" cxnId="{1C31B51A-81D8-4DAC-BEBB-475EBF901D88}">
      <dgm:prSet/>
      <dgm:spPr/>
      <dgm:t>
        <a:bodyPr/>
        <a:lstStyle/>
        <a:p>
          <a:endParaRPr lang="tr-TR"/>
        </a:p>
      </dgm:t>
    </dgm:pt>
    <dgm:pt modelId="{F291D4CD-6DB9-458C-B62E-E21DF11729A0}" type="sibTrans" cxnId="{1C31B51A-81D8-4DAC-BEBB-475EBF901D88}">
      <dgm:prSet/>
      <dgm:spPr/>
      <dgm:t>
        <a:bodyPr/>
        <a:lstStyle/>
        <a:p>
          <a:endParaRPr lang="tr-TR"/>
        </a:p>
      </dgm:t>
    </dgm:pt>
    <dgm:pt modelId="{2B69EB3F-79E7-4FE1-A3F1-5928E8FBB61F}">
      <dgm:prSet phldrT="[Metin]" custT="1"/>
      <dgm:spPr/>
      <dgm:t>
        <a:bodyPr/>
        <a:lstStyle/>
        <a:p>
          <a:r>
            <a:rPr lang="tr-TR" sz="3200" dirty="0" smtClean="0">
              <a:latin typeface="Comic Sans MS" panose="030F0702030302020204" pitchFamily="66" charset="0"/>
            </a:rPr>
            <a:t>10 yıllık sağ kalım : </a:t>
          </a:r>
          <a:r>
            <a:rPr lang="tr-TR" sz="3200" b="1" dirty="0" smtClean="0">
              <a:latin typeface="Comic Sans MS" panose="030F0702030302020204" pitchFamily="66" charset="0"/>
            </a:rPr>
            <a:t>% 31</a:t>
          </a:r>
          <a:r>
            <a:rPr lang="tr-TR" sz="3200" b="0" dirty="0" smtClean="0">
              <a:latin typeface="Comic Sans MS" panose="030F0702030302020204" pitchFamily="66" charset="0"/>
            </a:rPr>
            <a:t> </a:t>
          </a:r>
          <a:r>
            <a:rPr lang="tr-TR" sz="2800" b="0" dirty="0" smtClean="0">
              <a:latin typeface="Comic Sans MS" panose="030F0702030302020204" pitchFamily="66" charset="0"/>
            </a:rPr>
            <a:t>(ABD)</a:t>
          </a:r>
          <a:r>
            <a:rPr lang="tr-TR" sz="2800" b="1" dirty="0" smtClean="0">
              <a:latin typeface="Comic Sans MS" panose="030F0702030302020204" pitchFamily="66" charset="0"/>
            </a:rPr>
            <a:t> </a:t>
          </a:r>
          <a:endParaRPr lang="tr-TR" sz="3200" b="1" dirty="0">
            <a:latin typeface="Comic Sans MS" panose="030F0702030302020204" pitchFamily="66" charset="0"/>
          </a:endParaRPr>
        </a:p>
      </dgm:t>
    </dgm:pt>
    <dgm:pt modelId="{6EA71CCA-AF54-4BB5-BA3D-3B57E4858870}" type="parTrans" cxnId="{7B11A2B3-AFDC-4560-8158-ACCCEAC753CB}">
      <dgm:prSet/>
      <dgm:spPr/>
      <dgm:t>
        <a:bodyPr/>
        <a:lstStyle/>
        <a:p>
          <a:endParaRPr lang="tr-TR"/>
        </a:p>
      </dgm:t>
    </dgm:pt>
    <dgm:pt modelId="{F73EF655-457B-4E72-943C-FE7D08469668}" type="sibTrans" cxnId="{7B11A2B3-AFDC-4560-8158-ACCCEAC753CB}">
      <dgm:prSet/>
      <dgm:spPr/>
      <dgm:t>
        <a:bodyPr/>
        <a:lstStyle/>
        <a:p>
          <a:endParaRPr lang="tr-TR"/>
        </a:p>
      </dgm:t>
    </dgm:pt>
    <dgm:pt modelId="{FB6B37A7-117E-4EDD-8D86-77FD2DCB097C}" type="pres">
      <dgm:prSet presAssocID="{67D6D33B-0B69-45B5-8E6C-9FB3CBD962BC}" presName="Name0" presStyleCnt="0">
        <dgm:presLayoutVars>
          <dgm:chMax val="7"/>
          <dgm:chPref val="7"/>
          <dgm:dir/>
        </dgm:presLayoutVars>
      </dgm:prSet>
      <dgm:spPr/>
      <dgm:t>
        <a:bodyPr/>
        <a:lstStyle/>
        <a:p>
          <a:endParaRPr lang="tr-TR"/>
        </a:p>
      </dgm:t>
    </dgm:pt>
    <dgm:pt modelId="{9074C9B8-0174-4DFD-8EB5-D751543A03E5}" type="pres">
      <dgm:prSet presAssocID="{67D6D33B-0B69-45B5-8E6C-9FB3CBD962BC}" presName="Name1" presStyleCnt="0"/>
      <dgm:spPr/>
    </dgm:pt>
    <dgm:pt modelId="{F01D0E16-8EB6-4F35-9557-7E040A561B77}" type="pres">
      <dgm:prSet presAssocID="{67D6D33B-0B69-45B5-8E6C-9FB3CBD962BC}" presName="cycle" presStyleCnt="0"/>
      <dgm:spPr/>
    </dgm:pt>
    <dgm:pt modelId="{F0921CC1-EB0F-4BFC-B9E9-76FA0F66CB7E}" type="pres">
      <dgm:prSet presAssocID="{67D6D33B-0B69-45B5-8E6C-9FB3CBD962BC}" presName="srcNode" presStyleLbl="node1" presStyleIdx="0" presStyleCnt="3"/>
      <dgm:spPr/>
    </dgm:pt>
    <dgm:pt modelId="{B9398068-522A-4130-A22B-C5AB7F22764F}" type="pres">
      <dgm:prSet presAssocID="{67D6D33B-0B69-45B5-8E6C-9FB3CBD962BC}" presName="conn" presStyleLbl="parChTrans1D2" presStyleIdx="0" presStyleCnt="1"/>
      <dgm:spPr/>
      <dgm:t>
        <a:bodyPr/>
        <a:lstStyle/>
        <a:p>
          <a:endParaRPr lang="tr-TR"/>
        </a:p>
      </dgm:t>
    </dgm:pt>
    <dgm:pt modelId="{518E1547-A065-4BBA-835D-430FF13488E2}" type="pres">
      <dgm:prSet presAssocID="{67D6D33B-0B69-45B5-8E6C-9FB3CBD962BC}" presName="extraNode" presStyleLbl="node1" presStyleIdx="0" presStyleCnt="3"/>
      <dgm:spPr/>
    </dgm:pt>
    <dgm:pt modelId="{35DDD22C-9F4A-40B5-9028-B3CF513DED81}" type="pres">
      <dgm:prSet presAssocID="{67D6D33B-0B69-45B5-8E6C-9FB3CBD962BC}" presName="dstNode" presStyleLbl="node1" presStyleIdx="0" presStyleCnt="3"/>
      <dgm:spPr/>
    </dgm:pt>
    <dgm:pt modelId="{61368090-625E-4FDC-8B07-DE083AE17BEA}" type="pres">
      <dgm:prSet presAssocID="{6723CA93-51B0-44F6-8D8F-3A3EFEE7D843}" presName="text_1" presStyleLbl="node1" presStyleIdx="0" presStyleCnt="3">
        <dgm:presLayoutVars>
          <dgm:bulletEnabled val="1"/>
        </dgm:presLayoutVars>
      </dgm:prSet>
      <dgm:spPr/>
      <dgm:t>
        <a:bodyPr/>
        <a:lstStyle/>
        <a:p>
          <a:endParaRPr lang="tr-TR"/>
        </a:p>
      </dgm:t>
    </dgm:pt>
    <dgm:pt modelId="{BDF9F9F5-ADF1-499D-901C-2079C939B27B}" type="pres">
      <dgm:prSet presAssocID="{6723CA93-51B0-44F6-8D8F-3A3EFEE7D843}" presName="accent_1" presStyleCnt="0"/>
      <dgm:spPr/>
    </dgm:pt>
    <dgm:pt modelId="{1536D16B-D9E0-41F5-8B18-3E783F18192C}" type="pres">
      <dgm:prSet presAssocID="{6723CA93-51B0-44F6-8D8F-3A3EFEE7D843}" presName="accentRepeatNode" presStyleLbl="solidFgAcc1" presStyleIdx="0" presStyleCnt="3"/>
      <dgm:spPr/>
    </dgm:pt>
    <dgm:pt modelId="{89C7D5C2-0AC4-4BD2-A7D8-28A2E5A94832}" type="pres">
      <dgm:prSet presAssocID="{5001791A-6BDE-46F3-A1C2-2B7B11D30B1F}" presName="text_2" presStyleLbl="node1" presStyleIdx="1" presStyleCnt="3" custLinFactNeighborX="584">
        <dgm:presLayoutVars>
          <dgm:bulletEnabled val="1"/>
        </dgm:presLayoutVars>
      </dgm:prSet>
      <dgm:spPr/>
      <dgm:t>
        <a:bodyPr/>
        <a:lstStyle/>
        <a:p>
          <a:endParaRPr lang="tr-TR"/>
        </a:p>
      </dgm:t>
    </dgm:pt>
    <dgm:pt modelId="{2D3A439F-F690-4ECA-9D01-71B4992117C8}" type="pres">
      <dgm:prSet presAssocID="{5001791A-6BDE-46F3-A1C2-2B7B11D30B1F}" presName="accent_2" presStyleCnt="0"/>
      <dgm:spPr/>
    </dgm:pt>
    <dgm:pt modelId="{A4D82B33-8BC0-4F77-B76A-ED61FEA46F6D}" type="pres">
      <dgm:prSet presAssocID="{5001791A-6BDE-46F3-A1C2-2B7B11D30B1F}" presName="accentRepeatNode" presStyleLbl="solidFgAcc1" presStyleIdx="1" presStyleCnt="3"/>
      <dgm:spPr/>
    </dgm:pt>
    <dgm:pt modelId="{E57D2753-7F2C-413E-9CBB-CD8CC8B9EBA0}" type="pres">
      <dgm:prSet presAssocID="{2B69EB3F-79E7-4FE1-A3F1-5928E8FBB61F}" presName="text_3" presStyleLbl="node1" presStyleIdx="2" presStyleCnt="3">
        <dgm:presLayoutVars>
          <dgm:bulletEnabled val="1"/>
        </dgm:presLayoutVars>
      </dgm:prSet>
      <dgm:spPr/>
      <dgm:t>
        <a:bodyPr/>
        <a:lstStyle/>
        <a:p>
          <a:endParaRPr lang="tr-TR"/>
        </a:p>
      </dgm:t>
    </dgm:pt>
    <dgm:pt modelId="{547E1411-20D6-4A52-B232-4C610E9B06F0}" type="pres">
      <dgm:prSet presAssocID="{2B69EB3F-79E7-4FE1-A3F1-5928E8FBB61F}" presName="accent_3" presStyleCnt="0"/>
      <dgm:spPr/>
    </dgm:pt>
    <dgm:pt modelId="{754197CA-34E6-42E5-94F2-9D8DE436448A}" type="pres">
      <dgm:prSet presAssocID="{2B69EB3F-79E7-4FE1-A3F1-5928E8FBB61F}" presName="accentRepeatNode" presStyleLbl="solidFgAcc1" presStyleIdx="2" presStyleCnt="3"/>
      <dgm:spPr/>
    </dgm:pt>
  </dgm:ptLst>
  <dgm:cxnLst>
    <dgm:cxn modelId="{0FD4A5A9-8B89-4801-AC20-A1585DAC103F}" type="presOf" srcId="{5001791A-6BDE-46F3-A1C2-2B7B11D30B1F}" destId="{89C7D5C2-0AC4-4BD2-A7D8-28A2E5A94832}" srcOrd="0" destOrd="0" presId="urn:microsoft.com/office/officeart/2008/layout/VerticalCurvedList"/>
    <dgm:cxn modelId="{7B11A2B3-AFDC-4560-8158-ACCCEAC753CB}" srcId="{67D6D33B-0B69-45B5-8E6C-9FB3CBD962BC}" destId="{2B69EB3F-79E7-4FE1-A3F1-5928E8FBB61F}" srcOrd="2" destOrd="0" parTransId="{6EA71CCA-AF54-4BB5-BA3D-3B57E4858870}" sibTransId="{F73EF655-457B-4E72-943C-FE7D08469668}"/>
    <dgm:cxn modelId="{8C5311C6-0344-4DF5-9FD6-2ED35E903619}" srcId="{67D6D33B-0B69-45B5-8E6C-9FB3CBD962BC}" destId="{6723CA93-51B0-44F6-8D8F-3A3EFEE7D843}" srcOrd="0" destOrd="0" parTransId="{45ADC09C-B517-4F16-8292-C288537D2712}" sibTransId="{F6135266-F6C0-4557-990E-56A3C0CC47F8}"/>
    <dgm:cxn modelId="{1C31B51A-81D8-4DAC-BEBB-475EBF901D88}" srcId="{67D6D33B-0B69-45B5-8E6C-9FB3CBD962BC}" destId="{5001791A-6BDE-46F3-A1C2-2B7B11D30B1F}" srcOrd="1" destOrd="0" parTransId="{F6C661C4-13E2-4EA2-BA41-FC3865484B1B}" sibTransId="{F291D4CD-6DB9-458C-B62E-E21DF11729A0}"/>
    <dgm:cxn modelId="{03B0017B-9EBA-4FF9-A462-3E3105BC8CDE}" type="presOf" srcId="{6723CA93-51B0-44F6-8D8F-3A3EFEE7D843}" destId="{61368090-625E-4FDC-8B07-DE083AE17BEA}" srcOrd="0" destOrd="0" presId="urn:microsoft.com/office/officeart/2008/layout/VerticalCurvedList"/>
    <dgm:cxn modelId="{541CF25A-30EC-4C6C-AC76-7D99D20F5229}" type="presOf" srcId="{67D6D33B-0B69-45B5-8E6C-9FB3CBD962BC}" destId="{FB6B37A7-117E-4EDD-8D86-77FD2DCB097C}" srcOrd="0" destOrd="0" presId="urn:microsoft.com/office/officeart/2008/layout/VerticalCurvedList"/>
    <dgm:cxn modelId="{DA569C76-8E50-4EA4-A2B2-2EEE18A986DB}" type="presOf" srcId="{F6135266-F6C0-4557-990E-56A3C0CC47F8}" destId="{B9398068-522A-4130-A22B-C5AB7F22764F}" srcOrd="0" destOrd="0" presId="urn:microsoft.com/office/officeart/2008/layout/VerticalCurvedList"/>
    <dgm:cxn modelId="{D271EB3E-0BF5-4A28-B572-8CF3477B62F9}" type="presOf" srcId="{2B69EB3F-79E7-4FE1-A3F1-5928E8FBB61F}" destId="{E57D2753-7F2C-413E-9CBB-CD8CC8B9EBA0}" srcOrd="0" destOrd="0" presId="urn:microsoft.com/office/officeart/2008/layout/VerticalCurvedList"/>
    <dgm:cxn modelId="{EFD6B504-8309-4F92-B183-7618D1BE7E72}" type="presParOf" srcId="{FB6B37A7-117E-4EDD-8D86-77FD2DCB097C}" destId="{9074C9B8-0174-4DFD-8EB5-D751543A03E5}" srcOrd="0" destOrd="0" presId="urn:microsoft.com/office/officeart/2008/layout/VerticalCurvedList"/>
    <dgm:cxn modelId="{EB19597C-E8A2-449C-A31A-2BF1B3239050}" type="presParOf" srcId="{9074C9B8-0174-4DFD-8EB5-D751543A03E5}" destId="{F01D0E16-8EB6-4F35-9557-7E040A561B77}" srcOrd="0" destOrd="0" presId="urn:microsoft.com/office/officeart/2008/layout/VerticalCurvedList"/>
    <dgm:cxn modelId="{F17F1108-BCD3-40B8-BF80-4F4573670F56}" type="presParOf" srcId="{F01D0E16-8EB6-4F35-9557-7E040A561B77}" destId="{F0921CC1-EB0F-4BFC-B9E9-76FA0F66CB7E}" srcOrd="0" destOrd="0" presId="urn:microsoft.com/office/officeart/2008/layout/VerticalCurvedList"/>
    <dgm:cxn modelId="{5A9161BE-D83D-41F2-A426-A01EC85EE0AF}" type="presParOf" srcId="{F01D0E16-8EB6-4F35-9557-7E040A561B77}" destId="{B9398068-522A-4130-A22B-C5AB7F22764F}" srcOrd="1" destOrd="0" presId="urn:microsoft.com/office/officeart/2008/layout/VerticalCurvedList"/>
    <dgm:cxn modelId="{580B5881-6168-481C-9138-52FA31C96E43}" type="presParOf" srcId="{F01D0E16-8EB6-4F35-9557-7E040A561B77}" destId="{518E1547-A065-4BBA-835D-430FF13488E2}" srcOrd="2" destOrd="0" presId="urn:microsoft.com/office/officeart/2008/layout/VerticalCurvedList"/>
    <dgm:cxn modelId="{DCC10965-24F5-4D2B-9E7B-C634959D1186}" type="presParOf" srcId="{F01D0E16-8EB6-4F35-9557-7E040A561B77}" destId="{35DDD22C-9F4A-40B5-9028-B3CF513DED81}" srcOrd="3" destOrd="0" presId="urn:microsoft.com/office/officeart/2008/layout/VerticalCurvedList"/>
    <dgm:cxn modelId="{9306CD78-79F7-47FF-9A7F-BDE4AE66F2E3}" type="presParOf" srcId="{9074C9B8-0174-4DFD-8EB5-D751543A03E5}" destId="{61368090-625E-4FDC-8B07-DE083AE17BEA}" srcOrd="1" destOrd="0" presId="urn:microsoft.com/office/officeart/2008/layout/VerticalCurvedList"/>
    <dgm:cxn modelId="{34E1374C-285D-4B2E-9BCB-F537FD190A74}" type="presParOf" srcId="{9074C9B8-0174-4DFD-8EB5-D751543A03E5}" destId="{BDF9F9F5-ADF1-499D-901C-2079C939B27B}" srcOrd="2" destOrd="0" presId="urn:microsoft.com/office/officeart/2008/layout/VerticalCurvedList"/>
    <dgm:cxn modelId="{5740521C-7D99-4295-BA7E-C59AF4FE84DF}" type="presParOf" srcId="{BDF9F9F5-ADF1-499D-901C-2079C939B27B}" destId="{1536D16B-D9E0-41F5-8B18-3E783F18192C}" srcOrd="0" destOrd="0" presId="urn:microsoft.com/office/officeart/2008/layout/VerticalCurvedList"/>
    <dgm:cxn modelId="{CA4F2875-8DF3-44DB-9575-EFF563B010D2}" type="presParOf" srcId="{9074C9B8-0174-4DFD-8EB5-D751543A03E5}" destId="{89C7D5C2-0AC4-4BD2-A7D8-28A2E5A94832}" srcOrd="3" destOrd="0" presId="urn:microsoft.com/office/officeart/2008/layout/VerticalCurvedList"/>
    <dgm:cxn modelId="{9E06679E-137E-44D0-B7D7-5CC2DFC49E59}" type="presParOf" srcId="{9074C9B8-0174-4DFD-8EB5-D751543A03E5}" destId="{2D3A439F-F690-4ECA-9D01-71B4992117C8}" srcOrd="4" destOrd="0" presId="urn:microsoft.com/office/officeart/2008/layout/VerticalCurvedList"/>
    <dgm:cxn modelId="{7DD2B633-A6D2-4AC3-A9FE-18E7156D55AE}" type="presParOf" srcId="{2D3A439F-F690-4ECA-9D01-71B4992117C8}" destId="{A4D82B33-8BC0-4F77-B76A-ED61FEA46F6D}" srcOrd="0" destOrd="0" presId="urn:microsoft.com/office/officeart/2008/layout/VerticalCurvedList"/>
    <dgm:cxn modelId="{7DDA22A2-99E5-4CAC-A6FD-BFEAEEFDF517}" type="presParOf" srcId="{9074C9B8-0174-4DFD-8EB5-D751543A03E5}" destId="{E57D2753-7F2C-413E-9CBB-CD8CC8B9EBA0}" srcOrd="5" destOrd="0" presId="urn:microsoft.com/office/officeart/2008/layout/VerticalCurvedList"/>
    <dgm:cxn modelId="{9B394D03-A12C-4F6D-9824-F73985645B6E}" type="presParOf" srcId="{9074C9B8-0174-4DFD-8EB5-D751543A03E5}" destId="{547E1411-20D6-4A52-B232-4C610E9B06F0}" srcOrd="6" destOrd="0" presId="urn:microsoft.com/office/officeart/2008/layout/VerticalCurvedList"/>
    <dgm:cxn modelId="{8DC4FA41-8C61-448C-B923-C2C3E2C408E2}" type="presParOf" srcId="{547E1411-20D6-4A52-B232-4C610E9B06F0}" destId="{754197CA-34E6-42E5-94F2-9D8DE436448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5D5173-BAEC-4A2B-922E-33BDBC58028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tr-TR"/>
        </a:p>
      </dgm:t>
    </dgm:pt>
    <dgm:pt modelId="{6A92E15E-FAAD-46D3-90B1-37FC316A1A0D}">
      <dgm:prSet phldrT="[Metin]" custT="1"/>
      <dgm:spPr/>
      <dgm:t>
        <a:bodyPr/>
        <a:lstStyle/>
        <a:p>
          <a:r>
            <a:rPr lang="tr-TR" sz="2400" b="1" dirty="0" smtClean="0">
              <a:solidFill>
                <a:srgbClr val="FFFF00"/>
              </a:solidFill>
              <a:latin typeface="Comic Sans MS" panose="030F0702030302020204" pitchFamily="66" charset="0"/>
              <a:cs typeface="Arial" panose="020B0604020202020204" pitchFamily="34" charset="0"/>
            </a:rPr>
            <a:t>HASTA</a:t>
          </a:r>
        </a:p>
        <a:p>
          <a:r>
            <a:rPr lang="tr-TR" sz="2000" dirty="0" smtClean="0">
              <a:latin typeface="Comic Sans MS" panose="030F0702030302020204" pitchFamily="66" charset="0"/>
              <a:cs typeface="Arial" panose="020B0604020202020204" pitchFamily="34" charset="0"/>
            </a:rPr>
            <a:t>SDPH</a:t>
          </a:r>
        </a:p>
        <a:p>
          <a:r>
            <a:rPr lang="tr-TR" sz="2000" dirty="0" err="1" smtClean="0">
              <a:latin typeface="Comic Sans MS" panose="030F0702030302020204" pitchFamily="66" charset="0"/>
              <a:cs typeface="Arial" panose="020B0604020202020204" pitchFamily="34" charset="0"/>
            </a:rPr>
            <a:t>LuTx</a:t>
          </a:r>
          <a:r>
            <a:rPr lang="tr-TR" sz="2000" dirty="0" smtClean="0">
              <a:latin typeface="Comic Sans MS" panose="030F0702030302020204" pitchFamily="66" charset="0"/>
              <a:cs typeface="Arial" panose="020B0604020202020204" pitchFamily="34" charset="0"/>
            </a:rPr>
            <a:t> tek çare</a:t>
          </a:r>
          <a:endParaRPr lang="tr-TR" sz="2000" dirty="0">
            <a:latin typeface="Comic Sans MS" panose="030F0702030302020204" pitchFamily="66" charset="0"/>
          </a:endParaRPr>
        </a:p>
      </dgm:t>
    </dgm:pt>
    <dgm:pt modelId="{0F2FA35E-8A3B-429A-9C4E-54A3F7AF6183}" type="parTrans" cxnId="{EFB07235-9070-4C73-A5CA-65D523F92A75}">
      <dgm:prSet/>
      <dgm:spPr/>
      <dgm:t>
        <a:bodyPr/>
        <a:lstStyle/>
        <a:p>
          <a:endParaRPr lang="tr-TR"/>
        </a:p>
      </dgm:t>
    </dgm:pt>
    <dgm:pt modelId="{B6E210AB-17F9-4D0D-B93A-742F011F6736}" type="sibTrans" cxnId="{EFB07235-9070-4C73-A5CA-65D523F92A75}">
      <dgm:prSet/>
      <dgm:spPr/>
      <dgm:t>
        <a:bodyPr/>
        <a:lstStyle/>
        <a:p>
          <a:endParaRPr lang="tr-TR"/>
        </a:p>
      </dgm:t>
    </dgm:pt>
    <dgm:pt modelId="{2BA05F26-54E4-4EB4-B66B-ACC7BB0CC97B}">
      <dgm:prSet phldrT="[Metin]" custT="1"/>
      <dgm:spPr/>
      <dgm:t>
        <a:bodyPr/>
        <a:lstStyle/>
        <a:p>
          <a:r>
            <a:rPr lang="tr-TR" sz="2400" b="1" dirty="0" smtClean="0">
              <a:solidFill>
                <a:srgbClr val="FFFF00"/>
              </a:solidFill>
              <a:latin typeface="Comic Sans MS" panose="030F0702030302020204" pitchFamily="66" charset="0"/>
              <a:cs typeface="Arial" panose="020B0604020202020204" pitchFamily="34" charset="0"/>
            </a:rPr>
            <a:t>CERRAH</a:t>
          </a:r>
        </a:p>
        <a:p>
          <a:r>
            <a:rPr lang="tr-TR" sz="2800" dirty="0" smtClean="0">
              <a:latin typeface="Comic Sans MS" panose="030F0702030302020204" pitchFamily="66" charset="0"/>
              <a:cs typeface="Arial" panose="020B0604020202020204" pitchFamily="34" charset="0"/>
            </a:rPr>
            <a:t>En Zor </a:t>
          </a:r>
          <a:r>
            <a:rPr lang="tr-TR" sz="2800" dirty="0" err="1" smtClean="0">
              <a:latin typeface="Comic Sans MS" panose="030F0702030302020204" pitchFamily="66" charset="0"/>
              <a:cs typeface="Arial" panose="020B0604020202020204" pitchFamily="34" charset="0"/>
            </a:rPr>
            <a:t>Tx</a:t>
          </a:r>
          <a:r>
            <a:rPr lang="tr-TR" sz="2800" dirty="0" smtClean="0">
              <a:latin typeface="Comic Sans MS" panose="030F0702030302020204" pitchFamily="66" charset="0"/>
              <a:cs typeface="Arial" panose="020B0604020202020204" pitchFamily="34" charset="0"/>
            </a:rPr>
            <a:t> </a:t>
          </a:r>
          <a:endParaRPr lang="tr-TR" sz="2800" dirty="0">
            <a:latin typeface="Comic Sans MS" panose="030F0702030302020204" pitchFamily="66" charset="0"/>
          </a:endParaRPr>
        </a:p>
      </dgm:t>
    </dgm:pt>
    <dgm:pt modelId="{FAC81507-2EA1-4DFB-9426-DB0A9C63329D}" type="parTrans" cxnId="{80984F62-ADA7-41F5-88D2-1EA52ED70FAC}">
      <dgm:prSet/>
      <dgm:spPr/>
      <dgm:t>
        <a:bodyPr/>
        <a:lstStyle/>
        <a:p>
          <a:endParaRPr lang="tr-TR"/>
        </a:p>
      </dgm:t>
    </dgm:pt>
    <dgm:pt modelId="{76D66178-7E71-427C-BDF3-18FA8B8CBBB4}" type="sibTrans" cxnId="{80984F62-ADA7-41F5-88D2-1EA52ED70FAC}">
      <dgm:prSet/>
      <dgm:spPr/>
      <dgm:t>
        <a:bodyPr/>
        <a:lstStyle/>
        <a:p>
          <a:endParaRPr lang="tr-TR"/>
        </a:p>
      </dgm:t>
    </dgm:pt>
    <dgm:pt modelId="{43A08D16-6C57-4221-833B-31E6BAECAAE3}">
      <dgm:prSet phldrT="[Metin]" custT="1"/>
      <dgm:spPr/>
      <dgm:t>
        <a:bodyPr/>
        <a:lstStyle/>
        <a:p>
          <a:r>
            <a:rPr lang="tr-TR" sz="2000" b="1" dirty="0" smtClean="0">
              <a:solidFill>
                <a:srgbClr val="FFFF00"/>
              </a:solidFill>
              <a:latin typeface="Comic Sans MS" panose="030F0702030302020204" pitchFamily="66" charset="0"/>
              <a:cs typeface="Arial" panose="020B0604020202020204" pitchFamily="34" charset="0"/>
            </a:rPr>
            <a:t>ANESTEZİST </a:t>
          </a:r>
          <a:r>
            <a:rPr lang="tr-TR" sz="1700" b="0" dirty="0" smtClean="0">
              <a:solidFill>
                <a:schemeClr val="tx1"/>
              </a:solidFill>
              <a:latin typeface="Comic Sans MS" panose="030F0702030302020204" pitchFamily="66" charset="0"/>
              <a:cs typeface="Arial" panose="020B0604020202020204" pitchFamily="34" charset="0"/>
            </a:rPr>
            <a:t>Yeni</a:t>
          </a:r>
          <a:r>
            <a:rPr lang="tr-TR" sz="1700" dirty="0" smtClean="0">
              <a:latin typeface="Comic Sans MS" panose="030F0702030302020204" pitchFamily="66" charset="0"/>
              <a:cs typeface="Arial" panose="020B0604020202020204" pitchFamily="34" charset="0"/>
            </a:rPr>
            <a:t> fizyolojik, biyolojik, farmakolojik, </a:t>
          </a:r>
          <a:r>
            <a:rPr lang="tr-TR" sz="1700" dirty="0" err="1" smtClean="0">
              <a:latin typeface="Comic Sans MS" panose="030F0702030302020204" pitchFamily="66" charset="0"/>
              <a:cs typeface="Arial" panose="020B0604020202020204" pitchFamily="34" charset="0"/>
            </a:rPr>
            <a:t>monitörizasyon</a:t>
          </a:r>
          <a:r>
            <a:rPr lang="tr-TR" sz="1700" dirty="0" smtClean="0">
              <a:latin typeface="Comic Sans MS" panose="030F0702030302020204" pitchFamily="66" charset="0"/>
              <a:cs typeface="Arial" panose="020B0604020202020204" pitchFamily="34" charset="0"/>
            </a:rPr>
            <a:t> kavramları</a:t>
          </a:r>
          <a:endParaRPr lang="tr-TR" sz="1700" dirty="0">
            <a:latin typeface="Comic Sans MS" panose="030F0702030302020204" pitchFamily="66" charset="0"/>
          </a:endParaRPr>
        </a:p>
      </dgm:t>
    </dgm:pt>
    <dgm:pt modelId="{93FD7117-0209-4E2A-A168-9E6C30564349}" type="parTrans" cxnId="{1F796F7A-51BB-49A2-AFEE-D0608A666E5D}">
      <dgm:prSet/>
      <dgm:spPr/>
      <dgm:t>
        <a:bodyPr/>
        <a:lstStyle/>
        <a:p>
          <a:endParaRPr lang="tr-TR"/>
        </a:p>
      </dgm:t>
    </dgm:pt>
    <dgm:pt modelId="{BB5269D5-6D0D-44CC-96A7-1860B92CE739}" type="sibTrans" cxnId="{1F796F7A-51BB-49A2-AFEE-D0608A666E5D}">
      <dgm:prSet/>
      <dgm:spPr/>
      <dgm:t>
        <a:bodyPr/>
        <a:lstStyle/>
        <a:p>
          <a:endParaRPr lang="tr-TR"/>
        </a:p>
      </dgm:t>
    </dgm:pt>
    <dgm:pt modelId="{AE0AB00E-B0CD-42EC-9EAE-A6323A16F7F0}">
      <dgm:prSet phldrT="[Metin]" custT="1"/>
      <dgm:spPr>
        <a:scene3d>
          <a:camera prst="isometricLeftDown">
            <a:rot lat="1664714" lon="1341448" rev="20831596"/>
          </a:camera>
          <a:lightRig rig="threePt" dir="t">
            <a:rot lat="0" lon="0" rev="0"/>
          </a:lightRig>
        </a:scene3d>
        <a:sp3d prstMaterial="metal">
          <a:bevelT prst="convex"/>
        </a:sp3d>
      </dgm:spPr>
      <dgm:t>
        <a:bodyPr/>
        <a:lstStyle/>
        <a:p>
          <a:r>
            <a:rPr lang="tr-TR" sz="2000" b="1" dirty="0" smtClean="0">
              <a:solidFill>
                <a:srgbClr val="FFFF00"/>
              </a:solidFill>
              <a:latin typeface="Comic Sans MS" panose="030F0702030302020204" pitchFamily="66" charset="0"/>
            </a:rPr>
            <a:t>PERFÜZYONİST</a:t>
          </a:r>
        </a:p>
        <a:p>
          <a:r>
            <a:rPr lang="tr-TR" sz="2600" dirty="0" smtClean="0">
              <a:latin typeface="Comic Sans MS" panose="030F0702030302020204" pitchFamily="66" charset="0"/>
            </a:rPr>
            <a:t>ECMO gerekliliği</a:t>
          </a:r>
          <a:endParaRPr lang="tr-TR" sz="2600" dirty="0">
            <a:latin typeface="Comic Sans MS" panose="030F0702030302020204" pitchFamily="66" charset="0"/>
          </a:endParaRPr>
        </a:p>
      </dgm:t>
    </dgm:pt>
    <dgm:pt modelId="{133477A1-3A73-4047-A732-6E8172DC809A}" type="parTrans" cxnId="{EF5280B8-3B3D-4045-8610-37B637B10F65}">
      <dgm:prSet/>
      <dgm:spPr>
        <a:scene3d>
          <a:camera prst="orthographicFront"/>
          <a:lightRig rig="threePt" dir="t"/>
        </a:scene3d>
        <a:sp3d>
          <a:bevelT prst="convex"/>
        </a:sp3d>
      </dgm:spPr>
      <dgm:t>
        <a:bodyPr/>
        <a:lstStyle/>
        <a:p>
          <a:endParaRPr lang="tr-TR"/>
        </a:p>
      </dgm:t>
    </dgm:pt>
    <dgm:pt modelId="{D7484B99-0FAF-4E11-934C-D39D68317CFF}" type="sibTrans" cxnId="{EF5280B8-3B3D-4045-8610-37B637B10F65}">
      <dgm:prSet/>
      <dgm:spPr/>
      <dgm:t>
        <a:bodyPr/>
        <a:lstStyle/>
        <a:p>
          <a:endParaRPr lang="tr-TR"/>
        </a:p>
      </dgm:t>
    </dgm:pt>
    <dgm:pt modelId="{96D32451-AFF2-4169-84C4-DA4BFE4C3729}" type="pres">
      <dgm:prSet presAssocID="{3B5D5173-BAEC-4A2B-922E-33BDBC58028C}" presName="cycle" presStyleCnt="0">
        <dgm:presLayoutVars>
          <dgm:chMax val="1"/>
          <dgm:dir/>
          <dgm:animLvl val="ctr"/>
          <dgm:resizeHandles val="exact"/>
        </dgm:presLayoutVars>
      </dgm:prSet>
      <dgm:spPr/>
      <dgm:t>
        <a:bodyPr/>
        <a:lstStyle/>
        <a:p>
          <a:endParaRPr lang="tr-TR"/>
        </a:p>
      </dgm:t>
    </dgm:pt>
    <dgm:pt modelId="{F49D1078-FBDC-49FF-ACD9-489DA79286D8}" type="pres">
      <dgm:prSet presAssocID="{6A92E15E-FAAD-46D3-90B1-37FC316A1A0D}" presName="centerShape" presStyleLbl="node0" presStyleIdx="0" presStyleCnt="1"/>
      <dgm:spPr/>
      <dgm:t>
        <a:bodyPr/>
        <a:lstStyle/>
        <a:p>
          <a:endParaRPr lang="tr-TR"/>
        </a:p>
      </dgm:t>
    </dgm:pt>
    <dgm:pt modelId="{08784ED2-35D9-4571-B3EC-E48470852373}" type="pres">
      <dgm:prSet presAssocID="{FAC81507-2EA1-4DFB-9426-DB0A9C63329D}" presName="parTrans" presStyleLbl="bgSibTrans2D1" presStyleIdx="0" presStyleCnt="3"/>
      <dgm:spPr/>
      <dgm:t>
        <a:bodyPr/>
        <a:lstStyle/>
        <a:p>
          <a:endParaRPr lang="tr-TR"/>
        </a:p>
      </dgm:t>
    </dgm:pt>
    <dgm:pt modelId="{D51DA3C7-817C-48CD-A2B4-B5EBF3A83717}" type="pres">
      <dgm:prSet presAssocID="{2BA05F26-54E4-4EB4-B66B-ACC7BB0CC97B}" presName="node" presStyleLbl="node1" presStyleIdx="0" presStyleCnt="3">
        <dgm:presLayoutVars>
          <dgm:bulletEnabled val="1"/>
        </dgm:presLayoutVars>
      </dgm:prSet>
      <dgm:spPr/>
      <dgm:t>
        <a:bodyPr/>
        <a:lstStyle/>
        <a:p>
          <a:endParaRPr lang="tr-TR"/>
        </a:p>
      </dgm:t>
    </dgm:pt>
    <dgm:pt modelId="{8496AC2F-A4BB-4FD7-AA7A-8143773FDC66}" type="pres">
      <dgm:prSet presAssocID="{93FD7117-0209-4E2A-A168-9E6C30564349}" presName="parTrans" presStyleLbl="bgSibTrans2D1" presStyleIdx="1" presStyleCnt="3"/>
      <dgm:spPr/>
      <dgm:t>
        <a:bodyPr/>
        <a:lstStyle/>
        <a:p>
          <a:endParaRPr lang="tr-TR"/>
        </a:p>
      </dgm:t>
    </dgm:pt>
    <dgm:pt modelId="{7D1526A8-6D51-4D85-B909-4E29657A9799}" type="pres">
      <dgm:prSet presAssocID="{43A08D16-6C57-4221-833B-31E6BAECAAE3}" presName="node" presStyleLbl="node1" presStyleIdx="1" presStyleCnt="3">
        <dgm:presLayoutVars>
          <dgm:bulletEnabled val="1"/>
        </dgm:presLayoutVars>
      </dgm:prSet>
      <dgm:spPr/>
      <dgm:t>
        <a:bodyPr/>
        <a:lstStyle/>
        <a:p>
          <a:endParaRPr lang="tr-TR"/>
        </a:p>
      </dgm:t>
    </dgm:pt>
    <dgm:pt modelId="{CD50084D-623E-4444-888C-FE470CAEB5CC}" type="pres">
      <dgm:prSet presAssocID="{133477A1-3A73-4047-A732-6E8172DC809A}" presName="parTrans" presStyleLbl="bgSibTrans2D1" presStyleIdx="2" presStyleCnt="3"/>
      <dgm:spPr/>
      <dgm:t>
        <a:bodyPr/>
        <a:lstStyle/>
        <a:p>
          <a:endParaRPr lang="tr-TR"/>
        </a:p>
      </dgm:t>
    </dgm:pt>
    <dgm:pt modelId="{2981A1D3-0B1B-45A4-953E-30FB54AD4D20}" type="pres">
      <dgm:prSet presAssocID="{AE0AB00E-B0CD-42EC-9EAE-A6323A16F7F0}" presName="node" presStyleLbl="node1" presStyleIdx="2" presStyleCnt="3" custRadScaleRad="99007" custRadScaleInc="-672">
        <dgm:presLayoutVars>
          <dgm:bulletEnabled val="1"/>
        </dgm:presLayoutVars>
      </dgm:prSet>
      <dgm:spPr/>
      <dgm:t>
        <a:bodyPr/>
        <a:lstStyle/>
        <a:p>
          <a:endParaRPr lang="tr-TR"/>
        </a:p>
      </dgm:t>
    </dgm:pt>
  </dgm:ptLst>
  <dgm:cxnLst>
    <dgm:cxn modelId="{5EC48870-A8B2-45B9-8C2B-108D08174DF7}" type="presOf" srcId="{133477A1-3A73-4047-A732-6E8172DC809A}" destId="{CD50084D-623E-4444-888C-FE470CAEB5CC}" srcOrd="0" destOrd="0" presId="urn:microsoft.com/office/officeart/2005/8/layout/radial4"/>
    <dgm:cxn modelId="{9ED4FA90-287E-442E-907C-ADDBC19921CA}" type="presOf" srcId="{6A92E15E-FAAD-46D3-90B1-37FC316A1A0D}" destId="{F49D1078-FBDC-49FF-ACD9-489DA79286D8}" srcOrd="0" destOrd="0" presId="urn:microsoft.com/office/officeart/2005/8/layout/radial4"/>
    <dgm:cxn modelId="{10326963-82A1-47B4-907B-7FDDF230A094}" type="presOf" srcId="{AE0AB00E-B0CD-42EC-9EAE-A6323A16F7F0}" destId="{2981A1D3-0B1B-45A4-953E-30FB54AD4D20}" srcOrd="0" destOrd="0" presId="urn:microsoft.com/office/officeart/2005/8/layout/radial4"/>
    <dgm:cxn modelId="{AA09AE57-EA1A-4E7D-A37D-E64402A62414}" type="presOf" srcId="{93FD7117-0209-4E2A-A168-9E6C30564349}" destId="{8496AC2F-A4BB-4FD7-AA7A-8143773FDC66}" srcOrd="0" destOrd="0" presId="urn:microsoft.com/office/officeart/2005/8/layout/radial4"/>
    <dgm:cxn modelId="{1F796F7A-51BB-49A2-AFEE-D0608A666E5D}" srcId="{6A92E15E-FAAD-46D3-90B1-37FC316A1A0D}" destId="{43A08D16-6C57-4221-833B-31E6BAECAAE3}" srcOrd="1" destOrd="0" parTransId="{93FD7117-0209-4E2A-A168-9E6C30564349}" sibTransId="{BB5269D5-6D0D-44CC-96A7-1860B92CE739}"/>
    <dgm:cxn modelId="{68BD9D3A-4DC7-4ECA-8FDA-2467A6ABFF4E}" type="presOf" srcId="{2BA05F26-54E4-4EB4-B66B-ACC7BB0CC97B}" destId="{D51DA3C7-817C-48CD-A2B4-B5EBF3A83717}" srcOrd="0" destOrd="0" presId="urn:microsoft.com/office/officeart/2005/8/layout/radial4"/>
    <dgm:cxn modelId="{0306D892-4ECB-4C28-B504-799355517945}" type="presOf" srcId="{3B5D5173-BAEC-4A2B-922E-33BDBC58028C}" destId="{96D32451-AFF2-4169-84C4-DA4BFE4C3729}" srcOrd="0" destOrd="0" presId="urn:microsoft.com/office/officeart/2005/8/layout/radial4"/>
    <dgm:cxn modelId="{EF5280B8-3B3D-4045-8610-37B637B10F65}" srcId="{6A92E15E-FAAD-46D3-90B1-37FC316A1A0D}" destId="{AE0AB00E-B0CD-42EC-9EAE-A6323A16F7F0}" srcOrd="2" destOrd="0" parTransId="{133477A1-3A73-4047-A732-6E8172DC809A}" sibTransId="{D7484B99-0FAF-4E11-934C-D39D68317CFF}"/>
    <dgm:cxn modelId="{0130178E-657F-444D-8D9A-95D22879E4A6}" type="presOf" srcId="{43A08D16-6C57-4221-833B-31E6BAECAAE3}" destId="{7D1526A8-6D51-4D85-B909-4E29657A9799}" srcOrd="0" destOrd="0" presId="urn:microsoft.com/office/officeart/2005/8/layout/radial4"/>
    <dgm:cxn modelId="{DD6F2632-28DE-40DB-8A25-07260534968E}" type="presOf" srcId="{FAC81507-2EA1-4DFB-9426-DB0A9C63329D}" destId="{08784ED2-35D9-4571-B3EC-E48470852373}" srcOrd="0" destOrd="0" presId="urn:microsoft.com/office/officeart/2005/8/layout/radial4"/>
    <dgm:cxn modelId="{EFB07235-9070-4C73-A5CA-65D523F92A75}" srcId="{3B5D5173-BAEC-4A2B-922E-33BDBC58028C}" destId="{6A92E15E-FAAD-46D3-90B1-37FC316A1A0D}" srcOrd="0" destOrd="0" parTransId="{0F2FA35E-8A3B-429A-9C4E-54A3F7AF6183}" sibTransId="{B6E210AB-17F9-4D0D-B93A-742F011F6736}"/>
    <dgm:cxn modelId="{80984F62-ADA7-41F5-88D2-1EA52ED70FAC}" srcId="{6A92E15E-FAAD-46D3-90B1-37FC316A1A0D}" destId="{2BA05F26-54E4-4EB4-B66B-ACC7BB0CC97B}" srcOrd="0" destOrd="0" parTransId="{FAC81507-2EA1-4DFB-9426-DB0A9C63329D}" sibTransId="{76D66178-7E71-427C-BDF3-18FA8B8CBBB4}"/>
    <dgm:cxn modelId="{DDE6F477-8F84-46D3-9D96-D0109CFFDED5}" type="presParOf" srcId="{96D32451-AFF2-4169-84C4-DA4BFE4C3729}" destId="{F49D1078-FBDC-49FF-ACD9-489DA79286D8}" srcOrd="0" destOrd="0" presId="urn:microsoft.com/office/officeart/2005/8/layout/radial4"/>
    <dgm:cxn modelId="{D1B910EE-91D4-477F-B4EF-08B73BD822FE}" type="presParOf" srcId="{96D32451-AFF2-4169-84C4-DA4BFE4C3729}" destId="{08784ED2-35D9-4571-B3EC-E48470852373}" srcOrd="1" destOrd="0" presId="urn:microsoft.com/office/officeart/2005/8/layout/radial4"/>
    <dgm:cxn modelId="{5A7EC7B2-FF40-4764-B06B-BFA2245761FC}" type="presParOf" srcId="{96D32451-AFF2-4169-84C4-DA4BFE4C3729}" destId="{D51DA3C7-817C-48CD-A2B4-B5EBF3A83717}" srcOrd="2" destOrd="0" presId="urn:microsoft.com/office/officeart/2005/8/layout/radial4"/>
    <dgm:cxn modelId="{51ABB7F0-8198-45A3-9537-EF1F0676C897}" type="presParOf" srcId="{96D32451-AFF2-4169-84C4-DA4BFE4C3729}" destId="{8496AC2F-A4BB-4FD7-AA7A-8143773FDC66}" srcOrd="3" destOrd="0" presId="urn:microsoft.com/office/officeart/2005/8/layout/radial4"/>
    <dgm:cxn modelId="{693B1C13-4A85-4AE4-8871-3FC018A0EC74}" type="presParOf" srcId="{96D32451-AFF2-4169-84C4-DA4BFE4C3729}" destId="{7D1526A8-6D51-4D85-B909-4E29657A9799}" srcOrd="4" destOrd="0" presId="urn:microsoft.com/office/officeart/2005/8/layout/radial4"/>
    <dgm:cxn modelId="{9CD3E101-A94E-4C2A-A2F2-2FFA64797CC1}" type="presParOf" srcId="{96D32451-AFF2-4169-84C4-DA4BFE4C3729}" destId="{CD50084D-623E-4444-888C-FE470CAEB5CC}" srcOrd="5" destOrd="0" presId="urn:microsoft.com/office/officeart/2005/8/layout/radial4"/>
    <dgm:cxn modelId="{F5F76F83-8F79-418C-9D28-971BDFF6CEF4}" type="presParOf" srcId="{96D32451-AFF2-4169-84C4-DA4BFE4C3729}" destId="{2981A1D3-0B1B-45A4-953E-30FB54AD4D20}"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766870-4B4A-4531-AECC-043B931FD8D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tr-TR"/>
        </a:p>
      </dgm:t>
    </dgm:pt>
    <dgm:pt modelId="{54A05F1A-BAB3-4FF8-9035-EB9B098ECB11}">
      <dgm:prSet phldrT="[Metin]" custT="1"/>
      <dgm:spPr/>
      <dgm:t>
        <a:bodyPr/>
        <a:lstStyle/>
        <a:p>
          <a:endParaRPr lang="tr-TR" sz="2400" b="1" dirty="0" smtClean="0"/>
        </a:p>
        <a:p>
          <a:r>
            <a:rPr lang="tr-TR" sz="2300" b="1" dirty="0" smtClean="0">
              <a:solidFill>
                <a:schemeClr val="bg1"/>
              </a:solidFill>
              <a:latin typeface="Comic Sans MS" panose="030F0702030302020204" pitchFamily="66" charset="0"/>
            </a:rPr>
            <a:t>HLA </a:t>
          </a:r>
        </a:p>
        <a:p>
          <a:r>
            <a:rPr lang="tr-TR" sz="2300" b="1" dirty="0" smtClean="0">
              <a:solidFill>
                <a:schemeClr val="bg1"/>
              </a:solidFill>
              <a:latin typeface="Comic Sans MS" panose="030F0702030302020204" pitchFamily="66" charset="0"/>
            </a:rPr>
            <a:t>UYUMU</a:t>
          </a:r>
          <a:endParaRPr lang="tr-TR" sz="2300" b="1" dirty="0">
            <a:solidFill>
              <a:schemeClr val="bg1"/>
            </a:solidFill>
            <a:latin typeface="Comic Sans MS" panose="030F0702030302020204" pitchFamily="66" charset="0"/>
          </a:endParaRPr>
        </a:p>
      </dgm:t>
    </dgm:pt>
    <dgm:pt modelId="{BC605057-9077-494A-899F-3EACFB08FC6E}" type="parTrans" cxnId="{27D88E0D-CC9C-44B2-9666-0BB78856BA7E}">
      <dgm:prSet/>
      <dgm:spPr/>
      <dgm:t>
        <a:bodyPr/>
        <a:lstStyle/>
        <a:p>
          <a:endParaRPr lang="tr-TR"/>
        </a:p>
      </dgm:t>
    </dgm:pt>
    <dgm:pt modelId="{C281C8CE-2CDC-49B4-9089-C7733CAB2C3D}" type="sibTrans" cxnId="{27D88E0D-CC9C-44B2-9666-0BB78856BA7E}">
      <dgm:prSet/>
      <dgm:spPr/>
      <dgm:t>
        <a:bodyPr/>
        <a:lstStyle/>
        <a:p>
          <a:endParaRPr lang="tr-TR"/>
        </a:p>
      </dgm:t>
    </dgm:pt>
    <dgm:pt modelId="{55D26C8F-8396-49DE-BE9B-35C3FEA3837E}">
      <dgm:prSet phldrT="[Metin]"/>
      <dgm:spPr/>
      <dgm:t>
        <a:bodyPr/>
        <a:lstStyle/>
        <a:p>
          <a:r>
            <a:rPr lang="tr-TR" dirty="0" err="1" smtClean="0">
              <a:latin typeface="Comic Sans MS" panose="030F0702030302020204" pitchFamily="66" charset="0"/>
            </a:rPr>
            <a:t>İskemi</a:t>
          </a:r>
          <a:r>
            <a:rPr lang="tr-TR" dirty="0" smtClean="0">
              <a:latin typeface="Comic Sans MS" panose="030F0702030302020204" pitchFamily="66" charset="0"/>
            </a:rPr>
            <a:t> süresi çok kısa ( 4-6 saat)</a:t>
          </a:r>
          <a:endParaRPr lang="tr-TR" dirty="0">
            <a:latin typeface="Comic Sans MS" panose="030F0702030302020204" pitchFamily="66" charset="0"/>
          </a:endParaRPr>
        </a:p>
      </dgm:t>
    </dgm:pt>
    <dgm:pt modelId="{F1F14797-1FB1-4E54-9D35-E4A7B2BA2547}" type="parTrans" cxnId="{2B87A8DA-3C1B-4947-9443-66E98A80B3AD}">
      <dgm:prSet/>
      <dgm:spPr/>
      <dgm:t>
        <a:bodyPr/>
        <a:lstStyle/>
        <a:p>
          <a:endParaRPr lang="tr-TR"/>
        </a:p>
      </dgm:t>
    </dgm:pt>
    <dgm:pt modelId="{2680028B-9617-4F89-ACDA-913413965615}" type="sibTrans" cxnId="{2B87A8DA-3C1B-4947-9443-66E98A80B3AD}">
      <dgm:prSet/>
      <dgm:spPr/>
      <dgm:t>
        <a:bodyPr/>
        <a:lstStyle/>
        <a:p>
          <a:endParaRPr lang="tr-TR"/>
        </a:p>
      </dgm:t>
    </dgm:pt>
    <dgm:pt modelId="{272E9DD2-C4FB-4437-8909-2FF3E5D9BF1C}">
      <dgm:prSet phldrT="[Metin]" custT="1"/>
      <dgm:spPr/>
      <dgm:t>
        <a:bodyPr/>
        <a:lstStyle/>
        <a:p>
          <a:r>
            <a:rPr lang="tr-TR" sz="2400" b="1" dirty="0" smtClean="0">
              <a:solidFill>
                <a:schemeClr val="bg1"/>
              </a:solidFill>
              <a:latin typeface="Comic Sans MS" panose="030F0702030302020204" pitchFamily="66" charset="0"/>
            </a:rPr>
            <a:t>SÜREYİ KISALTMA</a:t>
          </a:r>
          <a:endParaRPr lang="tr-TR" sz="2400" b="1" dirty="0">
            <a:solidFill>
              <a:schemeClr val="bg1"/>
            </a:solidFill>
            <a:latin typeface="Comic Sans MS" panose="030F0702030302020204" pitchFamily="66" charset="0"/>
          </a:endParaRPr>
        </a:p>
      </dgm:t>
    </dgm:pt>
    <dgm:pt modelId="{24DD680E-04CF-4B2F-B531-869446F3DC1B}" type="parTrans" cxnId="{D7BCFED9-88D5-45F8-BC1A-09A80B8239C5}">
      <dgm:prSet/>
      <dgm:spPr/>
      <dgm:t>
        <a:bodyPr/>
        <a:lstStyle/>
        <a:p>
          <a:endParaRPr lang="tr-TR"/>
        </a:p>
      </dgm:t>
    </dgm:pt>
    <dgm:pt modelId="{31CB0483-B498-47F1-9492-5E00D67DF7E3}" type="sibTrans" cxnId="{D7BCFED9-88D5-45F8-BC1A-09A80B8239C5}">
      <dgm:prSet/>
      <dgm:spPr/>
      <dgm:t>
        <a:bodyPr/>
        <a:lstStyle/>
        <a:p>
          <a:endParaRPr lang="tr-TR"/>
        </a:p>
      </dgm:t>
    </dgm:pt>
    <dgm:pt modelId="{81920C78-9E15-400B-9F62-26DA7DA1E403}">
      <dgm:prSet phldrT="[Metin]"/>
      <dgm:spPr/>
      <dgm:t>
        <a:bodyPr/>
        <a:lstStyle/>
        <a:p>
          <a:r>
            <a:rPr lang="tr-TR" dirty="0" smtClean="0">
              <a:latin typeface="Comic Sans MS" panose="030F0702030302020204" pitchFamily="66" charset="0"/>
            </a:rPr>
            <a:t>Alıcı / </a:t>
          </a:r>
          <a:r>
            <a:rPr lang="tr-TR" dirty="0" err="1" smtClean="0">
              <a:latin typeface="Comic Sans MS" panose="030F0702030302020204" pitchFamily="66" charset="0"/>
            </a:rPr>
            <a:t>Harvesting</a:t>
          </a:r>
          <a:r>
            <a:rPr lang="tr-TR" dirty="0" smtClean="0">
              <a:latin typeface="Comic Sans MS" panose="030F0702030302020204" pitchFamily="66" charset="0"/>
            </a:rPr>
            <a:t> ekibi  ile sıkı koordinasyon</a:t>
          </a:r>
          <a:endParaRPr lang="tr-TR" dirty="0">
            <a:latin typeface="Comic Sans MS" panose="030F0702030302020204" pitchFamily="66" charset="0"/>
          </a:endParaRPr>
        </a:p>
      </dgm:t>
    </dgm:pt>
    <dgm:pt modelId="{6F34CA63-2D20-44F1-9DAC-AF0F05563228}" type="parTrans" cxnId="{76DB08B0-90B7-49C9-8AC5-6297ABA9789C}">
      <dgm:prSet/>
      <dgm:spPr/>
      <dgm:t>
        <a:bodyPr/>
        <a:lstStyle/>
        <a:p>
          <a:endParaRPr lang="tr-TR"/>
        </a:p>
      </dgm:t>
    </dgm:pt>
    <dgm:pt modelId="{7DB11BAF-5646-4FC7-BA1D-47B313EA53C3}" type="sibTrans" cxnId="{76DB08B0-90B7-49C9-8AC5-6297ABA9789C}">
      <dgm:prSet/>
      <dgm:spPr/>
      <dgm:t>
        <a:bodyPr/>
        <a:lstStyle/>
        <a:p>
          <a:endParaRPr lang="tr-TR"/>
        </a:p>
      </dgm:t>
    </dgm:pt>
    <dgm:pt modelId="{ED37D18D-B08C-45E4-AB68-30BFC4139011}">
      <dgm:prSet phldrT="[Metin]"/>
      <dgm:spPr/>
      <dgm:t>
        <a:bodyPr/>
        <a:lstStyle/>
        <a:p>
          <a:r>
            <a:rPr lang="tr-TR" dirty="0" smtClean="0">
              <a:latin typeface="Comic Sans MS" panose="030F0702030302020204" pitchFamily="66" charset="0"/>
            </a:rPr>
            <a:t>HLA çalışmak için zaman yok</a:t>
          </a:r>
          <a:endParaRPr lang="tr-TR" dirty="0">
            <a:latin typeface="Comic Sans MS" panose="030F0702030302020204" pitchFamily="66" charset="0"/>
          </a:endParaRPr>
        </a:p>
      </dgm:t>
    </dgm:pt>
    <dgm:pt modelId="{83E2FAB7-18EE-4A1A-A408-670E18ABD19E}" type="parTrans" cxnId="{DB041BD0-B2AC-4A8B-B135-F179D040EC74}">
      <dgm:prSet/>
      <dgm:spPr/>
      <dgm:t>
        <a:bodyPr/>
        <a:lstStyle/>
        <a:p>
          <a:endParaRPr lang="tr-TR"/>
        </a:p>
      </dgm:t>
    </dgm:pt>
    <dgm:pt modelId="{4662AADB-2BA2-4A12-A2D6-5779AD116851}" type="sibTrans" cxnId="{DB041BD0-B2AC-4A8B-B135-F179D040EC74}">
      <dgm:prSet/>
      <dgm:spPr/>
      <dgm:t>
        <a:bodyPr/>
        <a:lstStyle/>
        <a:p>
          <a:endParaRPr lang="tr-TR"/>
        </a:p>
      </dgm:t>
    </dgm:pt>
    <dgm:pt modelId="{FC641ABB-E01D-4CB8-AA3D-09BD382A3B82}">
      <dgm:prSet phldrT="[Metin]"/>
      <dgm:spPr/>
      <dgm:t>
        <a:bodyPr/>
        <a:lstStyle/>
        <a:p>
          <a:r>
            <a:rPr lang="tr-TR" dirty="0" smtClean="0">
              <a:latin typeface="Comic Sans MS" panose="030F0702030302020204" pitchFamily="66" charset="0"/>
            </a:rPr>
            <a:t>Organ çıkarılırken, </a:t>
          </a:r>
          <a:r>
            <a:rPr lang="tr-TR" b="1" dirty="0" smtClean="0">
              <a:latin typeface="Comic Sans MS" panose="030F0702030302020204" pitchFamily="66" charset="0"/>
            </a:rPr>
            <a:t>alıcı için çalışan cerrahi ekibin L/R</a:t>
          </a:r>
          <a:r>
            <a:rPr lang="tr-TR" dirty="0" smtClean="0">
              <a:latin typeface="Comic Sans MS" panose="030F0702030302020204" pitchFamily="66" charset="0"/>
            </a:rPr>
            <a:t> </a:t>
          </a:r>
          <a:r>
            <a:rPr lang="tr-TR" b="1" dirty="0" err="1" smtClean="0">
              <a:latin typeface="Comic Sans MS" panose="030F0702030302020204" pitchFamily="66" charset="0"/>
            </a:rPr>
            <a:t>akc</a:t>
          </a:r>
          <a:r>
            <a:rPr lang="tr-TR" b="1" dirty="0" smtClean="0">
              <a:latin typeface="Comic Sans MS" panose="030F0702030302020204" pitchFamily="66" charset="0"/>
            </a:rPr>
            <a:t>. hazırlamaya </a:t>
          </a:r>
          <a:r>
            <a:rPr lang="tr-TR" dirty="0" smtClean="0">
              <a:latin typeface="Comic Sans MS" panose="030F0702030302020204" pitchFamily="66" charset="0"/>
            </a:rPr>
            <a:t>başlamış olmaları gerekiyor.</a:t>
          </a:r>
          <a:endParaRPr lang="tr-TR" dirty="0">
            <a:latin typeface="Comic Sans MS" panose="030F0702030302020204" pitchFamily="66" charset="0"/>
          </a:endParaRPr>
        </a:p>
      </dgm:t>
    </dgm:pt>
    <dgm:pt modelId="{7B021502-ECB9-45F2-AAEE-16BE266CC35E}" type="parTrans" cxnId="{7EA38BA8-FEFE-4A14-AA96-54E2A08EECB7}">
      <dgm:prSet/>
      <dgm:spPr/>
      <dgm:t>
        <a:bodyPr/>
        <a:lstStyle/>
        <a:p>
          <a:endParaRPr lang="tr-TR"/>
        </a:p>
      </dgm:t>
    </dgm:pt>
    <dgm:pt modelId="{B0CE8E8D-0E18-4380-B91F-B0DE0D2A9762}" type="sibTrans" cxnId="{7EA38BA8-FEFE-4A14-AA96-54E2A08EECB7}">
      <dgm:prSet/>
      <dgm:spPr/>
      <dgm:t>
        <a:bodyPr/>
        <a:lstStyle/>
        <a:p>
          <a:endParaRPr lang="tr-TR"/>
        </a:p>
      </dgm:t>
    </dgm:pt>
    <dgm:pt modelId="{017F2A01-631C-4EA4-8659-7C6E2B0D5BBF}" type="pres">
      <dgm:prSet presAssocID="{4A766870-4B4A-4531-AECC-043B931FD8D1}" presName="linearFlow" presStyleCnt="0">
        <dgm:presLayoutVars>
          <dgm:dir/>
          <dgm:animLvl val="lvl"/>
          <dgm:resizeHandles val="exact"/>
        </dgm:presLayoutVars>
      </dgm:prSet>
      <dgm:spPr/>
      <dgm:t>
        <a:bodyPr/>
        <a:lstStyle/>
        <a:p>
          <a:endParaRPr lang="tr-TR"/>
        </a:p>
      </dgm:t>
    </dgm:pt>
    <dgm:pt modelId="{FC5FFC73-A886-4016-893F-6CA3F7FF6AF6}" type="pres">
      <dgm:prSet presAssocID="{54A05F1A-BAB3-4FF8-9035-EB9B098ECB11}" presName="composite" presStyleCnt="0"/>
      <dgm:spPr/>
    </dgm:pt>
    <dgm:pt modelId="{09098429-AF24-4840-AB18-520E4D2B75C6}" type="pres">
      <dgm:prSet presAssocID="{54A05F1A-BAB3-4FF8-9035-EB9B098ECB11}" presName="parentText" presStyleLbl="alignNode1" presStyleIdx="0" presStyleCnt="2">
        <dgm:presLayoutVars>
          <dgm:chMax val="1"/>
          <dgm:bulletEnabled val="1"/>
        </dgm:presLayoutVars>
      </dgm:prSet>
      <dgm:spPr/>
      <dgm:t>
        <a:bodyPr/>
        <a:lstStyle/>
        <a:p>
          <a:endParaRPr lang="tr-TR"/>
        </a:p>
      </dgm:t>
    </dgm:pt>
    <dgm:pt modelId="{58158DD7-615C-4E0B-9679-699BDFC8BDCD}" type="pres">
      <dgm:prSet presAssocID="{54A05F1A-BAB3-4FF8-9035-EB9B098ECB11}" presName="descendantText" presStyleLbl="alignAcc1" presStyleIdx="0" presStyleCnt="2" custLinFactNeighborX="-482" custLinFactNeighborY="1606">
        <dgm:presLayoutVars>
          <dgm:bulletEnabled val="1"/>
        </dgm:presLayoutVars>
      </dgm:prSet>
      <dgm:spPr/>
      <dgm:t>
        <a:bodyPr/>
        <a:lstStyle/>
        <a:p>
          <a:endParaRPr lang="tr-TR"/>
        </a:p>
      </dgm:t>
    </dgm:pt>
    <dgm:pt modelId="{E6FF4339-8A31-4D1D-A31E-72F86706A937}" type="pres">
      <dgm:prSet presAssocID="{C281C8CE-2CDC-49B4-9089-C7733CAB2C3D}" presName="sp" presStyleCnt="0"/>
      <dgm:spPr/>
    </dgm:pt>
    <dgm:pt modelId="{4FA439CE-26E6-4C01-8354-A098151EDE2D}" type="pres">
      <dgm:prSet presAssocID="{272E9DD2-C4FB-4437-8909-2FF3E5D9BF1C}" presName="composite" presStyleCnt="0"/>
      <dgm:spPr/>
    </dgm:pt>
    <dgm:pt modelId="{6E92DD32-6C8E-416B-8FD2-5648B85BD9E4}" type="pres">
      <dgm:prSet presAssocID="{272E9DD2-C4FB-4437-8909-2FF3E5D9BF1C}" presName="parentText" presStyleLbl="alignNode1" presStyleIdx="1" presStyleCnt="2">
        <dgm:presLayoutVars>
          <dgm:chMax val="1"/>
          <dgm:bulletEnabled val="1"/>
        </dgm:presLayoutVars>
      </dgm:prSet>
      <dgm:spPr/>
      <dgm:t>
        <a:bodyPr/>
        <a:lstStyle/>
        <a:p>
          <a:endParaRPr lang="tr-TR"/>
        </a:p>
      </dgm:t>
    </dgm:pt>
    <dgm:pt modelId="{5A44DD22-C5DB-4DE6-9A2F-B85E8ADA08E5}" type="pres">
      <dgm:prSet presAssocID="{272E9DD2-C4FB-4437-8909-2FF3E5D9BF1C}" presName="descendantText" presStyleLbl="alignAcc1" presStyleIdx="1" presStyleCnt="2">
        <dgm:presLayoutVars>
          <dgm:bulletEnabled val="1"/>
        </dgm:presLayoutVars>
      </dgm:prSet>
      <dgm:spPr/>
      <dgm:t>
        <a:bodyPr/>
        <a:lstStyle/>
        <a:p>
          <a:endParaRPr lang="tr-TR"/>
        </a:p>
      </dgm:t>
    </dgm:pt>
  </dgm:ptLst>
  <dgm:cxnLst>
    <dgm:cxn modelId="{DB041BD0-B2AC-4A8B-B135-F179D040EC74}" srcId="{54A05F1A-BAB3-4FF8-9035-EB9B098ECB11}" destId="{ED37D18D-B08C-45E4-AB68-30BFC4139011}" srcOrd="1" destOrd="0" parTransId="{83E2FAB7-18EE-4A1A-A408-670E18ABD19E}" sibTransId="{4662AADB-2BA2-4A12-A2D6-5779AD116851}"/>
    <dgm:cxn modelId="{D7BCFED9-88D5-45F8-BC1A-09A80B8239C5}" srcId="{4A766870-4B4A-4531-AECC-043B931FD8D1}" destId="{272E9DD2-C4FB-4437-8909-2FF3E5D9BF1C}" srcOrd="1" destOrd="0" parTransId="{24DD680E-04CF-4B2F-B531-869446F3DC1B}" sibTransId="{31CB0483-B498-47F1-9492-5E00D67DF7E3}"/>
    <dgm:cxn modelId="{27D88E0D-CC9C-44B2-9666-0BB78856BA7E}" srcId="{4A766870-4B4A-4531-AECC-043B931FD8D1}" destId="{54A05F1A-BAB3-4FF8-9035-EB9B098ECB11}" srcOrd="0" destOrd="0" parTransId="{BC605057-9077-494A-899F-3EACFB08FC6E}" sibTransId="{C281C8CE-2CDC-49B4-9089-C7733CAB2C3D}"/>
    <dgm:cxn modelId="{F6484F94-D642-475C-87B6-EF1188180EAD}" type="presOf" srcId="{4A766870-4B4A-4531-AECC-043B931FD8D1}" destId="{017F2A01-631C-4EA4-8659-7C6E2B0D5BBF}" srcOrd="0" destOrd="0" presId="urn:microsoft.com/office/officeart/2005/8/layout/chevron2"/>
    <dgm:cxn modelId="{7EA38BA8-FEFE-4A14-AA96-54E2A08EECB7}" srcId="{272E9DD2-C4FB-4437-8909-2FF3E5D9BF1C}" destId="{FC641ABB-E01D-4CB8-AA3D-09BD382A3B82}" srcOrd="1" destOrd="0" parTransId="{7B021502-ECB9-45F2-AAEE-16BE266CC35E}" sibTransId="{B0CE8E8D-0E18-4380-B91F-B0DE0D2A9762}"/>
    <dgm:cxn modelId="{FEA42D82-F528-49E3-AEC8-D46BFE6FCD32}" type="presOf" srcId="{FC641ABB-E01D-4CB8-AA3D-09BD382A3B82}" destId="{5A44DD22-C5DB-4DE6-9A2F-B85E8ADA08E5}" srcOrd="0" destOrd="1" presId="urn:microsoft.com/office/officeart/2005/8/layout/chevron2"/>
    <dgm:cxn modelId="{098A18B6-E7BC-4D24-B819-09C5EDA5CE23}" type="presOf" srcId="{272E9DD2-C4FB-4437-8909-2FF3E5D9BF1C}" destId="{6E92DD32-6C8E-416B-8FD2-5648B85BD9E4}" srcOrd="0" destOrd="0" presId="urn:microsoft.com/office/officeart/2005/8/layout/chevron2"/>
    <dgm:cxn modelId="{20222875-D5A4-4DC8-B1A1-99724EE78D56}" type="presOf" srcId="{81920C78-9E15-400B-9F62-26DA7DA1E403}" destId="{5A44DD22-C5DB-4DE6-9A2F-B85E8ADA08E5}" srcOrd="0" destOrd="0" presId="urn:microsoft.com/office/officeart/2005/8/layout/chevron2"/>
    <dgm:cxn modelId="{2B87A8DA-3C1B-4947-9443-66E98A80B3AD}" srcId="{54A05F1A-BAB3-4FF8-9035-EB9B098ECB11}" destId="{55D26C8F-8396-49DE-BE9B-35C3FEA3837E}" srcOrd="0" destOrd="0" parTransId="{F1F14797-1FB1-4E54-9D35-E4A7B2BA2547}" sibTransId="{2680028B-9617-4F89-ACDA-913413965615}"/>
    <dgm:cxn modelId="{405BB357-A963-4148-B357-8B15B78A355D}" type="presOf" srcId="{55D26C8F-8396-49DE-BE9B-35C3FEA3837E}" destId="{58158DD7-615C-4E0B-9679-699BDFC8BDCD}" srcOrd="0" destOrd="0" presId="urn:microsoft.com/office/officeart/2005/8/layout/chevron2"/>
    <dgm:cxn modelId="{B753CB93-AD08-4E46-B4AC-A8B0FDA93B9A}" type="presOf" srcId="{ED37D18D-B08C-45E4-AB68-30BFC4139011}" destId="{58158DD7-615C-4E0B-9679-699BDFC8BDCD}" srcOrd="0" destOrd="1" presId="urn:microsoft.com/office/officeart/2005/8/layout/chevron2"/>
    <dgm:cxn modelId="{76DB08B0-90B7-49C9-8AC5-6297ABA9789C}" srcId="{272E9DD2-C4FB-4437-8909-2FF3E5D9BF1C}" destId="{81920C78-9E15-400B-9F62-26DA7DA1E403}" srcOrd="0" destOrd="0" parTransId="{6F34CA63-2D20-44F1-9DAC-AF0F05563228}" sibTransId="{7DB11BAF-5646-4FC7-BA1D-47B313EA53C3}"/>
    <dgm:cxn modelId="{DF676F9F-89A6-444F-9103-9D4457430B00}" type="presOf" srcId="{54A05F1A-BAB3-4FF8-9035-EB9B098ECB11}" destId="{09098429-AF24-4840-AB18-520E4D2B75C6}" srcOrd="0" destOrd="0" presId="urn:microsoft.com/office/officeart/2005/8/layout/chevron2"/>
    <dgm:cxn modelId="{D0C83C13-5516-4777-B8BA-F40E99A54795}" type="presParOf" srcId="{017F2A01-631C-4EA4-8659-7C6E2B0D5BBF}" destId="{FC5FFC73-A886-4016-893F-6CA3F7FF6AF6}" srcOrd="0" destOrd="0" presId="urn:microsoft.com/office/officeart/2005/8/layout/chevron2"/>
    <dgm:cxn modelId="{483582E4-F28A-4970-81E4-538C06F6E3B1}" type="presParOf" srcId="{FC5FFC73-A886-4016-893F-6CA3F7FF6AF6}" destId="{09098429-AF24-4840-AB18-520E4D2B75C6}" srcOrd="0" destOrd="0" presId="urn:microsoft.com/office/officeart/2005/8/layout/chevron2"/>
    <dgm:cxn modelId="{E2AC1F9A-DC1D-41E2-87AE-9377315B29BD}" type="presParOf" srcId="{FC5FFC73-A886-4016-893F-6CA3F7FF6AF6}" destId="{58158DD7-615C-4E0B-9679-699BDFC8BDCD}" srcOrd="1" destOrd="0" presId="urn:microsoft.com/office/officeart/2005/8/layout/chevron2"/>
    <dgm:cxn modelId="{28BC5912-F760-4094-B48A-9361CDE32C7B}" type="presParOf" srcId="{017F2A01-631C-4EA4-8659-7C6E2B0D5BBF}" destId="{E6FF4339-8A31-4D1D-A31E-72F86706A937}" srcOrd="1" destOrd="0" presId="urn:microsoft.com/office/officeart/2005/8/layout/chevron2"/>
    <dgm:cxn modelId="{3FE6D92D-B9BC-4996-AF1B-C1CCFEF5CF5F}" type="presParOf" srcId="{017F2A01-631C-4EA4-8659-7C6E2B0D5BBF}" destId="{4FA439CE-26E6-4C01-8354-A098151EDE2D}" srcOrd="2" destOrd="0" presId="urn:microsoft.com/office/officeart/2005/8/layout/chevron2"/>
    <dgm:cxn modelId="{43D36139-94D2-4521-9063-16F59C182630}" type="presParOf" srcId="{4FA439CE-26E6-4C01-8354-A098151EDE2D}" destId="{6E92DD32-6C8E-416B-8FD2-5648B85BD9E4}" srcOrd="0" destOrd="0" presId="urn:microsoft.com/office/officeart/2005/8/layout/chevron2"/>
    <dgm:cxn modelId="{5E49AB46-E12C-4F69-B682-5104D1A3C898}" type="presParOf" srcId="{4FA439CE-26E6-4C01-8354-A098151EDE2D}" destId="{5A44DD22-C5DB-4DE6-9A2F-B85E8ADA08E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51E092-8866-4C76-8D3B-1B1B02E6468D}" type="doc">
      <dgm:prSet loTypeId="urn:microsoft.com/office/officeart/2005/8/layout/pList2" loCatId="list" qsTypeId="urn:microsoft.com/office/officeart/2005/8/quickstyle/simple1" qsCatId="simple" csTypeId="urn:microsoft.com/office/officeart/2005/8/colors/accent1_2" csCatId="accent1" phldr="1"/>
      <dgm:spPr/>
    </dgm:pt>
    <dgm:pt modelId="{A2892ACE-2041-485E-B214-5DBDD0ED0B91}">
      <dgm:prSet phldrT="[Metin]"/>
      <dgm:spPr/>
      <dgm:t>
        <a:bodyPr/>
        <a:lstStyle/>
        <a:p>
          <a:endParaRPr lang="tr-TR" dirty="0" smtClean="0">
            <a:latin typeface="Comic Sans MS" panose="030F0702030302020204" pitchFamily="66" charset="0"/>
          </a:endParaRPr>
        </a:p>
        <a:p>
          <a:r>
            <a:rPr lang="tr-TR" b="1" dirty="0" smtClean="0">
              <a:latin typeface="Comic Sans MS" panose="030F0702030302020204" pitchFamily="66" charset="0"/>
            </a:rPr>
            <a:t>Kardiyak Cerrahi</a:t>
          </a:r>
        </a:p>
        <a:p>
          <a:r>
            <a:rPr lang="tr-TR" b="1" dirty="0" smtClean="0">
              <a:latin typeface="Comic Sans MS" panose="030F0702030302020204" pitchFamily="66" charset="0"/>
            </a:rPr>
            <a:t>YB</a:t>
          </a:r>
        </a:p>
        <a:p>
          <a:r>
            <a:rPr lang="tr-TR" b="1" dirty="0" err="1" smtClean="0">
              <a:latin typeface="Comic Sans MS" panose="030F0702030302020204" pitchFamily="66" charset="0"/>
            </a:rPr>
            <a:t>Resüsitasyon</a:t>
          </a:r>
          <a:endParaRPr lang="tr-TR" b="1" dirty="0" smtClean="0">
            <a:latin typeface="Comic Sans MS" panose="030F0702030302020204" pitchFamily="66" charset="0"/>
          </a:endParaRPr>
        </a:p>
        <a:p>
          <a:r>
            <a:rPr lang="tr-TR" b="1" dirty="0" smtClean="0">
              <a:latin typeface="Comic Sans MS" panose="030F0702030302020204" pitchFamily="66" charset="0"/>
            </a:rPr>
            <a:t>Akciğer nakli</a:t>
          </a:r>
        </a:p>
      </dgm:t>
    </dgm:pt>
    <dgm:pt modelId="{FA1D3A6C-50F0-4E23-8730-57697A2496BA}" type="parTrans" cxnId="{3984C5DA-2D6E-4E39-B85A-6EEA57F28BB1}">
      <dgm:prSet/>
      <dgm:spPr/>
      <dgm:t>
        <a:bodyPr/>
        <a:lstStyle/>
        <a:p>
          <a:endParaRPr lang="tr-TR"/>
        </a:p>
      </dgm:t>
    </dgm:pt>
    <dgm:pt modelId="{13CEF44D-2CF7-479E-98E1-131E433A691B}" type="sibTrans" cxnId="{3984C5DA-2D6E-4E39-B85A-6EEA57F28BB1}">
      <dgm:prSet/>
      <dgm:spPr/>
      <dgm:t>
        <a:bodyPr/>
        <a:lstStyle/>
        <a:p>
          <a:endParaRPr lang="tr-TR"/>
        </a:p>
      </dgm:t>
    </dgm:pt>
    <dgm:pt modelId="{E7407A80-522B-443D-A124-C1500920CB10}">
      <dgm:prSet phldrT="[Metin]"/>
      <dgm:spPr/>
      <dgm:t>
        <a:bodyPr/>
        <a:lstStyle/>
        <a:p>
          <a:endParaRPr lang="tr-TR" dirty="0" smtClean="0"/>
        </a:p>
        <a:p>
          <a:endParaRPr lang="tr-TR" dirty="0" smtClean="0">
            <a:latin typeface="Comic Sans MS" panose="030F0702030302020204" pitchFamily="66" charset="0"/>
          </a:endParaRPr>
        </a:p>
        <a:p>
          <a:r>
            <a:rPr lang="tr-TR" b="1" dirty="0" err="1" smtClean="0">
              <a:latin typeface="Comic Sans MS" panose="030F0702030302020204" pitchFamily="66" charset="0"/>
            </a:rPr>
            <a:t>HTx</a:t>
          </a:r>
          <a:r>
            <a:rPr lang="tr-TR" b="1" dirty="0" smtClean="0">
              <a:latin typeface="Comic Sans MS" panose="030F0702030302020204" pitchFamily="66" charset="0"/>
            </a:rPr>
            <a:t> Köprü</a:t>
          </a:r>
        </a:p>
        <a:p>
          <a:r>
            <a:rPr lang="tr-TR" b="1" dirty="0" err="1" smtClean="0">
              <a:latin typeface="Comic Sans MS" panose="030F0702030302020204" pitchFamily="66" charset="0"/>
            </a:rPr>
            <a:t>DLuTx</a:t>
          </a:r>
          <a:r>
            <a:rPr lang="tr-TR" b="1" dirty="0" smtClean="0">
              <a:latin typeface="Comic Sans MS" panose="030F0702030302020204" pitchFamily="66" charset="0"/>
            </a:rPr>
            <a:t> Köprü</a:t>
          </a:r>
        </a:p>
      </dgm:t>
    </dgm:pt>
    <dgm:pt modelId="{81F70A7D-F03D-4B6C-A0AD-67653446DA07}" type="parTrans" cxnId="{B12B15AC-F27E-4291-AEDF-5CDF2DD8A8AD}">
      <dgm:prSet/>
      <dgm:spPr/>
      <dgm:t>
        <a:bodyPr/>
        <a:lstStyle/>
        <a:p>
          <a:endParaRPr lang="tr-TR"/>
        </a:p>
      </dgm:t>
    </dgm:pt>
    <dgm:pt modelId="{B355D366-CBC7-4AF4-9EF9-3F604A1E9A07}" type="sibTrans" cxnId="{B12B15AC-F27E-4291-AEDF-5CDF2DD8A8AD}">
      <dgm:prSet/>
      <dgm:spPr/>
      <dgm:t>
        <a:bodyPr/>
        <a:lstStyle/>
        <a:p>
          <a:endParaRPr lang="tr-TR"/>
        </a:p>
      </dgm:t>
    </dgm:pt>
    <dgm:pt modelId="{BFD867B2-E732-4834-9C46-016276465F64}">
      <dgm:prSet phldrT="[Metin]"/>
      <dgm:spPr/>
      <dgm:t>
        <a:bodyPr/>
        <a:lstStyle/>
        <a:p>
          <a:r>
            <a:rPr lang="tr-TR" b="1" dirty="0" smtClean="0">
              <a:solidFill>
                <a:schemeClr val="tx1"/>
              </a:solidFill>
              <a:latin typeface="Comic Sans MS" panose="030F0702030302020204" pitchFamily="66" charset="0"/>
              <a:cs typeface="Times New Roman" panose="02020603050405020304" pitchFamily="18" charset="0"/>
            </a:rPr>
            <a:t>1971</a:t>
          </a:r>
        </a:p>
        <a:p>
          <a:r>
            <a:rPr lang="tr-TR" b="1" dirty="0" smtClean="0">
              <a:latin typeface="Comic Sans MS" panose="030F0702030302020204" pitchFamily="66" charset="0"/>
              <a:cs typeface="Times New Roman" panose="02020603050405020304" pitchFamily="18" charset="0"/>
            </a:rPr>
            <a:t>ECMO</a:t>
          </a:r>
        </a:p>
        <a:p>
          <a:r>
            <a:rPr lang="tr-TR" b="0" dirty="0" smtClean="0">
              <a:latin typeface="Comic Sans MS" panose="030F0702030302020204" pitchFamily="66" charset="0"/>
              <a:cs typeface="Times New Roman" panose="02020603050405020304" pitchFamily="18" charset="0"/>
            </a:rPr>
            <a:t>İlk erişkin</a:t>
          </a:r>
        </a:p>
        <a:p>
          <a:r>
            <a:rPr lang="tr-TR" b="0" dirty="0" smtClean="0">
              <a:latin typeface="Comic Sans MS" panose="030F0702030302020204" pitchFamily="66" charset="0"/>
              <a:cs typeface="Times New Roman" panose="02020603050405020304" pitchFamily="18" charset="0"/>
            </a:rPr>
            <a:t>1972 ilk </a:t>
          </a:r>
          <a:r>
            <a:rPr lang="tr-TR" b="0" dirty="0" err="1" smtClean="0">
              <a:latin typeface="Comic Sans MS" panose="030F0702030302020204" pitchFamily="66" charset="0"/>
              <a:cs typeface="Times New Roman" panose="02020603050405020304" pitchFamily="18" charset="0"/>
            </a:rPr>
            <a:t>pediyatrik</a:t>
          </a:r>
          <a:endParaRPr lang="tr-TR" b="0" dirty="0" smtClean="0">
            <a:latin typeface="Comic Sans MS" panose="030F0702030302020204" pitchFamily="66" charset="0"/>
            <a:cs typeface="Times New Roman" panose="02020603050405020304" pitchFamily="18" charset="0"/>
          </a:endParaRPr>
        </a:p>
        <a:p>
          <a:r>
            <a:rPr lang="tr-TR" b="0" dirty="0" smtClean="0">
              <a:latin typeface="Comic Sans MS" panose="030F0702030302020204" pitchFamily="66" charset="0"/>
              <a:cs typeface="Times New Roman" panose="02020603050405020304" pitchFamily="18" charset="0"/>
            </a:rPr>
            <a:t>1974 ilk YD (</a:t>
          </a:r>
          <a:r>
            <a:rPr lang="tr-TR" b="0" dirty="0" err="1" smtClean="0">
              <a:latin typeface="Comic Sans MS" panose="030F0702030302020204" pitchFamily="66" charset="0"/>
              <a:cs typeface="Times New Roman" panose="02020603050405020304" pitchFamily="18" charset="0"/>
            </a:rPr>
            <a:t>Bartlett</a:t>
          </a:r>
          <a:r>
            <a:rPr lang="tr-TR" b="0" dirty="0" smtClean="0">
              <a:latin typeface="Comic Sans MS" panose="030F0702030302020204" pitchFamily="66" charset="0"/>
              <a:cs typeface="Times New Roman" panose="02020603050405020304" pitchFamily="18" charset="0"/>
            </a:rPr>
            <a:t>)</a:t>
          </a:r>
          <a:endParaRPr lang="tr-TR" dirty="0"/>
        </a:p>
      </dgm:t>
    </dgm:pt>
    <dgm:pt modelId="{36EFB4F0-9646-4FCD-9768-B14DF9DED956}" type="sibTrans" cxnId="{422BC3A4-B4DD-41DA-96B3-098D3E9C5AAC}">
      <dgm:prSet/>
      <dgm:spPr/>
      <dgm:t>
        <a:bodyPr/>
        <a:lstStyle/>
        <a:p>
          <a:endParaRPr lang="tr-TR"/>
        </a:p>
      </dgm:t>
    </dgm:pt>
    <dgm:pt modelId="{396F1F6E-59DD-48EA-B6E0-A0B29B40DCD9}" type="parTrans" cxnId="{422BC3A4-B4DD-41DA-96B3-098D3E9C5AAC}">
      <dgm:prSet/>
      <dgm:spPr/>
      <dgm:t>
        <a:bodyPr/>
        <a:lstStyle/>
        <a:p>
          <a:endParaRPr lang="tr-TR"/>
        </a:p>
      </dgm:t>
    </dgm:pt>
    <dgm:pt modelId="{D8A12BC3-B968-4F92-B09B-F4708E353903}" type="pres">
      <dgm:prSet presAssocID="{7F51E092-8866-4C76-8D3B-1B1B02E6468D}" presName="Name0" presStyleCnt="0">
        <dgm:presLayoutVars>
          <dgm:dir/>
          <dgm:resizeHandles val="exact"/>
        </dgm:presLayoutVars>
      </dgm:prSet>
      <dgm:spPr/>
    </dgm:pt>
    <dgm:pt modelId="{22293AD1-9BFA-4C59-9F07-24E197B48659}" type="pres">
      <dgm:prSet presAssocID="{7F51E092-8866-4C76-8D3B-1B1B02E6468D}" presName="bkgdShp" presStyleLbl="alignAccFollowNode1" presStyleIdx="0" presStyleCnt="1"/>
      <dgm:spPr/>
    </dgm:pt>
    <dgm:pt modelId="{AD3AA865-01FF-493B-9B5E-FE3DBD7B4613}" type="pres">
      <dgm:prSet presAssocID="{7F51E092-8866-4C76-8D3B-1B1B02E6468D}" presName="linComp" presStyleCnt="0"/>
      <dgm:spPr/>
    </dgm:pt>
    <dgm:pt modelId="{EDDF744A-E923-449C-AF2B-860D7DFFB77F}" type="pres">
      <dgm:prSet presAssocID="{BFD867B2-E732-4834-9C46-016276465F64}" presName="compNode" presStyleCnt="0"/>
      <dgm:spPr/>
    </dgm:pt>
    <dgm:pt modelId="{BEBD3B8E-DF9A-47F5-8820-EB9D0CDB98E9}" type="pres">
      <dgm:prSet presAssocID="{BFD867B2-E732-4834-9C46-016276465F64}" presName="node" presStyleLbl="node1" presStyleIdx="0" presStyleCnt="3" custLinFactNeighborX="1690">
        <dgm:presLayoutVars>
          <dgm:bulletEnabled val="1"/>
        </dgm:presLayoutVars>
      </dgm:prSet>
      <dgm:spPr/>
      <dgm:t>
        <a:bodyPr/>
        <a:lstStyle/>
        <a:p>
          <a:endParaRPr lang="tr-TR"/>
        </a:p>
      </dgm:t>
    </dgm:pt>
    <dgm:pt modelId="{6781298D-5106-4C90-95A1-6E9B84A8AF39}" type="pres">
      <dgm:prSet presAssocID="{BFD867B2-E732-4834-9C46-016276465F64}" presName="invisiNode" presStyleLbl="node1" presStyleIdx="0" presStyleCnt="3"/>
      <dgm:spPr/>
    </dgm:pt>
    <dgm:pt modelId="{437E29C8-E189-443F-A9DB-6434179D3293}" type="pres">
      <dgm:prSet presAssocID="{BFD867B2-E732-4834-9C46-016276465F64}" presName="imagNode" presStyleLbl="fgImgPlace1" presStyleIdx="0" presStyleCnt="3" custLinFactNeighborX="563" custLinFactNeighborY="-2256"/>
      <dgm:spPr>
        <a:blipFill rotWithShape="1">
          <a:blip xmlns:r="http://schemas.openxmlformats.org/officeDocument/2006/relationships" r:embed="rId1"/>
          <a:stretch>
            <a:fillRect/>
          </a:stretch>
        </a:blipFill>
      </dgm:spPr>
    </dgm:pt>
    <dgm:pt modelId="{981DE8C7-FBD9-499E-87BD-8023F854694B}" type="pres">
      <dgm:prSet presAssocID="{36EFB4F0-9646-4FCD-9768-B14DF9DED956}" presName="sibTrans" presStyleLbl="sibTrans2D1" presStyleIdx="0" presStyleCnt="0"/>
      <dgm:spPr/>
      <dgm:t>
        <a:bodyPr/>
        <a:lstStyle/>
        <a:p>
          <a:endParaRPr lang="tr-TR"/>
        </a:p>
      </dgm:t>
    </dgm:pt>
    <dgm:pt modelId="{0FBDC0A9-37F1-4494-993F-050AE7CF00C9}" type="pres">
      <dgm:prSet presAssocID="{A2892ACE-2041-485E-B214-5DBDD0ED0B91}" presName="compNode" presStyleCnt="0"/>
      <dgm:spPr/>
    </dgm:pt>
    <dgm:pt modelId="{E8AFA6AB-11DF-4B99-B340-7B4358606D55}" type="pres">
      <dgm:prSet presAssocID="{A2892ACE-2041-485E-B214-5DBDD0ED0B91}" presName="node" presStyleLbl="node1" presStyleIdx="1" presStyleCnt="3">
        <dgm:presLayoutVars>
          <dgm:bulletEnabled val="1"/>
        </dgm:presLayoutVars>
      </dgm:prSet>
      <dgm:spPr/>
      <dgm:t>
        <a:bodyPr/>
        <a:lstStyle/>
        <a:p>
          <a:endParaRPr lang="tr-TR"/>
        </a:p>
      </dgm:t>
    </dgm:pt>
    <dgm:pt modelId="{DB61E60C-551B-4E31-AED0-3997E69DE30A}" type="pres">
      <dgm:prSet presAssocID="{A2892ACE-2041-485E-B214-5DBDD0ED0B91}" presName="invisiNode" presStyleLbl="node1" presStyleIdx="1" presStyleCnt="3"/>
      <dgm:spPr/>
    </dgm:pt>
    <dgm:pt modelId="{1D4A1B06-17EE-40FF-9039-9AC02957EA98}" type="pres">
      <dgm:prSet presAssocID="{A2892ACE-2041-485E-B214-5DBDD0ED0B91}" presName="imagNode" presStyleLbl="fgImgPlace1" presStyleIdx="1" presStyleCnt="3" custScaleY="102771"/>
      <dgm:spPr>
        <a:blipFill rotWithShape="1">
          <a:blip xmlns:r="http://schemas.openxmlformats.org/officeDocument/2006/relationships" r:embed="rId2"/>
          <a:stretch>
            <a:fillRect/>
          </a:stretch>
        </a:blipFill>
      </dgm:spPr>
    </dgm:pt>
    <dgm:pt modelId="{A4523D92-2112-4376-8E12-785241CEB7CA}" type="pres">
      <dgm:prSet presAssocID="{13CEF44D-2CF7-479E-98E1-131E433A691B}" presName="sibTrans" presStyleLbl="sibTrans2D1" presStyleIdx="0" presStyleCnt="0"/>
      <dgm:spPr/>
      <dgm:t>
        <a:bodyPr/>
        <a:lstStyle/>
        <a:p>
          <a:endParaRPr lang="tr-TR"/>
        </a:p>
      </dgm:t>
    </dgm:pt>
    <dgm:pt modelId="{24A88F67-9B17-43AC-A2EA-350825285420}" type="pres">
      <dgm:prSet presAssocID="{E7407A80-522B-443D-A124-C1500920CB10}" presName="compNode" presStyleCnt="0"/>
      <dgm:spPr/>
    </dgm:pt>
    <dgm:pt modelId="{8E8EA075-9D28-4A45-ADF1-5A1AC7C6B7FC}" type="pres">
      <dgm:prSet presAssocID="{E7407A80-522B-443D-A124-C1500920CB10}" presName="node" presStyleLbl="node1" presStyleIdx="2" presStyleCnt="3">
        <dgm:presLayoutVars>
          <dgm:bulletEnabled val="1"/>
        </dgm:presLayoutVars>
      </dgm:prSet>
      <dgm:spPr/>
      <dgm:t>
        <a:bodyPr/>
        <a:lstStyle/>
        <a:p>
          <a:endParaRPr lang="tr-TR"/>
        </a:p>
      </dgm:t>
    </dgm:pt>
    <dgm:pt modelId="{80AF197F-0B0D-4709-B00D-B31173F895AC}" type="pres">
      <dgm:prSet presAssocID="{E7407A80-522B-443D-A124-C1500920CB10}" presName="invisiNode" presStyleLbl="node1" presStyleIdx="2" presStyleCnt="3"/>
      <dgm:spPr/>
    </dgm:pt>
    <dgm:pt modelId="{5BB2C591-E4E4-423D-9DDB-772B9BF216AF}" type="pres">
      <dgm:prSet presAssocID="{E7407A80-522B-443D-A124-C1500920CB10}" presName="imagNode" presStyleLbl="fgImgPlace1" presStyleIdx="2" presStyleCnt="3"/>
      <dgm:spPr>
        <a:blipFill rotWithShape="1">
          <a:blip xmlns:r="http://schemas.openxmlformats.org/officeDocument/2006/relationships" r:embed="rId3"/>
          <a:stretch>
            <a:fillRect/>
          </a:stretch>
        </a:blipFill>
      </dgm:spPr>
    </dgm:pt>
  </dgm:ptLst>
  <dgm:cxnLst>
    <dgm:cxn modelId="{9E246954-C2F9-4055-A93E-D4626964855A}" type="presOf" srcId="{7F51E092-8866-4C76-8D3B-1B1B02E6468D}" destId="{D8A12BC3-B968-4F92-B09B-F4708E353903}" srcOrd="0" destOrd="0" presId="urn:microsoft.com/office/officeart/2005/8/layout/pList2"/>
    <dgm:cxn modelId="{B12B15AC-F27E-4291-AEDF-5CDF2DD8A8AD}" srcId="{7F51E092-8866-4C76-8D3B-1B1B02E6468D}" destId="{E7407A80-522B-443D-A124-C1500920CB10}" srcOrd="2" destOrd="0" parTransId="{81F70A7D-F03D-4B6C-A0AD-67653446DA07}" sibTransId="{B355D366-CBC7-4AF4-9EF9-3F604A1E9A07}"/>
    <dgm:cxn modelId="{3D2D800D-8F06-4A65-82DC-FD3A1D2DD1A7}" type="presOf" srcId="{13CEF44D-2CF7-479E-98E1-131E433A691B}" destId="{A4523D92-2112-4376-8E12-785241CEB7CA}" srcOrd="0" destOrd="0" presId="urn:microsoft.com/office/officeart/2005/8/layout/pList2"/>
    <dgm:cxn modelId="{422BC3A4-B4DD-41DA-96B3-098D3E9C5AAC}" srcId="{7F51E092-8866-4C76-8D3B-1B1B02E6468D}" destId="{BFD867B2-E732-4834-9C46-016276465F64}" srcOrd="0" destOrd="0" parTransId="{396F1F6E-59DD-48EA-B6E0-A0B29B40DCD9}" sibTransId="{36EFB4F0-9646-4FCD-9768-B14DF9DED956}"/>
    <dgm:cxn modelId="{760109A3-8249-48BE-BE20-5A1952C600A8}" type="presOf" srcId="{36EFB4F0-9646-4FCD-9768-B14DF9DED956}" destId="{981DE8C7-FBD9-499E-87BD-8023F854694B}" srcOrd="0" destOrd="0" presId="urn:microsoft.com/office/officeart/2005/8/layout/pList2"/>
    <dgm:cxn modelId="{3984C5DA-2D6E-4E39-B85A-6EEA57F28BB1}" srcId="{7F51E092-8866-4C76-8D3B-1B1B02E6468D}" destId="{A2892ACE-2041-485E-B214-5DBDD0ED0B91}" srcOrd="1" destOrd="0" parTransId="{FA1D3A6C-50F0-4E23-8730-57697A2496BA}" sibTransId="{13CEF44D-2CF7-479E-98E1-131E433A691B}"/>
    <dgm:cxn modelId="{54B4EFC8-E0A6-4956-86C6-61D50094B55C}" type="presOf" srcId="{E7407A80-522B-443D-A124-C1500920CB10}" destId="{8E8EA075-9D28-4A45-ADF1-5A1AC7C6B7FC}" srcOrd="0" destOrd="0" presId="urn:microsoft.com/office/officeart/2005/8/layout/pList2"/>
    <dgm:cxn modelId="{DD27EB05-3ECF-4A73-BBC5-054FC7501418}" type="presOf" srcId="{A2892ACE-2041-485E-B214-5DBDD0ED0B91}" destId="{E8AFA6AB-11DF-4B99-B340-7B4358606D55}" srcOrd="0" destOrd="0" presId="urn:microsoft.com/office/officeart/2005/8/layout/pList2"/>
    <dgm:cxn modelId="{47C7FC65-183E-402F-ABB3-1B6756313819}" type="presOf" srcId="{BFD867B2-E732-4834-9C46-016276465F64}" destId="{BEBD3B8E-DF9A-47F5-8820-EB9D0CDB98E9}" srcOrd="0" destOrd="0" presId="urn:microsoft.com/office/officeart/2005/8/layout/pList2"/>
    <dgm:cxn modelId="{83E2D54F-25D5-4152-B47F-C25A86D44AAC}" type="presParOf" srcId="{D8A12BC3-B968-4F92-B09B-F4708E353903}" destId="{22293AD1-9BFA-4C59-9F07-24E197B48659}" srcOrd="0" destOrd="0" presId="urn:microsoft.com/office/officeart/2005/8/layout/pList2"/>
    <dgm:cxn modelId="{DA512F97-3E73-408E-96ED-FE24BF5D0A85}" type="presParOf" srcId="{D8A12BC3-B968-4F92-B09B-F4708E353903}" destId="{AD3AA865-01FF-493B-9B5E-FE3DBD7B4613}" srcOrd="1" destOrd="0" presId="urn:microsoft.com/office/officeart/2005/8/layout/pList2"/>
    <dgm:cxn modelId="{5418AD6F-3F8C-40C8-9EAF-33400D47A66C}" type="presParOf" srcId="{AD3AA865-01FF-493B-9B5E-FE3DBD7B4613}" destId="{EDDF744A-E923-449C-AF2B-860D7DFFB77F}" srcOrd="0" destOrd="0" presId="urn:microsoft.com/office/officeart/2005/8/layout/pList2"/>
    <dgm:cxn modelId="{EBE5A63C-F949-4C80-B728-2B39BB2EFD64}" type="presParOf" srcId="{EDDF744A-E923-449C-AF2B-860D7DFFB77F}" destId="{BEBD3B8E-DF9A-47F5-8820-EB9D0CDB98E9}" srcOrd="0" destOrd="0" presId="urn:microsoft.com/office/officeart/2005/8/layout/pList2"/>
    <dgm:cxn modelId="{012B1E9B-7F59-4EB6-BAB8-3E4614BA04A5}" type="presParOf" srcId="{EDDF744A-E923-449C-AF2B-860D7DFFB77F}" destId="{6781298D-5106-4C90-95A1-6E9B84A8AF39}" srcOrd="1" destOrd="0" presId="urn:microsoft.com/office/officeart/2005/8/layout/pList2"/>
    <dgm:cxn modelId="{271A7BB4-F86F-4420-AD68-90A2E9A6F50D}" type="presParOf" srcId="{EDDF744A-E923-449C-AF2B-860D7DFFB77F}" destId="{437E29C8-E189-443F-A9DB-6434179D3293}" srcOrd="2" destOrd="0" presId="urn:microsoft.com/office/officeart/2005/8/layout/pList2"/>
    <dgm:cxn modelId="{F9DEFB6E-BFEF-438D-BF3A-976CA02B575D}" type="presParOf" srcId="{AD3AA865-01FF-493B-9B5E-FE3DBD7B4613}" destId="{981DE8C7-FBD9-499E-87BD-8023F854694B}" srcOrd="1" destOrd="0" presId="urn:microsoft.com/office/officeart/2005/8/layout/pList2"/>
    <dgm:cxn modelId="{012C8A6F-89BF-4CB5-BF65-B05FE1A1DE9C}" type="presParOf" srcId="{AD3AA865-01FF-493B-9B5E-FE3DBD7B4613}" destId="{0FBDC0A9-37F1-4494-993F-050AE7CF00C9}" srcOrd="2" destOrd="0" presId="urn:microsoft.com/office/officeart/2005/8/layout/pList2"/>
    <dgm:cxn modelId="{CEBEE728-EB09-4A97-ABEB-FDE81C3F1A17}" type="presParOf" srcId="{0FBDC0A9-37F1-4494-993F-050AE7CF00C9}" destId="{E8AFA6AB-11DF-4B99-B340-7B4358606D55}" srcOrd="0" destOrd="0" presId="urn:microsoft.com/office/officeart/2005/8/layout/pList2"/>
    <dgm:cxn modelId="{4378568D-0CB7-4E9A-ABA0-F12EF9CC848B}" type="presParOf" srcId="{0FBDC0A9-37F1-4494-993F-050AE7CF00C9}" destId="{DB61E60C-551B-4E31-AED0-3997E69DE30A}" srcOrd="1" destOrd="0" presId="urn:microsoft.com/office/officeart/2005/8/layout/pList2"/>
    <dgm:cxn modelId="{3BB5ABCD-ED52-4261-8B6A-6BED3A48BFD7}" type="presParOf" srcId="{0FBDC0A9-37F1-4494-993F-050AE7CF00C9}" destId="{1D4A1B06-17EE-40FF-9039-9AC02957EA98}" srcOrd="2" destOrd="0" presId="urn:microsoft.com/office/officeart/2005/8/layout/pList2"/>
    <dgm:cxn modelId="{E0FB9DAB-7109-4719-B973-5C88013DA987}" type="presParOf" srcId="{AD3AA865-01FF-493B-9B5E-FE3DBD7B4613}" destId="{A4523D92-2112-4376-8E12-785241CEB7CA}" srcOrd="3" destOrd="0" presId="urn:microsoft.com/office/officeart/2005/8/layout/pList2"/>
    <dgm:cxn modelId="{E97D9E75-66DD-40CF-B74B-A32B9822CBC0}" type="presParOf" srcId="{AD3AA865-01FF-493B-9B5E-FE3DBD7B4613}" destId="{24A88F67-9B17-43AC-A2EA-350825285420}" srcOrd="4" destOrd="0" presId="urn:microsoft.com/office/officeart/2005/8/layout/pList2"/>
    <dgm:cxn modelId="{F808F2FC-08D8-40E8-9CEE-C7D81618F93A}" type="presParOf" srcId="{24A88F67-9B17-43AC-A2EA-350825285420}" destId="{8E8EA075-9D28-4A45-ADF1-5A1AC7C6B7FC}" srcOrd="0" destOrd="0" presId="urn:microsoft.com/office/officeart/2005/8/layout/pList2"/>
    <dgm:cxn modelId="{40BDA5C7-858A-4186-B3C1-8D2770039F93}" type="presParOf" srcId="{24A88F67-9B17-43AC-A2EA-350825285420}" destId="{80AF197F-0B0D-4709-B00D-B31173F895AC}" srcOrd="1" destOrd="0" presId="urn:microsoft.com/office/officeart/2005/8/layout/pList2"/>
    <dgm:cxn modelId="{7ED47580-151E-4414-ACF3-9E4E6071603E}" type="presParOf" srcId="{24A88F67-9B17-43AC-A2EA-350825285420}" destId="{5BB2C591-E4E4-423D-9DDB-772B9BF216A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50847-4B7A-4517-9741-6A123ABD952F}">
      <dsp:nvSpPr>
        <dsp:cNvPr id="0" name=""/>
        <dsp:cNvSpPr/>
      </dsp:nvSpPr>
      <dsp:spPr>
        <a:xfrm rot="5400000">
          <a:off x="-208753" y="210725"/>
          <a:ext cx="1391688" cy="97418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tr-TR" sz="2400" kern="1200" dirty="0"/>
        </a:p>
      </dsp:txBody>
      <dsp:txXfrm rot="-5400000">
        <a:off x="0" y="489063"/>
        <a:ext cx="974182" cy="417506"/>
      </dsp:txXfrm>
    </dsp:sp>
    <dsp:sp modelId="{2105F37D-1D1B-4B6A-9E22-AF99E2ECDCA7}">
      <dsp:nvSpPr>
        <dsp:cNvPr id="0" name=""/>
        <dsp:cNvSpPr/>
      </dsp:nvSpPr>
      <dsp:spPr>
        <a:xfrm rot="5400000">
          <a:off x="3651304" y="-2675149"/>
          <a:ext cx="904597" cy="62588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tr-TR" sz="3300" kern="1200" dirty="0" smtClean="0">
              <a:latin typeface="Comic Sans MS" panose="030F0702030302020204" pitchFamily="66" charset="0"/>
            </a:rPr>
            <a:t>AKC </a:t>
          </a:r>
          <a:r>
            <a:rPr lang="tr-TR" sz="3300" kern="1200" dirty="0" err="1" smtClean="0">
              <a:latin typeface="Comic Sans MS" panose="030F0702030302020204" pitchFamily="66" charset="0"/>
            </a:rPr>
            <a:t>Tx</a:t>
          </a:r>
          <a:endParaRPr lang="tr-TR" sz="3300" kern="1200" dirty="0">
            <a:latin typeface="Comic Sans MS" panose="030F0702030302020204" pitchFamily="66" charset="0"/>
          </a:endParaRPr>
        </a:p>
      </dsp:txBody>
      <dsp:txXfrm rot="-5400000">
        <a:off x="974183" y="46131"/>
        <a:ext cx="6214682" cy="816279"/>
      </dsp:txXfrm>
    </dsp:sp>
    <dsp:sp modelId="{C1455C45-C4BF-4EB7-BFD6-16BA84C5B4F5}">
      <dsp:nvSpPr>
        <dsp:cNvPr id="0" name=""/>
        <dsp:cNvSpPr/>
      </dsp:nvSpPr>
      <dsp:spPr>
        <a:xfrm rot="5400000">
          <a:off x="-243137" y="1453285"/>
          <a:ext cx="1391688" cy="905414"/>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endParaRPr lang="tr-TR" sz="2200" kern="1200" dirty="0"/>
        </a:p>
      </dsp:txBody>
      <dsp:txXfrm rot="-5400000">
        <a:off x="0" y="1662855"/>
        <a:ext cx="905414" cy="486274"/>
      </dsp:txXfrm>
    </dsp:sp>
    <dsp:sp modelId="{390235E4-7C5F-40F8-9FE8-F4C65AEDEFDB}">
      <dsp:nvSpPr>
        <dsp:cNvPr id="0" name=""/>
        <dsp:cNvSpPr/>
      </dsp:nvSpPr>
      <dsp:spPr>
        <a:xfrm rot="5400000">
          <a:off x="3651304" y="-1480417"/>
          <a:ext cx="904597" cy="62588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tr-TR" sz="3300" kern="1200" dirty="0" smtClean="0">
              <a:latin typeface="Comic Sans MS" panose="030F0702030302020204" pitchFamily="66" charset="0"/>
            </a:rPr>
            <a:t>ECMO</a:t>
          </a:r>
          <a:endParaRPr lang="tr-TR" sz="3300" kern="1200" dirty="0">
            <a:latin typeface="Comic Sans MS" panose="030F0702030302020204" pitchFamily="66" charset="0"/>
          </a:endParaRPr>
        </a:p>
      </dsp:txBody>
      <dsp:txXfrm rot="-5400000">
        <a:off x="974183" y="1240863"/>
        <a:ext cx="6214682" cy="816279"/>
      </dsp:txXfrm>
    </dsp:sp>
    <dsp:sp modelId="{12A5D6C3-6712-453D-AF54-59F41EE33C6B}">
      <dsp:nvSpPr>
        <dsp:cNvPr id="0" name=""/>
        <dsp:cNvSpPr/>
      </dsp:nvSpPr>
      <dsp:spPr>
        <a:xfrm rot="5400000">
          <a:off x="-208753" y="2600190"/>
          <a:ext cx="1391688" cy="974182"/>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tr-TR" sz="2400" kern="1200" dirty="0"/>
        </a:p>
      </dsp:txBody>
      <dsp:txXfrm rot="-5400000">
        <a:off x="0" y="2878528"/>
        <a:ext cx="974182" cy="417506"/>
      </dsp:txXfrm>
    </dsp:sp>
    <dsp:sp modelId="{649D48CF-56C9-46D1-8E46-048A7E24F266}">
      <dsp:nvSpPr>
        <dsp:cNvPr id="0" name=""/>
        <dsp:cNvSpPr/>
      </dsp:nvSpPr>
      <dsp:spPr>
        <a:xfrm rot="5400000">
          <a:off x="3651304" y="-285685"/>
          <a:ext cx="904597" cy="6258841"/>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tr-TR" sz="3300" kern="1200" dirty="0" smtClean="0">
              <a:latin typeface="Comic Sans MS" panose="030F0702030302020204" pitchFamily="66" charset="0"/>
            </a:rPr>
            <a:t>AKC naklinde ECMO yönetimi</a:t>
          </a:r>
          <a:endParaRPr lang="tr-TR" sz="3300" kern="1200" dirty="0">
            <a:latin typeface="Comic Sans MS" panose="030F0702030302020204" pitchFamily="66" charset="0"/>
          </a:endParaRPr>
        </a:p>
      </dsp:txBody>
      <dsp:txXfrm rot="-5400000">
        <a:off x="974183" y="2435595"/>
        <a:ext cx="6214682" cy="816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4161-C347-4B1D-BF71-9A0C0EC1F4EF}">
      <dsp:nvSpPr>
        <dsp:cNvPr id="0" name=""/>
        <dsp:cNvSpPr/>
      </dsp:nvSpPr>
      <dsp:spPr>
        <a:xfrm rot="5400000">
          <a:off x="-202085" y="203800"/>
          <a:ext cx="1347238" cy="9430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tr-TR" sz="2300" kern="1200"/>
        </a:p>
      </dsp:txBody>
      <dsp:txXfrm rot="-5400000">
        <a:off x="1" y="473247"/>
        <a:ext cx="943066" cy="404172"/>
      </dsp:txXfrm>
    </dsp:sp>
    <dsp:sp modelId="{020F844F-13C4-4180-9AF0-3901A6BA486B}">
      <dsp:nvSpPr>
        <dsp:cNvPr id="0" name=""/>
        <dsp:cNvSpPr/>
      </dsp:nvSpPr>
      <dsp:spPr>
        <a:xfrm rot="5400000">
          <a:off x="5099393" y="-4154612"/>
          <a:ext cx="875705" cy="918835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tr-TR" sz="2200" b="1" kern="1200" dirty="0" smtClean="0">
              <a:latin typeface="Comic Sans MS" panose="030F0702030302020204" pitchFamily="66" charset="0"/>
              <a:cs typeface="Times New Roman" pitchFamily="18" charset="0"/>
            </a:rPr>
            <a:t>Medikal</a:t>
          </a:r>
          <a:r>
            <a:rPr lang="tr-TR" sz="2200" kern="1200" dirty="0" smtClean="0">
              <a:latin typeface="Comic Sans MS" panose="030F0702030302020204" pitchFamily="66" charset="0"/>
              <a:cs typeface="Times New Roman" pitchFamily="18" charset="0"/>
            </a:rPr>
            <a:t> tedaviye rağmen</a:t>
          </a:r>
          <a:endParaRPr lang="tr-TR" sz="2200" kern="1200" dirty="0"/>
        </a:p>
        <a:p>
          <a:pPr marL="228600" lvl="1" indent="-228600" algn="l" defTabSz="977900">
            <a:lnSpc>
              <a:spcPct val="90000"/>
            </a:lnSpc>
            <a:spcBef>
              <a:spcPct val="0"/>
            </a:spcBef>
            <a:spcAft>
              <a:spcPct val="15000"/>
            </a:spcAft>
            <a:buChar char="••"/>
          </a:pPr>
          <a:r>
            <a:rPr lang="tr-TR" sz="2200" kern="1200" dirty="0" err="1" smtClean="0">
              <a:latin typeface="Comic Sans MS" panose="030F0702030302020204" pitchFamily="66" charset="0"/>
            </a:rPr>
            <a:t>Pulmoner</a:t>
          </a:r>
          <a:r>
            <a:rPr lang="tr-TR" sz="2200" kern="1200" dirty="0" smtClean="0">
              <a:latin typeface="Comic Sans MS" panose="030F0702030302020204" pitchFamily="66" charset="0"/>
            </a:rPr>
            <a:t> </a:t>
          </a:r>
          <a:r>
            <a:rPr lang="tr-TR" sz="2200" b="1" kern="1200" dirty="0" err="1" smtClean="0">
              <a:latin typeface="Comic Sans MS" panose="030F0702030302020204" pitchFamily="66" charset="0"/>
            </a:rPr>
            <a:t>parenkim</a:t>
          </a:r>
          <a:r>
            <a:rPr lang="tr-TR" sz="2200" kern="1200" dirty="0" smtClean="0">
              <a:latin typeface="Comic Sans MS" panose="030F0702030302020204" pitchFamily="66" charset="0"/>
            </a:rPr>
            <a:t> ve </a:t>
          </a:r>
          <a:r>
            <a:rPr lang="tr-TR" sz="2200" b="1" kern="1200" dirty="0" err="1" smtClean="0">
              <a:latin typeface="Comic Sans MS" panose="030F0702030302020204" pitchFamily="66" charset="0"/>
            </a:rPr>
            <a:t>vasküler</a:t>
          </a:r>
          <a:r>
            <a:rPr lang="tr-TR" sz="2200" kern="1200" dirty="0" smtClean="0">
              <a:latin typeface="Comic Sans MS" panose="030F0702030302020204" pitchFamily="66" charset="0"/>
            </a:rPr>
            <a:t> yapıların </a:t>
          </a:r>
          <a:r>
            <a:rPr lang="tr-TR" sz="2200" b="1" kern="1200" dirty="0" smtClean="0">
              <a:latin typeface="Comic Sans MS" panose="030F0702030302020204" pitchFamily="66" charset="0"/>
            </a:rPr>
            <a:t>tahribatı</a:t>
          </a:r>
          <a:r>
            <a:rPr lang="tr-TR" sz="2200" kern="1200" dirty="0" smtClean="0">
              <a:latin typeface="Comic Sans MS" panose="030F0702030302020204" pitchFamily="66" charset="0"/>
            </a:rPr>
            <a:t> ile gelişen </a:t>
          </a:r>
          <a:endParaRPr lang="tr-TR" sz="2200" kern="1200" dirty="0"/>
        </a:p>
      </dsp:txBody>
      <dsp:txXfrm rot="-5400000">
        <a:off x="943067" y="44462"/>
        <a:ext cx="9145610" cy="790209"/>
      </dsp:txXfrm>
    </dsp:sp>
    <dsp:sp modelId="{97A0920B-799B-4F43-9A46-D77E2ABB6C5E}">
      <dsp:nvSpPr>
        <dsp:cNvPr id="0" name=""/>
        <dsp:cNvSpPr/>
      </dsp:nvSpPr>
      <dsp:spPr>
        <a:xfrm rot="5400000">
          <a:off x="-202085" y="1353297"/>
          <a:ext cx="1347238" cy="9430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tr-TR" sz="2300" kern="1200"/>
        </a:p>
      </dsp:txBody>
      <dsp:txXfrm rot="-5400000">
        <a:off x="1" y="1622744"/>
        <a:ext cx="943066" cy="404172"/>
      </dsp:txXfrm>
    </dsp:sp>
    <dsp:sp modelId="{607CB524-2B72-4062-8F72-CFA9B71AABCC}">
      <dsp:nvSpPr>
        <dsp:cNvPr id="0" name=""/>
        <dsp:cNvSpPr/>
      </dsp:nvSpPr>
      <dsp:spPr>
        <a:xfrm rot="5400000">
          <a:off x="5099393" y="-3005114"/>
          <a:ext cx="875705" cy="918835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tr-TR" sz="2200" b="1" kern="1200" dirty="0" smtClean="0">
              <a:latin typeface="Comic Sans MS" panose="030F0702030302020204" pitchFamily="66" charset="0"/>
              <a:cs typeface="Times New Roman" pitchFamily="18" charset="0"/>
            </a:rPr>
            <a:t>Son dönem </a:t>
          </a:r>
          <a:r>
            <a:rPr lang="tr-TR" sz="2200" kern="1200" dirty="0" smtClean="0">
              <a:latin typeface="Comic Sans MS" panose="030F0702030302020204" pitchFamily="66" charset="0"/>
              <a:cs typeface="Times New Roman" pitchFamily="18" charset="0"/>
            </a:rPr>
            <a:t>akciğer hastalığının (SDPH)</a:t>
          </a:r>
          <a:endParaRPr lang="tr-TR" sz="2200" kern="1200" dirty="0"/>
        </a:p>
        <a:p>
          <a:pPr marL="228600" lvl="1" indent="-228600" algn="l" defTabSz="977900">
            <a:lnSpc>
              <a:spcPct val="90000"/>
            </a:lnSpc>
            <a:spcBef>
              <a:spcPct val="0"/>
            </a:spcBef>
            <a:spcAft>
              <a:spcPct val="15000"/>
            </a:spcAft>
            <a:buChar char="••"/>
          </a:pPr>
          <a:r>
            <a:rPr lang="tr-TR" sz="2200" kern="1200" dirty="0" err="1" smtClean="0">
              <a:latin typeface="Comic Sans MS" panose="030F0702030302020204" pitchFamily="66" charset="0"/>
              <a:cs typeface="Times New Roman" pitchFamily="18" charset="0"/>
            </a:rPr>
            <a:t>Nihayi</a:t>
          </a:r>
          <a:r>
            <a:rPr lang="tr-TR" sz="2200" kern="1200" dirty="0" smtClean="0">
              <a:latin typeface="Comic Sans MS" panose="030F0702030302020204" pitchFamily="66" charset="0"/>
              <a:cs typeface="Times New Roman" pitchFamily="18" charset="0"/>
            </a:rPr>
            <a:t> tedavi seçeneğidir</a:t>
          </a:r>
          <a:endParaRPr lang="tr-TR" sz="2200" kern="1200" dirty="0">
            <a:latin typeface="Comic Sans MS" panose="030F0702030302020204" pitchFamily="66" charset="0"/>
          </a:endParaRPr>
        </a:p>
      </dsp:txBody>
      <dsp:txXfrm rot="-5400000">
        <a:off x="943067" y="1193960"/>
        <a:ext cx="9145610" cy="790209"/>
      </dsp:txXfrm>
    </dsp:sp>
    <dsp:sp modelId="{F8A7A941-B963-4938-98FE-BD196C6ED74E}">
      <dsp:nvSpPr>
        <dsp:cNvPr id="0" name=""/>
        <dsp:cNvSpPr/>
      </dsp:nvSpPr>
      <dsp:spPr>
        <a:xfrm rot="5400000">
          <a:off x="-202085" y="2502794"/>
          <a:ext cx="1347238" cy="943066"/>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tr-TR" sz="2300" kern="1200"/>
        </a:p>
      </dsp:txBody>
      <dsp:txXfrm rot="-5400000">
        <a:off x="1" y="2772241"/>
        <a:ext cx="943066" cy="404172"/>
      </dsp:txXfrm>
    </dsp:sp>
    <dsp:sp modelId="{8081816D-3605-4D2B-B713-93BCD48973A9}">
      <dsp:nvSpPr>
        <dsp:cNvPr id="0" name=""/>
        <dsp:cNvSpPr/>
      </dsp:nvSpPr>
      <dsp:spPr>
        <a:xfrm rot="5400000">
          <a:off x="5099393" y="-1855617"/>
          <a:ext cx="875705" cy="9188358"/>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tr-TR" sz="2200" i="1" kern="1200" dirty="0" smtClean="0">
              <a:latin typeface="Comic Sans MS" panose="030F0702030302020204" pitchFamily="66" charset="0"/>
              <a:cs typeface="Times New Roman" pitchFamily="18" charset="0"/>
            </a:rPr>
            <a:t>SDPH, ABD de </a:t>
          </a:r>
          <a:r>
            <a:rPr lang="tr-TR" sz="2200" i="1" kern="1200" dirty="0" err="1" smtClean="0">
              <a:latin typeface="Comic Sans MS" panose="030F0702030302020204" pitchFamily="66" charset="0"/>
              <a:cs typeface="Times New Roman" pitchFamily="18" charset="0"/>
            </a:rPr>
            <a:t>mortalite</a:t>
          </a:r>
          <a:r>
            <a:rPr lang="tr-TR" sz="2200" i="1" kern="1200" dirty="0" smtClean="0">
              <a:latin typeface="Comic Sans MS" panose="030F0702030302020204" pitchFamily="66" charset="0"/>
              <a:cs typeface="Times New Roman" pitchFamily="18" charset="0"/>
            </a:rPr>
            <a:t> sebeplerinde </a:t>
          </a:r>
          <a:r>
            <a:rPr lang="tr-TR" sz="2200" b="1" i="1" kern="1200" dirty="0" smtClean="0">
              <a:latin typeface="Comic Sans MS" panose="030F0702030302020204" pitchFamily="66" charset="0"/>
              <a:cs typeface="Times New Roman" pitchFamily="18" charset="0"/>
            </a:rPr>
            <a:t>ilk 5</a:t>
          </a:r>
          <a:r>
            <a:rPr lang="tr-TR" sz="2200" i="1" kern="1200" dirty="0" smtClean="0">
              <a:latin typeface="Comic Sans MS" panose="030F0702030302020204" pitchFamily="66" charset="0"/>
              <a:cs typeface="Times New Roman" pitchFamily="18" charset="0"/>
            </a:rPr>
            <a:t> de. </a:t>
          </a:r>
          <a:endParaRPr lang="tr-TR" sz="2200" kern="1200" dirty="0"/>
        </a:p>
        <a:p>
          <a:pPr marL="228600" lvl="1" indent="-228600" algn="l" defTabSz="977900">
            <a:lnSpc>
              <a:spcPct val="90000"/>
            </a:lnSpc>
            <a:spcBef>
              <a:spcPct val="0"/>
            </a:spcBef>
            <a:spcAft>
              <a:spcPct val="15000"/>
            </a:spcAft>
            <a:buChar char="••"/>
          </a:pPr>
          <a:r>
            <a:rPr lang="tr-TR" sz="2200" kern="1200" dirty="0" smtClean="0">
              <a:latin typeface="Comic Sans MS" panose="030F0702030302020204" pitchFamily="66" charset="0"/>
            </a:rPr>
            <a:t>Türkiye de 6 milyon &lt; SDPH olduğu sanılıyor.</a:t>
          </a:r>
          <a:endParaRPr lang="tr-TR" sz="2200" kern="1200" dirty="0">
            <a:latin typeface="Comic Sans MS" panose="030F0702030302020204" pitchFamily="66" charset="0"/>
          </a:endParaRPr>
        </a:p>
      </dsp:txBody>
      <dsp:txXfrm rot="-5400000">
        <a:off x="943067" y="2343457"/>
        <a:ext cx="9145610" cy="790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AF7AE-9044-448C-BCCD-85D46575A401}">
      <dsp:nvSpPr>
        <dsp:cNvPr id="0" name=""/>
        <dsp:cNvSpPr/>
      </dsp:nvSpPr>
      <dsp:spPr>
        <a:xfrm>
          <a:off x="0" y="15797"/>
          <a:ext cx="9680027" cy="1714147"/>
        </a:xfrm>
        <a:prstGeom prst="roundRect">
          <a:avLst>
            <a:gd name="adj" fmla="val 1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tr-TR" sz="3200" b="1" kern="1200" dirty="0" smtClean="0">
              <a:latin typeface="Comic Sans MS" panose="030F0702030302020204" pitchFamily="66" charset="0"/>
            </a:rPr>
            <a:t>KOAH- AMFİZEM</a:t>
          </a:r>
        </a:p>
        <a:p>
          <a:pPr lvl="0" algn="l" defTabSz="1422400">
            <a:lnSpc>
              <a:spcPct val="90000"/>
            </a:lnSpc>
            <a:spcBef>
              <a:spcPct val="0"/>
            </a:spcBef>
            <a:spcAft>
              <a:spcPct val="35000"/>
            </a:spcAft>
          </a:pPr>
          <a:r>
            <a:rPr lang="tr-TR" sz="2400" b="1" kern="1200" dirty="0" smtClean="0">
              <a:latin typeface="Comic Sans MS" panose="030F0702030302020204" pitchFamily="66" charset="0"/>
              <a:cs typeface="Calibri" panose="020F0502020204030204" pitchFamily="34" charset="0"/>
            </a:rPr>
            <a:t>•</a:t>
          </a:r>
          <a:r>
            <a:rPr lang="tr-TR" sz="2400" kern="1200" dirty="0" smtClean="0">
              <a:latin typeface="Comic Sans MS" panose="030F0702030302020204" pitchFamily="66" charset="0"/>
            </a:rPr>
            <a:t>Son 10 yılda KOAH için </a:t>
          </a:r>
          <a:r>
            <a:rPr lang="tr-TR" sz="2400" kern="1200" dirty="0" err="1" smtClean="0">
              <a:latin typeface="Comic Sans MS" panose="030F0702030302020204" pitchFamily="66" charset="0"/>
            </a:rPr>
            <a:t>LuTx</a:t>
          </a:r>
          <a:r>
            <a:rPr lang="tr-TR" sz="2400" kern="1200" dirty="0" smtClean="0">
              <a:latin typeface="Comic Sans MS" panose="030F0702030302020204" pitchFamily="66" charset="0"/>
            </a:rPr>
            <a:t> azaldı</a:t>
          </a:r>
        </a:p>
        <a:p>
          <a:pPr lvl="0" algn="l" defTabSz="1422400">
            <a:lnSpc>
              <a:spcPct val="90000"/>
            </a:lnSpc>
            <a:spcBef>
              <a:spcPct val="0"/>
            </a:spcBef>
            <a:spcAft>
              <a:spcPct val="35000"/>
            </a:spcAft>
          </a:pPr>
          <a:r>
            <a:rPr lang="tr-TR" sz="2400" b="1" kern="1200" dirty="0" smtClean="0">
              <a:latin typeface="Comic Sans MS" panose="030F0702030302020204" pitchFamily="66" charset="0"/>
              <a:cs typeface="Calibri" panose="020F0502020204030204" pitchFamily="34" charset="0"/>
            </a:rPr>
            <a:t>•</a:t>
          </a:r>
          <a:r>
            <a:rPr lang="tr-TR" sz="2400" kern="1200" dirty="0" smtClean="0">
              <a:latin typeface="Comic Sans MS" panose="030F0702030302020204" pitchFamily="66" charset="0"/>
            </a:rPr>
            <a:t>Vaka seçimi önemli</a:t>
          </a:r>
          <a:endParaRPr lang="tr-TR" sz="2800" b="1" kern="1200" dirty="0">
            <a:latin typeface="Comic Sans MS" panose="030F0702030302020204" pitchFamily="66" charset="0"/>
          </a:endParaRPr>
        </a:p>
      </dsp:txBody>
      <dsp:txXfrm>
        <a:off x="2107420" y="15797"/>
        <a:ext cx="7572607" cy="1714147"/>
      </dsp:txXfrm>
    </dsp:sp>
    <dsp:sp modelId="{C0C4AD8A-E198-471F-B894-46AE6203F93B}">
      <dsp:nvSpPr>
        <dsp:cNvPr id="0" name=""/>
        <dsp:cNvSpPr/>
      </dsp:nvSpPr>
      <dsp:spPr>
        <a:xfrm>
          <a:off x="171414" y="0"/>
          <a:ext cx="1936005" cy="1745742"/>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6AF272-EEC7-4AD7-A775-EC286629CB6D}">
      <dsp:nvSpPr>
        <dsp:cNvPr id="0" name=""/>
        <dsp:cNvSpPr/>
      </dsp:nvSpPr>
      <dsp:spPr>
        <a:xfrm>
          <a:off x="0" y="1917156"/>
          <a:ext cx="9680027" cy="1714147"/>
        </a:xfrm>
        <a:prstGeom prst="roundRect">
          <a:avLst>
            <a:gd name="adj" fmla="val 1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tr-TR" sz="3200" b="1" kern="1200" dirty="0" smtClean="0">
              <a:latin typeface="Comic Sans MS" panose="030F0702030302020204" pitchFamily="66" charset="0"/>
            </a:rPr>
            <a:t>İDİOPATİK PULMONER FİBROZİS ( İPF)</a:t>
          </a:r>
        </a:p>
        <a:p>
          <a:pPr lvl="0" algn="l" defTabSz="1422400">
            <a:lnSpc>
              <a:spcPct val="90000"/>
            </a:lnSpc>
            <a:spcBef>
              <a:spcPct val="0"/>
            </a:spcBef>
            <a:spcAft>
              <a:spcPct val="35000"/>
            </a:spcAft>
          </a:pPr>
          <a:r>
            <a:rPr lang="tr-TR" sz="2800" b="0" kern="1200" dirty="0" err="1" smtClean="0">
              <a:latin typeface="Comic Sans MS" panose="030F0702030302020204" pitchFamily="66" charset="0"/>
            </a:rPr>
            <a:t>LuTx</a:t>
          </a:r>
          <a:r>
            <a:rPr lang="tr-TR" sz="2800" b="0" kern="1200" dirty="0" smtClean="0">
              <a:latin typeface="Comic Sans MS" panose="030F0702030302020204" pitchFamily="66" charset="0"/>
            </a:rPr>
            <a:t>  ilk sıradaki </a:t>
          </a:r>
          <a:r>
            <a:rPr lang="tr-TR" sz="2800" b="0" kern="1200" dirty="0" err="1" smtClean="0">
              <a:latin typeface="Comic Sans MS" panose="030F0702030302020204" pitchFamily="66" charset="0"/>
            </a:rPr>
            <a:t>endikasyonlarından</a:t>
          </a:r>
          <a:endParaRPr lang="tr-TR" sz="2800" b="0" kern="1200" dirty="0">
            <a:latin typeface="Comic Sans MS" panose="030F0702030302020204" pitchFamily="66" charset="0"/>
          </a:endParaRPr>
        </a:p>
      </dsp:txBody>
      <dsp:txXfrm>
        <a:off x="2107420" y="1917156"/>
        <a:ext cx="7572607" cy="1714147"/>
      </dsp:txXfrm>
    </dsp:sp>
    <dsp:sp modelId="{E1034599-424B-417B-B2AC-5256B8A07F6D}">
      <dsp:nvSpPr>
        <dsp:cNvPr id="0" name=""/>
        <dsp:cNvSpPr/>
      </dsp:nvSpPr>
      <dsp:spPr>
        <a:xfrm>
          <a:off x="171414" y="1970247"/>
          <a:ext cx="1936005" cy="1607965"/>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41C5F-51B2-4260-839B-8BE07B3EB012}">
      <dsp:nvSpPr>
        <dsp:cNvPr id="0" name=""/>
        <dsp:cNvSpPr/>
      </dsp:nvSpPr>
      <dsp:spPr>
        <a:xfrm>
          <a:off x="0" y="3805615"/>
          <a:ext cx="9680027" cy="1714147"/>
        </a:xfrm>
        <a:prstGeom prst="roundRect">
          <a:avLst>
            <a:gd name="adj" fmla="val 10000"/>
          </a:avLst>
        </a:prstGeom>
        <a:solidFill>
          <a:schemeClr val="lt1">
            <a:hueOff val="0"/>
            <a:satOff val="0"/>
            <a:lumOff val="0"/>
            <a:alphaOff val="0"/>
          </a:schemeClr>
        </a:solid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t" anchorCtr="0">
          <a:noAutofit/>
        </a:bodyPr>
        <a:lstStyle/>
        <a:p>
          <a:pPr lvl="0" algn="l" defTabSz="1511300">
            <a:lnSpc>
              <a:spcPct val="90000"/>
            </a:lnSpc>
            <a:spcBef>
              <a:spcPct val="0"/>
            </a:spcBef>
            <a:spcAft>
              <a:spcPct val="35000"/>
            </a:spcAft>
          </a:pPr>
          <a:r>
            <a:rPr lang="tr-TR" sz="3400" kern="1200" dirty="0" smtClean="0"/>
            <a:t>            </a:t>
          </a:r>
          <a:r>
            <a:rPr lang="tr-TR" sz="3200" b="1" kern="1200" dirty="0" smtClean="0">
              <a:latin typeface="Comic Sans MS" panose="030F0702030302020204" pitchFamily="66" charset="0"/>
            </a:rPr>
            <a:t>KİSTİK FİBROZİS (CF)</a:t>
          </a:r>
          <a:endParaRPr lang="tr-TR" sz="3200" b="1" kern="1200" dirty="0">
            <a:latin typeface="Comic Sans MS" panose="030F0702030302020204" pitchFamily="66" charset="0"/>
          </a:endParaRPr>
        </a:p>
        <a:p>
          <a:pPr marL="228600" lvl="1" indent="-228600" algn="l" defTabSz="1200150">
            <a:lnSpc>
              <a:spcPct val="90000"/>
            </a:lnSpc>
            <a:spcBef>
              <a:spcPct val="0"/>
            </a:spcBef>
            <a:spcAft>
              <a:spcPct val="15000"/>
            </a:spcAft>
            <a:buChar char="••"/>
          </a:pPr>
          <a:r>
            <a:rPr lang="tr-TR" sz="2700" kern="1200" dirty="0" smtClean="0"/>
            <a:t>            </a:t>
          </a:r>
          <a:r>
            <a:rPr lang="tr-TR" sz="2700" kern="1200" dirty="0" smtClean="0">
              <a:latin typeface="Comic Sans MS" panose="030F0702030302020204" pitchFamily="66" charset="0"/>
            </a:rPr>
            <a:t>5Y ≤ çocuklarda birincil </a:t>
          </a:r>
          <a:r>
            <a:rPr lang="tr-TR" sz="2700" kern="1200" dirty="0" err="1" smtClean="0">
              <a:latin typeface="Comic Sans MS" panose="030F0702030302020204" pitchFamily="66" charset="0"/>
            </a:rPr>
            <a:t>endikasyon</a:t>
          </a:r>
          <a:endParaRPr lang="tr-TR" sz="2700" kern="1200" dirty="0">
            <a:latin typeface="Comic Sans MS" panose="030F0702030302020204" pitchFamily="66" charset="0"/>
          </a:endParaRPr>
        </a:p>
        <a:p>
          <a:pPr marL="228600" lvl="1" indent="-228600" algn="l" defTabSz="1200150">
            <a:lnSpc>
              <a:spcPct val="90000"/>
            </a:lnSpc>
            <a:spcBef>
              <a:spcPct val="0"/>
            </a:spcBef>
            <a:spcAft>
              <a:spcPct val="15000"/>
            </a:spcAft>
            <a:buChar char="••"/>
          </a:pPr>
          <a:endParaRPr lang="tr-TR" sz="2700" kern="1200" dirty="0"/>
        </a:p>
      </dsp:txBody>
      <dsp:txXfrm>
        <a:off x="2107420" y="3805615"/>
        <a:ext cx="7572607" cy="1714147"/>
      </dsp:txXfrm>
    </dsp:sp>
    <dsp:sp modelId="{CF23168A-5346-4C81-A6AF-E8232CB1F707}">
      <dsp:nvSpPr>
        <dsp:cNvPr id="0" name=""/>
        <dsp:cNvSpPr/>
      </dsp:nvSpPr>
      <dsp:spPr>
        <a:xfrm>
          <a:off x="2604" y="3904408"/>
          <a:ext cx="2956474" cy="1588081"/>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2F280-8F6F-4B22-AA90-12A6AEF152EB}">
      <dsp:nvSpPr>
        <dsp:cNvPr id="0" name=""/>
        <dsp:cNvSpPr/>
      </dsp:nvSpPr>
      <dsp:spPr>
        <a:xfrm>
          <a:off x="276881" y="570357"/>
          <a:ext cx="1900409" cy="1760613"/>
        </a:xfrm>
        <a:prstGeom prst="round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E66D5A-E5A3-4CD2-83AF-F2A7118BF5BB}">
      <dsp:nvSpPr>
        <dsp:cNvPr id="0" name=""/>
        <dsp:cNvSpPr/>
      </dsp:nvSpPr>
      <dsp:spPr>
        <a:xfrm>
          <a:off x="0" y="2763266"/>
          <a:ext cx="2491947" cy="92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lvl="0" algn="ctr" defTabSz="1778000">
            <a:lnSpc>
              <a:spcPct val="90000"/>
            </a:lnSpc>
            <a:spcBef>
              <a:spcPct val="0"/>
            </a:spcBef>
            <a:spcAft>
              <a:spcPct val="35000"/>
            </a:spcAft>
          </a:pPr>
          <a:r>
            <a:rPr lang="tr-TR" sz="4000" kern="1200" dirty="0" smtClean="0">
              <a:solidFill>
                <a:schemeClr val="tx1"/>
              </a:solidFill>
              <a:latin typeface="Comic Sans MS" panose="030F0702030302020204" pitchFamily="66" charset="0"/>
              <a:ea typeface="+mn-ea"/>
              <a:cs typeface="+mn-cs"/>
            </a:rPr>
            <a:t>% 98</a:t>
          </a:r>
          <a:endParaRPr lang="tr-TR" sz="4000" kern="1200" dirty="0">
            <a:solidFill>
              <a:schemeClr val="tx1"/>
            </a:solidFill>
            <a:latin typeface="Comic Sans MS" panose="030F0702030302020204" pitchFamily="66" charset="0"/>
            <a:ea typeface="+mn-ea"/>
            <a:cs typeface="+mn-cs"/>
          </a:endParaRPr>
        </a:p>
      </dsp:txBody>
      <dsp:txXfrm>
        <a:off x="0" y="2763266"/>
        <a:ext cx="2491947" cy="924512"/>
      </dsp:txXfrm>
    </dsp:sp>
    <dsp:sp modelId="{922038A0-14EA-4DB1-97B9-ECFBBC358977}">
      <dsp:nvSpPr>
        <dsp:cNvPr id="0" name=""/>
        <dsp:cNvSpPr/>
      </dsp:nvSpPr>
      <dsp:spPr>
        <a:xfrm>
          <a:off x="2725748" y="584767"/>
          <a:ext cx="2298123" cy="1846993"/>
        </a:xfrm>
        <a:prstGeom prst="roundRect">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46E8A4-E51D-458C-9982-6EFADBEDBB12}">
      <dsp:nvSpPr>
        <dsp:cNvPr id="0" name=""/>
        <dsp:cNvSpPr/>
      </dsp:nvSpPr>
      <dsp:spPr>
        <a:xfrm>
          <a:off x="2744462" y="2649762"/>
          <a:ext cx="2491947" cy="92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lvl="0" algn="ctr" defTabSz="1778000">
            <a:lnSpc>
              <a:spcPct val="90000"/>
            </a:lnSpc>
            <a:spcBef>
              <a:spcPct val="0"/>
            </a:spcBef>
            <a:spcAft>
              <a:spcPct val="35000"/>
            </a:spcAft>
          </a:pPr>
          <a:r>
            <a:rPr lang="tr-TR" sz="4000" kern="1200" dirty="0" smtClean="0">
              <a:solidFill>
                <a:schemeClr val="tx1"/>
              </a:solidFill>
              <a:latin typeface="Comic Sans MS" panose="030F0702030302020204" pitchFamily="66" charset="0"/>
              <a:ea typeface="+mn-ea"/>
              <a:cs typeface="+mn-cs"/>
            </a:rPr>
            <a:t>% 72</a:t>
          </a:r>
          <a:endParaRPr lang="tr-TR" sz="4000" kern="1200" dirty="0">
            <a:solidFill>
              <a:schemeClr val="tx1"/>
            </a:solidFill>
            <a:latin typeface="Comic Sans MS" panose="030F0702030302020204" pitchFamily="66" charset="0"/>
            <a:ea typeface="+mn-ea"/>
            <a:cs typeface="+mn-cs"/>
          </a:endParaRPr>
        </a:p>
      </dsp:txBody>
      <dsp:txXfrm>
        <a:off x="2744462" y="2649762"/>
        <a:ext cx="2491947" cy="924512"/>
      </dsp:txXfrm>
    </dsp:sp>
    <dsp:sp modelId="{D517B523-5412-46F7-9B80-B1CF81171BA7}">
      <dsp:nvSpPr>
        <dsp:cNvPr id="0" name=""/>
        <dsp:cNvSpPr/>
      </dsp:nvSpPr>
      <dsp:spPr>
        <a:xfrm>
          <a:off x="5825275" y="640615"/>
          <a:ext cx="1887426" cy="1807246"/>
        </a:xfrm>
        <a:prstGeom prst="roundRect">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0B2D21-314F-44FF-B0E3-B10BA2135920}">
      <dsp:nvSpPr>
        <dsp:cNvPr id="0" name=""/>
        <dsp:cNvSpPr/>
      </dsp:nvSpPr>
      <dsp:spPr>
        <a:xfrm>
          <a:off x="5553266" y="2791815"/>
          <a:ext cx="2491947" cy="92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lvl="0" algn="ctr" defTabSz="1778000">
            <a:lnSpc>
              <a:spcPct val="90000"/>
            </a:lnSpc>
            <a:spcBef>
              <a:spcPct val="0"/>
            </a:spcBef>
            <a:spcAft>
              <a:spcPct val="35000"/>
            </a:spcAft>
          </a:pPr>
          <a:r>
            <a:rPr lang="tr-TR" sz="4000" kern="1200" dirty="0" smtClean="0">
              <a:solidFill>
                <a:schemeClr val="tx1"/>
              </a:solidFill>
              <a:latin typeface="Comic Sans MS" panose="030F0702030302020204" pitchFamily="66" charset="0"/>
              <a:ea typeface="+mn-ea"/>
              <a:cs typeface="+mn-cs"/>
            </a:rPr>
            <a:t>% 59</a:t>
          </a:r>
          <a:endParaRPr lang="tr-TR" sz="4000" kern="1200" dirty="0">
            <a:solidFill>
              <a:schemeClr val="tx1"/>
            </a:solidFill>
            <a:latin typeface="Comic Sans MS" panose="030F0702030302020204" pitchFamily="66" charset="0"/>
            <a:ea typeface="+mn-ea"/>
            <a:cs typeface="+mn-cs"/>
          </a:endParaRPr>
        </a:p>
      </dsp:txBody>
      <dsp:txXfrm>
        <a:off x="5553266" y="2791815"/>
        <a:ext cx="2491947" cy="924512"/>
      </dsp:txXfrm>
    </dsp:sp>
    <dsp:sp modelId="{EC6C8815-81F9-4FCA-B7AC-5DADC5762F6E}">
      <dsp:nvSpPr>
        <dsp:cNvPr id="0" name=""/>
        <dsp:cNvSpPr/>
      </dsp:nvSpPr>
      <dsp:spPr>
        <a:xfrm>
          <a:off x="8228078" y="637568"/>
          <a:ext cx="2679342" cy="1830150"/>
        </a:xfrm>
        <a:prstGeom prst="roundRect">
          <a:avLst/>
        </a:prstGeom>
        <a:blipFill rotWithShape="1">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C17328-54EC-4B0D-9AA5-FCB594BDC8C6}">
      <dsp:nvSpPr>
        <dsp:cNvPr id="0" name=""/>
        <dsp:cNvSpPr/>
      </dsp:nvSpPr>
      <dsp:spPr>
        <a:xfrm>
          <a:off x="8388186" y="2729987"/>
          <a:ext cx="2491947" cy="924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0" numCol="1" spcCol="1270" anchor="t" anchorCtr="0">
          <a:noAutofit/>
        </a:bodyPr>
        <a:lstStyle/>
        <a:p>
          <a:pPr lvl="0" algn="ctr" defTabSz="1778000">
            <a:lnSpc>
              <a:spcPct val="90000"/>
            </a:lnSpc>
            <a:spcBef>
              <a:spcPct val="0"/>
            </a:spcBef>
            <a:spcAft>
              <a:spcPct val="35000"/>
            </a:spcAft>
          </a:pPr>
          <a:r>
            <a:rPr lang="tr-TR" sz="4000" kern="1200" dirty="0" smtClean="0">
              <a:solidFill>
                <a:schemeClr val="tx1"/>
              </a:solidFill>
              <a:latin typeface="Comic Sans MS" panose="030F0702030302020204" pitchFamily="66" charset="0"/>
              <a:ea typeface="+mn-ea"/>
              <a:cs typeface="+mn-cs"/>
            </a:rPr>
            <a:t>% 27</a:t>
          </a:r>
          <a:endParaRPr lang="tr-TR" sz="4000" kern="1200" dirty="0">
            <a:solidFill>
              <a:schemeClr val="tx1"/>
            </a:solidFill>
            <a:latin typeface="Comic Sans MS" panose="030F0702030302020204" pitchFamily="66" charset="0"/>
            <a:ea typeface="+mn-ea"/>
            <a:cs typeface="+mn-cs"/>
          </a:endParaRPr>
        </a:p>
      </dsp:txBody>
      <dsp:txXfrm>
        <a:off x="8388186" y="2729987"/>
        <a:ext cx="2491947" cy="9245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601B0-9642-4CB0-8D56-97F58B077A89}">
      <dsp:nvSpPr>
        <dsp:cNvPr id="0" name=""/>
        <dsp:cNvSpPr/>
      </dsp:nvSpPr>
      <dsp:spPr>
        <a:xfrm>
          <a:off x="1219" y="0"/>
          <a:ext cx="3171925"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latin typeface="Comic Sans MS" panose="030F0702030302020204" pitchFamily="66" charset="0"/>
            </a:rPr>
            <a:t>EUROTRANSPLANT</a:t>
          </a:r>
          <a:endParaRPr lang="tr-TR" sz="2400" kern="1200" dirty="0">
            <a:latin typeface="Comic Sans MS" panose="030F0702030302020204" pitchFamily="66" charset="0"/>
          </a:endParaRPr>
        </a:p>
      </dsp:txBody>
      <dsp:txXfrm>
        <a:off x="1219" y="0"/>
        <a:ext cx="3171925" cy="1625600"/>
      </dsp:txXfrm>
    </dsp:sp>
    <dsp:sp modelId="{5D423F58-17A4-4288-8A51-80F3CBA451D2}">
      <dsp:nvSpPr>
        <dsp:cNvPr id="0" name=""/>
        <dsp:cNvSpPr/>
      </dsp:nvSpPr>
      <dsp:spPr>
        <a:xfrm>
          <a:off x="318412" y="1627187"/>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tr-TR" sz="1800" b="0" kern="1200" dirty="0" smtClean="0">
              <a:latin typeface="Comic Sans MS" panose="030F0702030302020204" pitchFamily="66" charset="0"/>
            </a:rPr>
            <a:t>Almanya, Avusturya</a:t>
          </a:r>
        </a:p>
        <a:p>
          <a:pPr lvl="0" algn="l" defTabSz="800100">
            <a:lnSpc>
              <a:spcPct val="90000"/>
            </a:lnSpc>
            <a:spcBef>
              <a:spcPct val="0"/>
            </a:spcBef>
            <a:spcAft>
              <a:spcPct val="35000"/>
            </a:spcAft>
          </a:pPr>
          <a:r>
            <a:rPr lang="tr-TR" sz="1800" b="0" kern="1200" dirty="0" smtClean="0">
              <a:latin typeface="Comic Sans MS" panose="030F0702030302020204" pitchFamily="66" charset="0"/>
            </a:rPr>
            <a:t>Slovenya, Belçika</a:t>
          </a:r>
        </a:p>
        <a:p>
          <a:pPr lvl="0" algn="l" defTabSz="800100">
            <a:lnSpc>
              <a:spcPct val="90000"/>
            </a:lnSpc>
            <a:spcBef>
              <a:spcPct val="0"/>
            </a:spcBef>
            <a:spcAft>
              <a:spcPct val="35000"/>
            </a:spcAft>
          </a:pPr>
          <a:r>
            <a:rPr lang="tr-TR" sz="1800" b="0" kern="1200" dirty="0" smtClean="0">
              <a:latin typeface="Comic Sans MS" panose="030F0702030302020204" pitchFamily="66" charset="0"/>
            </a:rPr>
            <a:t>Hollanda, Lüksemburg</a:t>
          </a:r>
        </a:p>
        <a:p>
          <a:pPr lvl="0" algn="l" defTabSz="800100">
            <a:lnSpc>
              <a:spcPct val="90000"/>
            </a:lnSpc>
            <a:spcBef>
              <a:spcPct val="0"/>
            </a:spcBef>
            <a:spcAft>
              <a:spcPct val="35000"/>
            </a:spcAft>
          </a:pPr>
          <a:r>
            <a:rPr lang="tr-TR" sz="1800" b="0" kern="1200" dirty="0" smtClean="0">
              <a:latin typeface="Comic Sans MS" panose="030F0702030302020204" pitchFamily="66" charset="0"/>
            </a:rPr>
            <a:t>Hırvatistan</a:t>
          </a:r>
          <a:endParaRPr lang="tr-TR" sz="1800" b="0" kern="1200" dirty="0">
            <a:latin typeface="Comic Sans MS" panose="030F0702030302020204" pitchFamily="66" charset="0"/>
          </a:endParaRPr>
        </a:p>
      </dsp:txBody>
      <dsp:txXfrm>
        <a:off x="366264" y="1675039"/>
        <a:ext cx="2441836" cy="1538098"/>
      </dsp:txXfrm>
    </dsp:sp>
    <dsp:sp modelId="{348041E9-D1B0-4039-BDEB-B1311DE6EAEF}">
      <dsp:nvSpPr>
        <dsp:cNvPr id="0" name=""/>
        <dsp:cNvSpPr/>
      </dsp:nvSpPr>
      <dsp:spPr>
        <a:xfrm>
          <a:off x="318412" y="3512343"/>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tr-TR" sz="1800" kern="1200" dirty="0" smtClean="0">
              <a:latin typeface="Comic Sans MS" panose="030F0702030302020204" pitchFamily="66" charset="0"/>
            </a:rPr>
            <a:t>« </a:t>
          </a:r>
          <a:r>
            <a:rPr lang="tr-TR" sz="1800" i="1" kern="1200" dirty="0" smtClean="0">
              <a:latin typeface="Comic Sans MS" panose="030F0702030302020204" pitchFamily="66" charset="0"/>
            </a:rPr>
            <a:t>Hastanede ölen hastanın organları devletindir »</a:t>
          </a:r>
          <a:endParaRPr lang="tr-TR" sz="1800" i="1" kern="1200" dirty="0">
            <a:latin typeface="Comic Sans MS" panose="030F0702030302020204" pitchFamily="66" charset="0"/>
          </a:endParaRPr>
        </a:p>
      </dsp:txBody>
      <dsp:txXfrm>
        <a:off x="366264" y="3560195"/>
        <a:ext cx="2441836" cy="1538098"/>
      </dsp:txXfrm>
    </dsp:sp>
    <dsp:sp modelId="{EB8B01EE-7C44-44E9-BC00-CB26AC06D854}">
      <dsp:nvSpPr>
        <dsp:cNvPr id="0" name=""/>
        <dsp:cNvSpPr/>
      </dsp:nvSpPr>
      <dsp:spPr>
        <a:xfrm>
          <a:off x="3411039" y="0"/>
          <a:ext cx="3171925"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latin typeface="Comic Sans MS" panose="030F0702030302020204" pitchFamily="66" charset="0"/>
            </a:rPr>
            <a:t>ÜLKEMİZDE </a:t>
          </a:r>
          <a:r>
            <a:rPr lang="tr-TR" sz="2400" kern="1200" dirty="0" err="1" smtClean="0">
              <a:latin typeface="Comic Sans MS" panose="030F0702030302020204" pitchFamily="66" charset="0"/>
            </a:rPr>
            <a:t>LuTx</a:t>
          </a:r>
          <a:endParaRPr lang="tr-TR" sz="2400" kern="1200" dirty="0">
            <a:latin typeface="Comic Sans MS" panose="030F0702030302020204" pitchFamily="66" charset="0"/>
          </a:endParaRPr>
        </a:p>
      </dsp:txBody>
      <dsp:txXfrm>
        <a:off x="3411039" y="0"/>
        <a:ext cx="3171925" cy="1625600"/>
      </dsp:txXfrm>
    </dsp:sp>
    <dsp:sp modelId="{B7950D2A-80FC-428C-871C-B3BD4E42E6A1}">
      <dsp:nvSpPr>
        <dsp:cNvPr id="0" name=""/>
        <dsp:cNvSpPr/>
      </dsp:nvSpPr>
      <dsp:spPr>
        <a:xfrm>
          <a:off x="3728232" y="1627187"/>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tr-TR" sz="2000" kern="1200" dirty="0" smtClean="0">
              <a:latin typeface="Comic Sans MS" panose="030F0702030302020204" pitchFamily="66" charset="0"/>
            </a:rPr>
            <a:t>İlk </a:t>
          </a:r>
          <a:r>
            <a:rPr lang="tr-TR" sz="2000" b="1" kern="1200" dirty="0" err="1" smtClean="0">
              <a:latin typeface="Comic Sans MS" panose="030F0702030302020204" pitchFamily="66" charset="0"/>
            </a:rPr>
            <a:t>HLTx</a:t>
          </a:r>
          <a:r>
            <a:rPr lang="tr-TR" sz="2000" kern="1200" dirty="0" smtClean="0">
              <a:latin typeface="Comic Sans MS" panose="030F0702030302020204" pitchFamily="66" charset="0"/>
            </a:rPr>
            <a:t> EGE Ü 1998</a:t>
          </a:r>
        </a:p>
        <a:p>
          <a:pPr lvl="0" algn="l" defTabSz="889000">
            <a:lnSpc>
              <a:spcPct val="90000"/>
            </a:lnSpc>
            <a:spcBef>
              <a:spcPct val="0"/>
            </a:spcBef>
            <a:spcAft>
              <a:spcPct val="35000"/>
            </a:spcAft>
          </a:pPr>
          <a:r>
            <a:rPr lang="tr-TR" sz="2000" kern="1200" dirty="0" smtClean="0">
              <a:latin typeface="Comic Sans MS" panose="030F0702030302020204" pitchFamily="66" charset="0"/>
            </a:rPr>
            <a:t>İlk </a:t>
          </a:r>
          <a:r>
            <a:rPr lang="tr-TR" sz="2000" b="1" kern="1200" dirty="0" err="1" smtClean="0">
              <a:latin typeface="Comic Sans MS" panose="030F0702030302020204" pitchFamily="66" charset="0"/>
            </a:rPr>
            <a:t>LuTx</a:t>
          </a:r>
          <a:r>
            <a:rPr lang="tr-TR" sz="2000" kern="1200" dirty="0" smtClean="0">
              <a:latin typeface="Comic Sans MS" panose="030F0702030302020204" pitchFamily="66" charset="0"/>
            </a:rPr>
            <a:t> ÇAPA TF 2004</a:t>
          </a:r>
          <a:endParaRPr lang="tr-TR" sz="2000" kern="1200" dirty="0">
            <a:latin typeface="Comic Sans MS" panose="030F0702030302020204" pitchFamily="66" charset="0"/>
          </a:endParaRPr>
        </a:p>
      </dsp:txBody>
      <dsp:txXfrm>
        <a:off x="3776084" y="1675039"/>
        <a:ext cx="2441836" cy="1538098"/>
      </dsp:txXfrm>
    </dsp:sp>
    <dsp:sp modelId="{A30F19A8-3047-4059-AAC4-25D8A74342F1}">
      <dsp:nvSpPr>
        <dsp:cNvPr id="0" name=""/>
        <dsp:cNvSpPr/>
      </dsp:nvSpPr>
      <dsp:spPr>
        <a:xfrm>
          <a:off x="3728232" y="3512343"/>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tr-TR" sz="1600" kern="1200" dirty="0" smtClean="0">
              <a:latin typeface="Comic Sans MS" panose="030F0702030302020204" pitchFamily="66" charset="0"/>
            </a:rPr>
            <a:t>SÜRREYYAPAŞA-2008</a:t>
          </a:r>
        </a:p>
        <a:p>
          <a:pPr lvl="0" algn="l" defTabSz="711200">
            <a:lnSpc>
              <a:spcPct val="90000"/>
            </a:lnSpc>
            <a:spcBef>
              <a:spcPct val="0"/>
            </a:spcBef>
            <a:spcAft>
              <a:spcPct val="35000"/>
            </a:spcAft>
          </a:pPr>
          <a:r>
            <a:rPr lang="tr-TR" sz="1600" kern="1200" dirty="0" smtClean="0">
              <a:latin typeface="Comic Sans MS" panose="030F0702030302020204" pitchFamily="66" charset="0"/>
            </a:rPr>
            <a:t>KOŞUYOLU-2012</a:t>
          </a:r>
        </a:p>
        <a:p>
          <a:pPr lvl="0" algn="l" defTabSz="711200">
            <a:lnSpc>
              <a:spcPct val="90000"/>
            </a:lnSpc>
            <a:spcBef>
              <a:spcPct val="0"/>
            </a:spcBef>
            <a:spcAft>
              <a:spcPct val="35000"/>
            </a:spcAft>
          </a:pPr>
          <a:r>
            <a:rPr lang="tr-TR" sz="1600" kern="1200" dirty="0" smtClean="0">
              <a:latin typeface="Comic Sans MS" panose="030F0702030302020204" pitchFamily="66" charset="0"/>
            </a:rPr>
            <a:t>YEDİKULE-2012</a:t>
          </a:r>
          <a:endParaRPr lang="tr-TR" sz="1600" kern="1200" dirty="0">
            <a:latin typeface="Comic Sans MS" panose="030F0702030302020204" pitchFamily="66" charset="0"/>
          </a:endParaRPr>
        </a:p>
      </dsp:txBody>
      <dsp:txXfrm>
        <a:off x="3776084" y="3560195"/>
        <a:ext cx="2441836" cy="1538098"/>
      </dsp:txXfrm>
    </dsp:sp>
    <dsp:sp modelId="{FEF2DEFF-2586-4F25-A4D8-633D235DA659}">
      <dsp:nvSpPr>
        <dsp:cNvPr id="0" name=""/>
        <dsp:cNvSpPr/>
      </dsp:nvSpPr>
      <dsp:spPr>
        <a:xfrm>
          <a:off x="6820859" y="0"/>
          <a:ext cx="3171925" cy="541866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tr-TR" sz="2400" kern="1200" dirty="0" smtClean="0">
              <a:latin typeface="Comic Sans MS" panose="030F0702030302020204" pitchFamily="66" charset="0"/>
            </a:rPr>
            <a:t>ŞU ANDA</a:t>
          </a:r>
          <a:endParaRPr lang="tr-TR" sz="2400" kern="1200" dirty="0">
            <a:latin typeface="Comic Sans MS" panose="030F0702030302020204" pitchFamily="66" charset="0"/>
          </a:endParaRPr>
        </a:p>
      </dsp:txBody>
      <dsp:txXfrm>
        <a:off x="6820859" y="0"/>
        <a:ext cx="3171925" cy="1625600"/>
      </dsp:txXfrm>
    </dsp:sp>
    <dsp:sp modelId="{142513D8-5B96-41AB-AD9D-12F7A23382BE}">
      <dsp:nvSpPr>
        <dsp:cNvPr id="0" name=""/>
        <dsp:cNvSpPr/>
      </dsp:nvSpPr>
      <dsp:spPr>
        <a:xfrm>
          <a:off x="7138052" y="1627187"/>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tr-TR" sz="1900" b="1" kern="1200" dirty="0" smtClean="0">
              <a:latin typeface="Comic Sans MS" panose="030F0702030302020204" pitchFamily="66" charset="0"/>
            </a:rPr>
            <a:t>AŞH (TYİEAH)</a:t>
          </a:r>
          <a:r>
            <a:rPr lang="tr-TR" sz="1900" kern="1200" dirty="0" smtClean="0">
              <a:latin typeface="Comic Sans MS" panose="030F0702030302020204" pitchFamily="66" charset="0"/>
            </a:rPr>
            <a:t> </a:t>
          </a:r>
          <a:r>
            <a:rPr lang="tr-TR" sz="1900" b="1" kern="1200" dirty="0" smtClean="0">
              <a:latin typeface="Comic Sans MS" panose="030F0702030302020204" pitchFamily="66" charset="0"/>
            </a:rPr>
            <a:t>AKC NAKİL MERKEZİ</a:t>
          </a:r>
        </a:p>
        <a:p>
          <a:pPr lvl="0" algn="ctr" defTabSz="844550">
            <a:lnSpc>
              <a:spcPct val="90000"/>
            </a:lnSpc>
            <a:spcBef>
              <a:spcPct val="0"/>
            </a:spcBef>
            <a:spcAft>
              <a:spcPct val="35000"/>
            </a:spcAft>
          </a:pPr>
          <a:r>
            <a:rPr lang="tr-TR" sz="1900" kern="1200" dirty="0" smtClean="0">
              <a:latin typeface="Comic Sans MS" panose="030F0702030302020204" pitchFamily="66" charset="0"/>
            </a:rPr>
            <a:t>2013-2019 </a:t>
          </a:r>
        </a:p>
        <a:p>
          <a:pPr lvl="0" algn="ctr" defTabSz="844550">
            <a:lnSpc>
              <a:spcPct val="90000"/>
            </a:lnSpc>
            <a:spcBef>
              <a:spcPct val="0"/>
            </a:spcBef>
            <a:spcAft>
              <a:spcPct val="35000"/>
            </a:spcAft>
          </a:pPr>
          <a:r>
            <a:rPr lang="tr-TR" sz="1900" b="1" kern="1200" dirty="0" smtClean="0">
              <a:latin typeface="Comic Sans MS" panose="030F0702030302020204" pitchFamily="66" charset="0"/>
            </a:rPr>
            <a:t>70 VAKA</a:t>
          </a:r>
          <a:endParaRPr lang="tr-TR" sz="1900" b="1" kern="1200" dirty="0">
            <a:latin typeface="Comic Sans MS" panose="030F0702030302020204" pitchFamily="66" charset="0"/>
          </a:endParaRPr>
        </a:p>
      </dsp:txBody>
      <dsp:txXfrm>
        <a:off x="7185904" y="1675039"/>
        <a:ext cx="2441836" cy="1538098"/>
      </dsp:txXfrm>
    </dsp:sp>
    <dsp:sp modelId="{37673C42-2415-472D-9971-23A9CAEF38D4}">
      <dsp:nvSpPr>
        <dsp:cNvPr id="0" name=""/>
        <dsp:cNvSpPr/>
      </dsp:nvSpPr>
      <dsp:spPr>
        <a:xfrm>
          <a:off x="7138052" y="3512343"/>
          <a:ext cx="2537540" cy="1633802"/>
        </a:xfrm>
        <a:prstGeom prst="roundRect">
          <a:avLst>
            <a:gd name="adj" fmla="val 10000"/>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endParaRPr lang="tr-TR" sz="1300" kern="1200" dirty="0" smtClean="0"/>
        </a:p>
        <a:p>
          <a:pPr lvl="0" algn="l" defTabSz="577850">
            <a:lnSpc>
              <a:spcPct val="90000"/>
            </a:lnSpc>
            <a:spcBef>
              <a:spcPct val="0"/>
            </a:spcBef>
            <a:spcAft>
              <a:spcPct val="35000"/>
            </a:spcAft>
          </a:pPr>
          <a:r>
            <a:rPr lang="tr-TR" sz="1600" kern="1200" dirty="0" smtClean="0">
              <a:latin typeface="Comic Sans MS" panose="030F0702030302020204" pitchFamily="66" charset="0"/>
            </a:rPr>
            <a:t>MARMARA Ü</a:t>
          </a:r>
        </a:p>
        <a:p>
          <a:pPr lvl="0" algn="l" defTabSz="577850">
            <a:lnSpc>
              <a:spcPct val="90000"/>
            </a:lnSpc>
            <a:spcBef>
              <a:spcPct val="0"/>
            </a:spcBef>
            <a:spcAft>
              <a:spcPct val="35000"/>
            </a:spcAft>
          </a:pPr>
          <a:r>
            <a:rPr lang="tr-TR" sz="1600" kern="1200" dirty="0" smtClean="0">
              <a:latin typeface="Comic Sans MS" panose="030F0702030302020204" pitchFamily="66" charset="0"/>
            </a:rPr>
            <a:t>İSTANBUL Ü (Çapa)TF</a:t>
          </a:r>
        </a:p>
        <a:p>
          <a:pPr lvl="0" algn="l" defTabSz="577850">
            <a:lnSpc>
              <a:spcPct val="90000"/>
            </a:lnSpc>
            <a:spcBef>
              <a:spcPct val="0"/>
            </a:spcBef>
            <a:spcAft>
              <a:spcPct val="35000"/>
            </a:spcAft>
          </a:pPr>
          <a:r>
            <a:rPr lang="tr-TR" sz="1600" kern="1200" dirty="0" smtClean="0">
              <a:latin typeface="Comic Sans MS" panose="030F0702030302020204" pitchFamily="66" charset="0"/>
            </a:rPr>
            <a:t>EGE Ü, BAŞKENT Ü </a:t>
          </a:r>
        </a:p>
        <a:p>
          <a:pPr lvl="0" algn="l" defTabSz="577850">
            <a:lnSpc>
              <a:spcPct val="90000"/>
            </a:lnSpc>
            <a:spcBef>
              <a:spcPct val="0"/>
            </a:spcBef>
            <a:spcAft>
              <a:spcPct val="35000"/>
            </a:spcAft>
          </a:pPr>
          <a:r>
            <a:rPr lang="tr-TR" sz="1600" kern="1200" dirty="0" smtClean="0">
              <a:latin typeface="Comic Sans MS" panose="030F0702030302020204" pitchFamily="66" charset="0"/>
            </a:rPr>
            <a:t>RUHSATLI</a:t>
          </a:r>
        </a:p>
      </dsp:txBody>
      <dsp:txXfrm>
        <a:off x="7185904" y="3560195"/>
        <a:ext cx="2441836" cy="15380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98068-522A-4130-A22B-C5AB7F22764F}">
      <dsp:nvSpPr>
        <dsp:cNvPr id="0" name=""/>
        <dsp:cNvSpPr/>
      </dsp:nvSpPr>
      <dsp:spPr>
        <a:xfrm>
          <a:off x="-6451977" y="-987180"/>
          <a:ext cx="7682389" cy="7682389"/>
        </a:xfrm>
        <a:prstGeom prst="blockArc">
          <a:avLst>
            <a:gd name="adj1" fmla="val 18900000"/>
            <a:gd name="adj2" fmla="val 2700000"/>
            <a:gd name="adj3" fmla="val 281"/>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368090-625E-4FDC-8B07-DE083AE17BEA}">
      <dsp:nvSpPr>
        <dsp:cNvPr id="0" name=""/>
        <dsp:cNvSpPr/>
      </dsp:nvSpPr>
      <dsp:spPr>
        <a:xfrm>
          <a:off x="792274" y="570802"/>
          <a:ext cx="7841154" cy="11416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149" tIns="81280" rIns="81280" bIns="81280" numCol="1" spcCol="1270" anchor="ctr" anchorCtr="0">
          <a:noAutofit/>
        </a:bodyPr>
        <a:lstStyle/>
        <a:p>
          <a:pPr lvl="0" algn="l" defTabSz="1422400">
            <a:lnSpc>
              <a:spcPct val="90000"/>
            </a:lnSpc>
            <a:spcBef>
              <a:spcPct val="0"/>
            </a:spcBef>
            <a:spcAft>
              <a:spcPct val="35000"/>
            </a:spcAft>
          </a:pPr>
          <a:r>
            <a:rPr lang="tr-TR" sz="3200" kern="1200" dirty="0" err="1" smtClean="0">
              <a:latin typeface="Comic Sans MS" panose="030F0702030302020204" pitchFamily="66" charset="0"/>
            </a:rPr>
            <a:t>Median</a:t>
          </a:r>
          <a:r>
            <a:rPr lang="tr-TR" sz="3200" kern="1200" dirty="0" smtClean="0">
              <a:latin typeface="Comic Sans MS" panose="030F0702030302020204" pitchFamily="66" charset="0"/>
            </a:rPr>
            <a:t> Yaşam Süresi: </a:t>
          </a:r>
          <a:r>
            <a:rPr lang="tr-TR" sz="3200" b="1" kern="1200" dirty="0" smtClean="0">
              <a:latin typeface="Comic Sans MS" panose="030F0702030302020204" pitchFamily="66" charset="0"/>
            </a:rPr>
            <a:t>5.6 yıl</a:t>
          </a:r>
          <a:endParaRPr lang="tr-TR" sz="3200" b="1" kern="1200" dirty="0">
            <a:latin typeface="Comic Sans MS" panose="030F0702030302020204" pitchFamily="66" charset="0"/>
          </a:endParaRPr>
        </a:p>
      </dsp:txBody>
      <dsp:txXfrm>
        <a:off x="792274" y="570802"/>
        <a:ext cx="7841154" cy="1141605"/>
      </dsp:txXfrm>
    </dsp:sp>
    <dsp:sp modelId="{1536D16B-D9E0-41F5-8B18-3E783F18192C}">
      <dsp:nvSpPr>
        <dsp:cNvPr id="0" name=""/>
        <dsp:cNvSpPr/>
      </dsp:nvSpPr>
      <dsp:spPr>
        <a:xfrm>
          <a:off x="78770" y="428102"/>
          <a:ext cx="1427007" cy="1427007"/>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7D5C2-0AC4-4BD2-A7D8-28A2E5A94832}">
      <dsp:nvSpPr>
        <dsp:cNvPr id="0" name=""/>
        <dsp:cNvSpPr/>
      </dsp:nvSpPr>
      <dsp:spPr>
        <a:xfrm>
          <a:off x="1250616" y="2283211"/>
          <a:ext cx="7426181" cy="11416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149" tIns="81280" rIns="81280" bIns="81280" numCol="1" spcCol="1270" anchor="ctr" anchorCtr="0">
          <a:noAutofit/>
        </a:bodyPr>
        <a:lstStyle/>
        <a:p>
          <a:pPr lvl="0" algn="l" defTabSz="1422400">
            <a:lnSpc>
              <a:spcPct val="90000"/>
            </a:lnSpc>
            <a:spcBef>
              <a:spcPct val="0"/>
            </a:spcBef>
            <a:spcAft>
              <a:spcPct val="35000"/>
            </a:spcAft>
          </a:pPr>
          <a:r>
            <a:rPr lang="tr-TR" sz="3200" kern="1200" dirty="0" smtClean="0">
              <a:latin typeface="Comic Sans MS" panose="030F0702030302020204" pitchFamily="66" charset="0"/>
            </a:rPr>
            <a:t>1 yıllık sağ kalım: </a:t>
          </a:r>
          <a:r>
            <a:rPr lang="tr-TR" sz="3200" b="1" kern="1200" dirty="0" smtClean="0">
              <a:latin typeface="Comic Sans MS" panose="030F0702030302020204" pitchFamily="66" charset="0"/>
            </a:rPr>
            <a:t>%90</a:t>
          </a:r>
        </a:p>
        <a:p>
          <a:pPr lvl="0" algn="l" defTabSz="1422400">
            <a:lnSpc>
              <a:spcPct val="90000"/>
            </a:lnSpc>
            <a:spcBef>
              <a:spcPct val="0"/>
            </a:spcBef>
            <a:spcAft>
              <a:spcPct val="35000"/>
            </a:spcAft>
          </a:pPr>
          <a:r>
            <a:rPr lang="tr-TR" sz="3200" kern="1200" dirty="0" smtClean="0">
              <a:latin typeface="Comic Sans MS" panose="030F0702030302020204" pitchFamily="66" charset="0"/>
            </a:rPr>
            <a:t>5 yıllık sağ kalım : </a:t>
          </a:r>
          <a:r>
            <a:rPr lang="tr-TR" sz="3200" b="1" kern="1200" dirty="0" smtClean="0">
              <a:latin typeface="Comic Sans MS" panose="030F0702030302020204" pitchFamily="66" charset="0"/>
            </a:rPr>
            <a:t>% 50</a:t>
          </a:r>
          <a:endParaRPr lang="tr-TR" sz="3200" b="1" kern="1200" dirty="0">
            <a:latin typeface="Comic Sans MS" panose="030F0702030302020204" pitchFamily="66" charset="0"/>
          </a:endParaRPr>
        </a:p>
      </dsp:txBody>
      <dsp:txXfrm>
        <a:off x="1250616" y="2283211"/>
        <a:ext cx="7426181" cy="1141605"/>
      </dsp:txXfrm>
    </dsp:sp>
    <dsp:sp modelId="{A4D82B33-8BC0-4F77-B76A-ED61FEA46F6D}">
      <dsp:nvSpPr>
        <dsp:cNvPr id="0" name=""/>
        <dsp:cNvSpPr/>
      </dsp:nvSpPr>
      <dsp:spPr>
        <a:xfrm>
          <a:off x="493744" y="2140510"/>
          <a:ext cx="1427007" cy="1427007"/>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7D2753-7F2C-413E-9CBB-CD8CC8B9EBA0}">
      <dsp:nvSpPr>
        <dsp:cNvPr id="0" name=""/>
        <dsp:cNvSpPr/>
      </dsp:nvSpPr>
      <dsp:spPr>
        <a:xfrm>
          <a:off x="792274" y="3995619"/>
          <a:ext cx="7841154" cy="114160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149" tIns="81280" rIns="81280" bIns="81280" numCol="1" spcCol="1270" anchor="ctr" anchorCtr="0">
          <a:noAutofit/>
        </a:bodyPr>
        <a:lstStyle/>
        <a:p>
          <a:pPr lvl="0" algn="l" defTabSz="1422400">
            <a:lnSpc>
              <a:spcPct val="90000"/>
            </a:lnSpc>
            <a:spcBef>
              <a:spcPct val="0"/>
            </a:spcBef>
            <a:spcAft>
              <a:spcPct val="35000"/>
            </a:spcAft>
          </a:pPr>
          <a:r>
            <a:rPr lang="tr-TR" sz="3200" kern="1200" dirty="0" smtClean="0">
              <a:latin typeface="Comic Sans MS" panose="030F0702030302020204" pitchFamily="66" charset="0"/>
            </a:rPr>
            <a:t>10 yıllık sağ kalım : </a:t>
          </a:r>
          <a:r>
            <a:rPr lang="tr-TR" sz="3200" b="1" kern="1200" dirty="0" smtClean="0">
              <a:latin typeface="Comic Sans MS" panose="030F0702030302020204" pitchFamily="66" charset="0"/>
            </a:rPr>
            <a:t>% 31</a:t>
          </a:r>
          <a:r>
            <a:rPr lang="tr-TR" sz="3200" b="0" kern="1200" dirty="0" smtClean="0">
              <a:latin typeface="Comic Sans MS" panose="030F0702030302020204" pitchFamily="66" charset="0"/>
            </a:rPr>
            <a:t> </a:t>
          </a:r>
          <a:r>
            <a:rPr lang="tr-TR" sz="2800" b="0" kern="1200" dirty="0" smtClean="0">
              <a:latin typeface="Comic Sans MS" panose="030F0702030302020204" pitchFamily="66" charset="0"/>
            </a:rPr>
            <a:t>(ABD)</a:t>
          </a:r>
          <a:r>
            <a:rPr lang="tr-TR" sz="2800" b="1" kern="1200" dirty="0" smtClean="0">
              <a:latin typeface="Comic Sans MS" panose="030F0702030302020204" pitchFamily="66" charset="0"/>
            </a:rPr>
            <a:t> </a:t>
          </a:r>
          <a:endParaRPr lang="tr-TR" sz="3200" b="1" kern="1200" dirty="0">
            <a:latin typeface="Comic Sans MS" panose="030F0702030302020204" pitchFamily="66" charset="0"/>
          </a:endParaRPr>
        </a:p>
      </dsp:txBody>
      <dsp:txXfrm>
        <a:off x="792274" y="3995619"/>
        <a:ext cx="7841154" cy="1141605"/>
      </dsp:txXfrm>
    </dsp:sp>
    <dsp:sp modelId="{754197CA-34E6-42E5-94F2-9D8DE436448A}">
      <dsp:nvSpPr>
        <dsp:cNvPr id="0" name=""/>
        <dsp:cNvSpPr/>
      </dsp:nvSpPr>
      <dsp:spPr>
        <a:xfrm>
          <a:off x="78770" y="3852918"/>
          <a:ext cx="1427007" cy="1427007"/>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D1078-FBDC-49FF-ACD9-489DA79286D8}">
      <dsp:nvSpPr>
        <dsp:cNvPr id="0" name=""/>
        <dsp:cNvSpPr/>
      </dsp:nvSpPr>
      <dsp:spPr>
        <a:xfrm>
          <a:off x="2874010" y="3036805"/>
          <a:ext cx="2379980" cy="2379980"/>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b="1" kern="1200" dirty="0" smtClean="0">
              <a:solidFill>
                <a:srgbClr val="FFFF00"/>
              </a:solidFill>
              <a:latin typeface="Comic Sans MS" panose="030F0702030302020204" pitchFamily="66" charset="0"/>
              <a:cs typeface="Arial" panose="020B0604020202020204" pitchFamily="34" charset="0"/>
            </a:rPr>
            <a:t>HASTA</a:t>
          </a:r>
        </a:p>
        <a:p>
          <a:pPr lvl="0" algn="ctr" defTabSz="1066800">
            <a:lnSpc>
              <a:spcPct val="90000"/>
            </a:lnSpc>
            <a:spcBef>
              <a:spcPct val="0"/>
            </a:spcBef>
            <a:spcAft>
              <a:spcPct val="35000"/>
            </a:spcAft>
          </a:pPr>
          <a:r>
            <a:rPr lang="tr-TR" sz="2000" kern="1200" dirty="0" smtClean="0">
              <a:latin typeface="Comic Sans MS" panose="030F0702030302020204" pitchFamily="66" charset="0"/>
              <a:cs typeface="Arial" panose="020B0604020202020204" pitchFamily="34" charset="0"/>
            </a:rPr>
            <a:t>SDPH</a:t>
          </a:r>
        </a:p>
        <a:p>
          <a:pPr lvl="0" algn="ctr" defTabSz="1066800">
            <a:lnSpc>
              <a:spcPct val="90000"/>
            </a:lnSpc>
            <a:spcBef>
              <a:spcPct val="0"/>
            </a:spcBef>
            <a:spcAft>
              <a:spcPct val="35000"/>
            </a:spcAft>
          </a:pPr>
          <a:r>
            <a:rPr lang="tr-TR" sz="2000" kern="1200" dirty="0" err="1" smtClean="0">
              <a:latin typeface="Comic Sans MS" panose="030F0702030302020204" pitchFamily="66" charset="0"/>
              <a:cs typeface="Arial" panose="020B0604020202020204" pitchFamily="34" charset="0"/>
            </a:rPr>
            <a:t>LuTx</a:t>
          </a:r>
          <a:r>
            <a:rPr lang="tr-TR" sz="2000" kern="1200" dirty="0" smtClean="0">
              <a:latin typeface="Comic Sans MS" panose="030F0702030302020204" pitchFamily="66" charset="0"/>
              <a:cs typeface="Arial" panose="020B0604020202020204" pitchFamily="34" charset="0"/>
            </a:rPr>
            <a:t> tek çare</a:t>
          </a:r>
          <a:endParaRPr lang="tr-TR" sz="2000" kern="1200" dirty="0">
            <a:latin typeface="Comic Sans MS" panose="030F0702030302020204" pitchFamily="66" charset="0"/>
          </a:endParaRPr>
        </a:p>
      </dsp:txBody>
      <dsp:txXfrm>
        <a:off x="3222550" y="3385345"/>
        <a:ext cx="1682900" cy="1682900"/>
      </dsp:txXfrm>
    </dsp:sp>
    <dsp:sp modelId="{08784ED2-35D9-4571-B3EC-E48470852373}">
      <dsp:nvSpPr>
        <dsp:cNvPr id="0" name=""/>
        <dsp:cNvSpPr/>
      </dsp:nvSpPr>
      <dsp:spPr>
        <a:xfrm rot="12900000">
          <a:off x="1161933"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1DA3C7-817C-48CD-A2B4-B5EBF3A83717}">
      <dsp:nvSpPr>
        <dsp:cNvPr id="0" name=""/>
        <dsp:cNvSpPr/>
      </dsp:nvSpPr>
      <dsp:spPr>
        <a:xfrm>
          <a:off x="213498" y="1417830"/>
          <a:ext cx="2260981" cy="18087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tr-TR" sz="2400" b="1" kern="1200" dirty="0" smtClean="0">
              <a:solidFill>
                <a:srgbClr val="FFFF00"/>
              </a:solidFill>
              <a:latin typeface="Comic Sans MS" panose="030F0702030302020204" pitchFamily="66" charset="0"/>
              <a:cs typeface="Arial" panose="020B0604020202020204" pitchFamily="34" charset="0"/>
            </a:rPr>
            <a:t>CERRAH</a:t>
          </a:r>
        </a:p>
        <a:p>
          <a:pPr lvl="0" algn="ctr" defTabSz="1066800">
            <a:lnSpc>
              <a:spcPct val="90000"/>
            </a:lnSpc>
            <a:spcBef>
              <a:spcPct val="0"/>
            </a:spcBef>
            <a:spcAft>
              <a:spcPct val="35000"/>
            </a:spcAft>
          </a:pPr>
          <a:r>
            <a:rPr lang="tr-TR" sz="2800" kern="1200" dirty="0" smtClean="0">
              <a:latin typeface="Comic Sans MS" panose="030F0702030302020204" pitchFamily="66" charset="0"/>
              <a:cs typeface="Arial" panose="020B0604020202020204" pitchFamily="34" charset="0"/>
            </a:rPr>
            <a:t>En Zor </a:t>
          </a:r>
          <a:r>
            <a:rPr lang="tr-TR" sz="2800" kern="1200" dirty="0" err="1" smtClean="0">
              <a:latin typeface="Comic Sans MS" panose="030F0702030302020204" pitchFamily="66" charset="0"/>
              <a:cs typeface="Arial" panose="020B0604020202020204" pitchFamily="34" charset="0"/>
            </a:rPr>
            <a:t>Tx</a:t>
          </a:r>
          <a:r>
            <a:rPr lang="tr-TR" sz="2800" kern="1200" dirty="0" smtClean="0">
              <a:latin typeface="Comic Sans MS" panose="030F0702030302020204" pitchFamily="66" charset="0"/>
              <a:cs typeface="Arial" panose="020B0604020202020204" pitchFamily="34" charset="0"/>
            </a:rPr>
            <a:t> </a:t>
          </a:r>
          <a:endParaRPr lang="tr-TR" sz="2800" kern="1200" dirty="0">
            <a:latin typeface="Comic Sans MS" panose="030F0702030302020204" pitchFamily="66" charset="0"/>
          </a:endParaRPr>
        </a:p>
      </dsp:txBody>
      <dsp:txXfrm>
        <a:off x="266475" y="1470807"/>
        <a:ext cx="2155027" cy="1702830"/>
      </dsp:txXfrm>
    </dsp:sp>
    <dsp:sp modelId="{8496AC2F-A4BB-4FD7-AA7A-8143773FDC66}">
      <dsp:nvSpPr>
        <dsp:cNvPr id="0" name=""/>
        <dsp:cNvSpPr/>
      </dsp:nvSpPr>
      <dsp:spPr>
        <a:xfrm rot="16200000">
          <a:off x="3057324" y="157380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1526A8-6D51-4D85-B909-4E29657A9799}">
      <dsp:nvSpPr>
        <dsp:cNvPr id="0" name=""/>
        <dsp:cNvSpPr/>
      </dsp:nvSpPr>
      <dsp:spPr>
        <a:xfrm>
          <a:off x="2933509" y="1881"/>
          <a:ext cx="2260981" cy="18087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FF00"/>
              </a:solidFill>
              <a:latin typeface="Comic Sans MS" panose="030F0702030302020204" pitchFamily="66" charset="0"/>
              <a:cs typeface="Arial" panose="020B0604020202020204" pitchFamily="34" charset="0"/>
            </a:rPr>
            <a:t>ANESTEZİST </a:t>
          </a:r>
          <a:r>
            <a:rPr lang="tr-TR" sz="1700" b="0" kern="1200" dirty="0" smtClean="0">
              <a:solidFill>
                <a:schemeClr val="tx1"/>
              </a:solidFill>
              <a:latin typeface="Comic Sans MS" panose="030F0702030302020204" pitchFamily="66" charset="0"/>
              <a:cs typeface="Arial" panose="020B0604020202020204" pitchFamily="34" charset="0"/>
            </a:rPr>
            <a:t>Yeni</a:t>
          </a:r>
          <a:r>
            <a:rPr lang="tr-TR" sz="1700" kern="1200" dirty="0" smtClean="0">
              <a:latin typeface="Comic Sans MS" panose="030F0702030302020204" pitchFamily="66" charset="0"/>
              <a:cs typeface="Arial" panose="020B0604020202020204" pitchFamily="34" charset="0"/>
            </a:rPr>
            <a:t> fizyolojik, biyolojik, farmakolojik, </a:t>
          </a:r>
          <a:r>
            <a:rPr lang="tr-TR" sz="1700" kern="1200" dirty="0" err="1" smtClean="0">
              <a:latin typeface="Comic Sans MS" panose="030F0702030302020204" pitchFamily="66" charset="0"/>
              <a:cs typeface="Arial" panose="020B0604020202020204" pitchFamily="34" charset="0"/>
            </a:rPr>
            <a:t>monitörizasyon</a:t>
          </a:r>
          <a:r>
            <a:rPr lang="tr-TR" sz="1700" kern="1200" dirty="0" smtClean="0">
              <a:latin typeface="Comic Sans MS" panose="030F0702030302020204" pitchFamily="66" charset="0"/>
              <a:cs typeface="Arial" panose="020B0604020202020204" pitchFamily="34" charset="0"/>
            </a:rPr>
            <a:t> kavramları</a:t>
          </a:r>
          <a:endParaRPr lang="tr-TR" sz="1700" kern="1200" dirty="0">
            <a:latin typeface="Comic Sans MS" panose="030F0702030302020204" pitchFamily="66" charset="0"/>
          </a:endParaRPr>
        </a:p>
      </dsp:txBody>
      <dsp:txXfrm>
        <a:off x="2986486" y="54858"/>
        <a:ext cx="2155027" cy="1702830"/>
      </dsp:txXfrm>
    </dsp:sp>
    <dsp:sp modelId="{CD50084D-623E-4444-888C-FE470CAEB5CC}">
      <dsp:nvSpPr>
        <dsp:cNvPr id="0" name=""/>
        <dsp:cNvSpPr/>
      </dsp:nvSpPr>
      <dsp:spPr>
        <a:xfrm rot="19475808">
          <a:off x="4944731" y="2557252"/>
          <a:ext cx="1982192" cy="678294"/>
        </a:xfrm>
        <a:prstGeom prst="leftArrow">
          <a:avLst>
            <a:gd name="adj1" fmla="val 60000"/>
            <a:gd name="adj2" fmla="val 50000"/>
          </a:avLst>
        </a:prstGeom>
        <a:solidFill>
          <a:schemeClr val="accent1">
            <a:tint val="60000"/>
            <a:hueOff val="0"/>
            <a:satOff val="0"/>
            <a:lumOff val="0"/>
            <a:alphaOff val="0"/>
          </a:schemeClr>
        </a:solid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a:schemeClr val="lt1"/>
        </a:fontRef>
      </dsp:style>
    </dsp:sp>
    <dsp:sp modelId="{2981A1D3-0B1B-45A4-953E-30FB54AD4D20}">
      <dsp:nvSpPr>
        <dsp:cNvPr id="0" name=""/>
        <dsp:cNvSpPr/>
      </dsp:nvSpPr>
      <dsp:spPr>
        <a:xfrm>
          <a:off x="5613175" y="1417838"/>
          <a:ext cx="2260981" cy="180878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a:scene3d>
          <a:camera prst="isometricLeftDown">
            <a:rot lat="1664714" lon="1341448" rev="20831596"/>
          </a:camera>
          <a:lightRig rig="threePt" dir="t">
            <a:rot lat="0" lon="0" rev="0"/>
          </a:lightRig>
        </a:scene3d>
        <a:sp3d prstMaterial="metal">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tr-TR" sz="2000" b="1" kern="1200" dirty="0" smtClean="0">
              <a:solidFill>
                <a:srgbClr val="FFFF00"/>
              </a:solidFill>
              <a:latin typeface="Comic Sans MS" panose="030F0702030302020204" pitchFamily="66" charset="0"/>
            </a:rPr>
            <a:t>PERFÜZYONİST</a:t>
          </a:r>
        </a:p>
        <a:p>
          <a:pPr lvl="0" algn="ctr" defTabSz="889000">
            <a:lnSpc>
              <a:spcPct val="90000"/>
            </a:lnSpc>
            <a:spcBef>
              <a:spcPct val="0"/>
            </a:spcBef>
            <a:spcAft>
              <a:spcPct val="35000"/>
            </a:spcAft>
          </a:pPr>
          <a:r>
            <a:rPr lang="tr-TR" sz="2600" kern="1200" dirty="0" smtClean="0">
              <a:latin typeface="Comic Sans MS" panose="030F0702030302020204" pitchFamily="66" charset="0"/>
            </a:rPr>
            <a:t>ECMO gerekliliği</a:t>
          </a:r>
          <a:endParaRPr lang="tr-TR" sz="2600" kern="1200" dirty="0">
            <a:latin typeface="Comic Sans MS" panose="030F0702030302020204" pitchFamily="66" charset="0"/>
          </a:endParaRPr>
        </a:p>
      </dsp:txBody>
      <dsp:txXfrm>
        <a:off x="5666152" y="1470815"/>
        <a:ext cx="2155027" cy="17028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98429-AF24-4840-AB18-520E4D2B75C6}">
      <dsp:nvSpPr>
        <dsp:cNvPr id="0" name=""/>
        <dsp:cNvSpPr/>
      </dsp:nvSpPr>
      <dsp:spPr>
        <a:xfrm rot="5400000">
          <a:off x="-426620" y="432400"/>
          <a:ext cx="2844136" cy="199089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tr-TR" sz="2400" b="1" kern="1200" dirty="0" smtClean="0"/>
        </a:p>
        <a:p>
          <a:pPr lvl="0" algn="ctr" defTabSz="1066800">
            <a:lnSpc>
              <a:spcPct val="90000"/>
            </a:lnSpc>
            <a:spcBef>
              <a:spcPct val="0"/>
            </a:spcBef>
            <a:spcAft>
              <a:spcPct val="35000"/>
            </a:spcAft>
          </a:pPr>
          <a:r>
            <a:rPr lang="tr-TR" sz="2300" b="1" kern="1200" dirty="0" smtClean="0">
              <a:solidFill>
                <a:schemeClr val="bg1"/>
              </a:solidFill>
              <a:latin typeface="Comic Sans MS" panose="030F0702030302020204" pitchFamily="66" charset="0"/>
            </a:rPr>
            <a:t>HLA </a:t>
          </a:r>
        </a:p>
        <a:p>
          <a:pPr lvl="0" algn="ctr" defTabSz="1066800">
            <a:lnSpc>
              <a:spcPct val="90000"/>
            </a:lnSpc>
            <a:spcBef>
              <a:spcPct val="0"/>
            </a:spcBef>
            <a:spcAft>
              <a:spcPct val="35000"/>
            </a:spcAft>
          </a:pPr>
          <a:r>
            <a:rPr lang="tr-TR" sz="2300" b="1" kern="1200" dirty="0" smtClean="0">
              <a:solidFill>
                <a:schemeClr val="bg1"/>
              </a:solidFill>
              <a:latin typeface="Comic Sans MS" panose="030F0702030302020204" pitchFamily="66" charset="0"/>
            </a:rPr>
            <a:t>UYUMU</a:t>
          </a:r>
          <a:endParaRPr lang="tr-TR" sz="2300" b="1" kern="1200" dirty="0">
            <a:solidFill>
              <a:schemeClr val="bg1"/>
            </a:solidFill>
            <a:latin typeface="Comic Sans MS" panose="030F0702030302020204" pitchFamily="66" charset="0"/>
          </a:endParaRPr>
        </a:p>
      </dsp:txBody>
      <dsp:txXfrm rot="-5400000">
        <a:off x="1" y="1001228"/>
        <a:ext cx="1990895" cy="853241"/>
      </dsp:txXfrm>
    </dsp:sp>
    <dsp:sp modelId="{58158DD7-615C-4E0B-9679-699BDFC8BDCD}">
      <dsp:nvSpPr>
        <dsp:cNvPr id="0" name=""/>
        <dsp:cNvSpPr/>
      </dsp:nvSpPr>
      <dsp:spPr>
        <a:xfrm rot="5400000">
          <a:off x="4105036" y="-2108236"/>
          <a:ext cx="1849660" cy="6137104"/>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tr-TR" sz="2100" kern="1200" dirty="0" err="1" smtClean="0">
              <a:latin typeface="Comic Sans MS" panose="030F0702030302020204" pitchFamily="66" charset="0"/>
            </a:rPr>
            <a:t>İskemi</a:t>
          </a:r>
          <a:r>
            <a:rPr lang="tr-TR" sz="2100" kern="1200" dirty="0" smtClean="0">
              <a:latin typeface="Comic Sans MS" panose="030F0702030302020204" pitchFamily="66" charset="0"/>
            </a:rPr>
            <a:t> süresi çok kısa ( 4-6 saat)</a:t>
          </a:r>
          <a:endParaRPr lang="tr-TR" sz="2100" kern="1200" dirty="0">
            <a:latin typeface="Comic Sans MS" panose="030F0702030302020204" pitchFamily="66" charset="0"/>
          </a:endParaRPr>
        </a:p>
        <a:p>
          <a:pPr marL="228600" lvl="1" indent="-228600" algn="l" defTabSz="933450">
            <a:lnSpc>
              <a:spcPct val="90000"/>
            </a:lnSpc>
            <a:spcBef>
              <a:spcPct val="0"/>
            </a:spcBef>
            <a:spcAft>
              <a:spcPct val="15000"/>
            </a:spcAft>
            <a:buChar char="••"/>
          </a:pPr>
          <a:r>
            <a:rPr lang="tr-TR" sz="2100" kern="1200" dirty="0" smtClean="0">
              <a:latin typeface="Comic Sans MS" panose="030F0702030302020204" pitchFamily="66" charset="0"/>
            </a:rPr>
            <a:t>HLA çalışmak için zaman yok</a:t>
          </a:r>
          <a:endParaRPr lang="tr-TR" sz="2100" kern="1200" dirty="0">
            <a:latin typeface="Comic Sans MS" panose="030F0702030302020204" pitchFamily="66" charset="0"/>
          </a:endParaRPr>
        </a:p>
      </dsp:txBody>
      <dsp:txXfrm rot="-5400000">
        <a:off x="1961315" y="125778"/>
        <a:ext cx="6046811" cy="1669074"/>
      </dsp:txXfrm>
    </dsp:sp>
    <dsp:sp modelId="{6E92DD32-6C8E-416B-8FD2-5648B85BD9E4}">
      <dsp:nvSpPr>
        <dsp:cNvPr id="0" name=""/>
        <dsp:cNvSpPr/>
      </dsp:nvSpPr>
      <dsp:spPr>
        <a:xfrm rot="5400000">
          <a:off x="-426620" y="2995370"/>
          <a:ext cx="2844136" cy="1990895"/>
        </a:xfrm>
        <a:prstGeom prst="chevron">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tr-TR" sz="2400" b="1" kern="1200" dirty="0" smtClean="0">
              <a:solidFill>
                <a:schemeClr val="bg1"/>
              </a:solidFill>
              <a:latin typeface="Comic Sans MS" panose="030F0702030302020204" pitchFamily="66" charset="0"/>
            </a:rPr>
            <a:t>SÜREYİ KISALTMA</a:t>
          </a:r>
          <a:endParaRPr lang="tr-TR" sz="2400" b="1" kern="1200" dirty="0">
            <a:solidFill>
              <a:schemeClr val="bg1"/>
            </a:solidFill>
            <a:latin typeface="Comic Sans MS" panose="030F0702030302020204" pitchFamily="66" charset="0"/>
          </a:endParaRPr>
        </a:p>
      </dsp:txBody>
      <dsp:txXfrm rot="-5400000">
        <a:off x="1" y="3564198"/>
        <a:ext cx="1990895" cy="853241"/>
      </dsp:txXfrm>
    </dsp:sp>
    <dsp:sp modelId="{5A44DD22-C5DB-4DE6-9A2F-B85E8ADA08E5}">
      <dsp:nvSpPr>
        <dsp:cNvPr id="0" name=""/>
        <dsp:cNvSpPr/>
      </dsp:nvSpPr>
      <dsp:spPr>
        <a:xfrm rot="5400000">
          <a:off x="4135103" y="424542"/>
          <a:ext cx="1848688" cy="6137104"/>
        </a:xfrm>
        <a:prstGeom prst="round2Same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tr-TR" sz="2100" kern="1200" dirty="0" smtClean="0">
              <a:latin typeface="Comic Sans MS" panose="030F0702030302020204" pitchFamily="66" charset="0"/>
            </a:rPr>
            <a:t>Alıcı / </a:t>
          </a:r>
          <a:r>
            <a:rPr lang="tr-TR" sz="2100" kern="1200" dirty="0" err="1" smtClean="0">
              <a:latin typeface="Comic Sans MS" panose="030F0702030302020204" pitchFamily="66" charset="0"/>
            </a:rPr>
            <a:t>Harvesting</a:t>
          </a:r>
          <a:r>
            <a:rPr lang="tr-TR" sz="2100" kern="1200" dirty="0" smtClean="0">
              <a:latin typeface="Comic Sans MS" panose="030F0702030302020204" pitchFamily="66" charset="0"/>
            </a:rPr>
            <a:t> ekibi  ile sıkı koordinasyon</a:t>
          </a:r>
          <a:endParaRPr lang="tr-TR" sz="2100" kern="1200" dirty="0">
            <a:latin typeface="Comic Sans MS" panose="030F0702030302020204" pitchFamily="66" charset="0"/>
          </a:endParaRPr>
        </a:p>
        <a:p>
          <a:pPr marL="228600" lvl="1" indent="-228600" algn="l" defTabSz="933450">
            <a:lnSpc>
              <a:spcPct val="90000"/>
            </a:lnSpc>
            <a:spcBef>
              <a:spcPct val="0"/>
            </a:spcBef>
            <a:spcAft>
              <a:spcPct val="15000"/>
            </a:spcAft>
            <a:buChar char="••"/>
          </a:pPr>
          <a:r>
            <a:rPr lang="tr-TR" sz="2100" kern="1200" dirty="0" smtClean="0">
              <a:latin typeface="Comic Sans MS" panose="030F0702030302020204" pitchFamily="66" charset="0"/>
            </a:rPr>
            <a:t>Organ çıkarılırken, </a:t>
          </a:r>
          <a:r>
            <a:rPr lang="tr-TR" sz="2100" b="1" kern="1200" dirty="0" smtClean="0">
              <a:latin typeface="Comic Sans MS" panose="030F0702030302020204" pitchFamily="66" charset="0"/>
            </a:rPr>
            <a:t>alıcı için çalışan cerrahi ekibin L/R</a:t>
          </a:r>
          <a:r>
            <a:rPr lang="tr-TR" sz="2100" kern="1200" dirty="0" smtClean="0">
              <a:latin typeface="Comic Sans MS" panose="030F0702030302020204" pitchFamily="66" charset="0"/>
            </a:rPr>
            <a:t> </a:t>
          </a:r>
          <a:r>
            <a:rPr lang="tr-TR" sz="2100" b="1" kern="1200" dirty="0" err="1" smtClean="0">
              <a:latin typeface="Comic Sans MS" panose="030F0702030302020204" pitchFamily="66" charset="0"/>
            </a:rPr>
            <a:t>akc</a:t>
          </a:r>
          <a:r>
            <a:rPr lang="tr-TR" sz="2100" b="1" kern="1200" dirty="0" smtClean="0">
              <a:latin typeface="Comic Sans MS" panose="030F0702030302020204" pitchFamily="66" charset="0"/>
            </a:rPr>
            <a:t>. hazırlamaya </a:t>
          </a:r>
          <a:r>
            <a:rPr lang="tr-TR" sz="2100" kern="1200" dirty="0" smtClean="0">
              <a:latin typeface="Comic Sans MS" panose="030F0702030302020204" pitchFamily="66" charset="0"/>
            </a:rPr>
            <a:t>başlamış olmaları gerekiyor.</a:t>
          </a:r>
          <a:endParaRPr lang="tr-TR" sz="2100" kern="1200" dirty="0">
            <a:latin typeface="Comic Sans MS" panose="030F0702030302020204" pitchFamily="66" charset="0"/>
          </a:endParaRPr>
        </a:p>
      </dsp:txBody>
      <dsp:txXfrm rot="-5400000">
        <a:off x="1990895" y="2658996"/>
        <a:ext cx="6046858" cy="16681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93AD1-9BFA-4C59-9F07-24E197B48659}">
      <dsp:nvSpPr>
        <dsp:cNvPr id="0" name=""/>
        <dsp:cNvSpPr/>
      </dsp:nvSpPr>
      <dsp:spPr>
        <a:xfrm>
          <a:off x="0" y="0"/>
          <a:ext cx="8128000" cy="2620159"/>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7E29C8-E189-443F-A9DB-6434179D3293}">
      <dsp:nvSpPr>
        <dsp:cNvPr id="0" name=""/>
        <dsp:cNvSpPr/>
      </dsp:nvSpPr>
      <dsp:spPr>
        <a:xfrm>
          <a:off x="257282" y="306006"/>
          <a:ext cx="2387600" cy="1921450"/>
        </a:xfrm>
        <a:prstGeom prst="roundRect">
          <a:avLst>
            <a:gd name="adj" fmla="val 10000"/>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BD3B8E-DF9A-47F5-8820-EB9D0CDB98E9}">
      <dsp:nvSpPr>
        <dsp:cNvPr id="0" name=""/>
        <dsp:cNvSpPr/>
      </dsp:nvSpPr>
      <dsp:spPr>
        <a:xfrm rot="10800000">
          <a:off x="284190" y="2620159"/>
          <a:ext cx="2387600" cy="3202417"/>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tr-TR" sz="2000" b="1" kern="1200" dirty="0" smtClean="0">
              <a:solidFill>
                <a:schemeClr val="tx1"/>
              </a:solidFill>
              <a:latin typeface="Comic Sans MS" panose="030F0702030302020204" pitchFamily="66" charset="0"/>
              <a:cs typeface="Times New Roman" panose="02020603050405020304" pitchFamily="18" charset="0"/>
            </a:rPr>
            <a:t>1971</a:t>
          </a:r>
        </a:p>
        <a:p>
          <a:pPr lvl="0" algn="ctr" defTabSz="889000">
            <a:lnSpc>
              <a:spcPct val="90000"/>
            </a:lnSpc>
            <a:spcBef>
              <a:spcPct val="0"/>
            </a:spcBef>
            <a:spcAft>
              <a:spcPct val="35000"/>
            </a:spcAft>
          </a:pPr>
          <a:r>
            <a:rPr lang="tr-TR" sz="2000" b="1" kern="1200" dirty="0" smtClean="0">
              <a:latin typeface="Comic Sans MS" panose="030F0702030302020204" pitchFamily="66" charset="0"/>
              <a:cs typeface="Times New Roman" panose="02020603050405020304" pitchFamily="18" charset="0"/>
            </a:rPr>
            <a:t>ECMO</a:t>
          </a:r>
        </a:p>
        <a:p>
          <a:pPr lvl="0" algn="ctr" defTabSz="889000">
            <a:lnSpc>
              <a:spcPct val="90000"/>
            </a:lnSpc>
            <a:spcBef>
              <a:spcPct val="0"/>
            </a:spcBef>
            <a:spcAft>
              <a:spcPct val="35000"/>
            </a:spcAft>
          </a:pPr>
          <a:r>
            <a:rPr lang="tr-TR" sz="2000" b="0" kern="1200" dirty="0" smtClean="0">
              <a:latin typeface="Comic Sans MS" panose="030F0702030302020204" pitchFamily="66" charset="0"/>
              <a:cs typeface="Times New Roman" panose="02020603050405020304" pitchFamily="18" charset="0"/>
            </a:rPr>
            <a:t>İlk erişkin</a:t>
          </a:r>
        </a:p>
        <a:p>
          <a:pPr lvl="0" algn="ctr" defTabSz="889000">
            <a:lnSpc>
              <a:spcPct val="90000"/>
            </a:lnSpc>
            <a:spcBef>
              <a:spcPct val="0"/>
            </a:spcBef>
            <a:spcAft>
              <a:spcPct val="35000"/>
            </a:spcAft>
          </a:pPr>
          <a:r>
            <a:rPr lang="tr-TR" sz="2000" b="0" kern="1200" dirty="0" smtClean="0">
              <a:latin typeface="Comic Sans MS" panose="030F0702030302020204" pitchFamily="66" charset="0"/>
              <a:cs typeface="Times New Roman" panose="02020603050405020304" pitchFamily="18" charset="0"/>
            </a:rPr>
            <a:t>1972 ilk </a:t>
          </a:r>
          <a:r>
            <a:rPr lang="tr-TR" sz="2000" b="0" kern="1200" dirty="0" err="1" smtClean="0">
              <a:latin typeface="Comic Sans MS" panose="030F0702030302020204" pitchFamily="66" charset="0"/>
              <a:cs typeface="Times New Roman" panose="02020603050405020304" pitchFamily="18" charset="0"/>
            </a:rPr>
            <a:t>pediyatrik</a:t>
          </a:r>
          <a:endParaRPr lang="tr-TR" sz="2000" b="0" kern="1200" dirty="0" smtClean="0">
            <a:latin typeface="Comic Sans MS" panose="030F0702030302020204" pitchFamily="66" charset="0"/>
            <a:cs typeface="Times New Roman" panose="02020603050405020304" pitchFamily="18" charset="0"/>
          </a:endParaRPr>
        </a:p>
        <a:p>
          <a:pPr lvl="0" algn="ctr" defTabSz="889000">
            <a:lnSpc>
              <a:spcPct val="90000"/>
            </a:lnSpc>
            <a:spcBef>
              <a:spcPct val="0"/>
            </a:spcBef>
            <a:spcAft>
              <a:spcPct val="35000"/>
            </a:spcAft>
          </a:pPr>
          <a:r>
            <a:rPr lang="tr-TR" sz="2000" b="0" kern="1200" dirty="0" smtClean="0">
              <a:latin typeface="Comic Sans MS" panose="030F0702030302020204" pitchFamily="66" charset="0"/>
              <a:cs typeface="Times New Roman" panose="02020603050405020304" pitchFamily="18" charset="0"/>
            </a:rPr>
            <a:t>1974 ilk YD (</a:t>
          </a:r>
          <a:r>
            <a:rPr lang="tr-TR" sz="2000" b="0" kern="1200" dirty="0" err="1" smtClean="0">
              <a:latin typeface="Comic Sans MS" panose="030F0702030302020204" pitchFamily="66" charset="0"/>
              <a:cs typeface="Times New Roman" panose="02020603050405020304" pitchFamily="18" charset="0"/>
            </a:rPr>
            <a:t>Bartlett</a:t>
          </a:r>
          <a:r>
            <a:rPr lang="tr-TR" sz="2000" b="0" kern="1200" dirty="0" smtClean="0">
              <a:latin typeface="Comic Sans MS" panose="030F0702030302020204" pitchFamily="66" charset="0"/>
              <a:cs typeface="Times New Roman" panose="02020603050405020304" pitchFamily="18" charset="0"/>
            </a:rPr>
            <a:t>)</a:t>
          </a:r>
          <a:endParaRPr lang="tr-TR" sz="2000" kern="1200" dirty="0"/>
        </a:p>
      </dsp:txBody>
      <dsp:txXfrm rot="10800000">
        <a:off x="357617" y="2620159"/>
        <a:ext cx="2240746" cy="3128990"/>
      </dsp:txXfrm>
    </dsp:sp>
    <dsp:sp modelId="{1D4A1B06-17EE-40FF-9039-9AC02957EA98}">
      <dsp:nvSpPr>
        <dsp:cNvPr id="0" name=""/>
        <dsp:cNvSpPr/>
      </dsp:nvSpPr>
      <dsp:spPr>
        <a:xfrm>
          <a:off x="2870200" y="322732"/>
          <a:ext cx="2387600" cy="1974693"/>
        </a:xfrm>
        <a:prstGeom prst="roundRect">
          <a:avLst>
            <a:gd name="adj" fmla="val 10000"/>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AFA6AB-11DF-4B99-B340-7B4358606D55}">
      <dsp:nvSpPr>
        <dsp:cNvPr id="0" name=""/>
        <dsp:cNvSpPr/>
      </dsp:nvSpPr>
      <dsp:spPr>
        <a:xfrm rot="10800000">
          <a:off x="2870200" y="2620159"/>
          <a:ext cx="2387600" cy="3202417"/>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tr-TR" sz="2000" kern="1200" dirty="0" smtClean="0">
            <a:latin typeface="Comic Sans MS" panose="030F0702030302020204" pitchFamily="66" charset="0"/>
          </a:endParaRPr>
        </a:p>
        <a:p>
          <a:pPr lvl="0" algn="ctr" defTabSz="889000">
            <a:lnSpc>
              <a:spcPct val="90000"/>
            </a:lnSpc>
            <a:spcBef>
              <a:spcPct val="0"/>
            </a:spcBef>
            <a:spcAft>
              <a:spcPct val="35000"/>
            </a:spcAft>
          </a:pPr>
          <a:r>
            <a:rPr lang="tr-TR" sz="2000" b="1" kern="1200" dirty="0" smtClean="0">
              <a:latin typeface="Comic Sans MS" panose="030F0702030302020204" pitchFamily="66" charset="0"/>
            </a:rPr>
            <a:t>Kardiyak Cerrahi</a:t>
          </a:r>
        </a:p>
        <a:p>
          <a:pPr lvl="0" algn="ctr" defTabSz="889000">
            <a:lnSpc>
              <a:spcPct val="90000"/>
            </a:lnSpc>
            <a:spcBef>
              <a:spcPct val="0"/>
            </a:spcBef>
            <a:spcAft>
              <a:spcPct val="35000"/>
            </a:spcAft>
          </a:pPr>
          <a:r>
            <a:rPr lang="tr-TR" sz="2000" b="1" kern="1200" dirty="0" smtClean="0">
              <a:latin typeface="Comic Sans MS" panose="030F0702030302020204" pitchFamily="66" charset="0"/>
            </a:rPr>
            <a:t>YB</a:t>
          </a:r>
        </a:p>
        <a:p>
          <a:pPr lvl="0" algn="ctr" defTabSz="889000">
            <a:lnSpc>
              <a:spcPct val="90000"/>
            </a:lnSpc>
            <a:spcBef>
              <a:spcPct val="0"/>
            </a:spcBef>
            <a:spcAft>
              <a:spcPct val="35000"/>
            </a:spcAft>
          </a:pPr>
          <a:r>
            <a:rPr lang="tr-TR" sz="2000" b="1" kern="1200" dirty="0" err="1" smtClean="0">
              <a:latin typeface="Comic Sans MS" panose="030F0702030302020204" pitchFamily="66" charset="0"/>
            </a:rPr>
            <a:t>Resüsitasyon</a:t>
          </a:r>
          <a:endParaRPr lang="tr-TR" sz="2000" b="1" kern="1200" dirty="0" smtClean="0">
            <a:latin typeface="Comic Sans MS" panose="030F0702030302020204" pitchFamily="66" charset="0"/>
          </a:endParaRPr>
        </a:p>
        <a:p>
          <a:pPr lvl="0" algn="ctr" defTabSz="889000">
            <a:lnSpc>
              <a:spcPct val="90000"/>
            </a:lnSpc>
            <a:spcBef>
              <a:spcPct val="0"/>
            </a:spcBef>
            <a:spcAft>
              <a:spcPct val="35000"/>
            </a:spcAft>
          </a:pPr>
          <a:r>
            <a:rPr lang="tr-TR" sz="2000" b="1" kern="1200" dirty="0" smtClean="0">
              <a:latin typeface="Comic Sans MS" panose="030F0702030302020204" pitchFamily="66" charset="0"/>
            </a:rPr>
            <a:t>Akciğer nakli</a:t>
          </a:r>
        </a:p>
      </dsp:txBody>
      <dsp:txXfrm rot="10800000">
        <a:off x="2943627" y="2620159"/>
        <a:ext cx="2240746" cy="3128990"/>
      </dsp:txXfrm>
    </dsp:sp>
    <dsp:sp modelId="{5BB2C591-E4E4-423D-9DDB-772B9BF216AF}">
      <dsp:nvSpPr>
        <dsp:cNvPr id="0" name=""/>
        <dsp:cNvSpPr/>
      </dsp:nvSpPr>
      <dsp:spPr>
        <a:xfrm>
          <a:off x="5496559" y="349354"/>
          <a:ext cx="2387600" cy="1921450"/>
        </a:xfrm>
        <a:prstGeom prst="roundRect">
          <a:avLst>
            <a:gd name="adj" fmla="val 10000"/>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8EA075-9D28-4A45-ADF1-5A1AC7C6B7FC}">
      <dsp:nvSpPr>
        <dsp:cNvPr id="0" name=""/>
        <dsp:cNvSpPr/>
      </dsp:nvSpPr>
      <dsp:spPr>
        <a:xfrm rot="10800000">
          <a:off x="5496559" y="2620159"/>
          <a:ext cx="2387600" cy="3202417"/>
        </a:xfrm>
        <a:prstGeom prst="round2SameRect">
          <a:avLst>
            <a:gd name="adj1" fmla="val 10500"/>
            <a:gd name="adj2" fmla="val 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endParaRPr lang="tr-TR" sz="2000" kern="1200" dirty="0" smtClean="0"/>
        </a:p>
        <a:p>
          <a:pPr lvl="0" algn="ctr" defTabSz="889000">
            <a:lnSpc>
              <a:spcPct val="90000"/>
            </a:lnSpc>
            <a:spcBef>
              <a:spcPct val="0"/>
            </a:spcBef>
            <a:spcAft>
              <a:spcPct val="35000"/>
            </a:spcAft>
          </a:pPr>
          <a:endParaRPr lang="tr-TR" sz="2000" kern="1200" dirty="0" smtClean="0">
            <a:latin typeface="Comic Sans MS" panose="030F0702030302020204" pitchFamily="66" charset="0"/>
          </a:endParaRPr>
        </a:p>
        <a:p>
          <a:pPr lvl="0" algn="ctr" defTabSz="889000">
            <a:lnSpc>
              <a:spcPct val="90000"/>
            </a:lnSpc>
            <a:spcBef>
              <a:spcPct val="0"/>
            </a:spcBef>
            <a:spcAft>
              <a:spcPct val="35000"/>
            </a:spcAft>
          </a:pPr>
          <a:r>
            <a:rPr lang="tr-TR" sz="2000" b="1" kern="1200" dirty="0" err="1" smtClean="0">
              <a:latin typeface="Comic Sans MS" panose="030F0702030302020204" pitchFamily="66" charset="0"/>
            </a:rPr>
            <a:t>HTx</a:t>
          </a:r>
          <a:r>
            <a:rPr lang="tr-TR" sz="2000" b="1" kern="1200" dirty="0" smtClean="0">
              <a:latin typeface="Comic Sans MS" panose="030F0702030302020204" pitchFamily="66" charset="0"/>
            </a:rPr>
            <a:t> Köprü</a:t>
          </a:r>
        </a:p>
        <a:p>
          <a:pPr lvl="0" algn="ctr" defTabSz="889000">
            <a:lnSpc>
              <a:spcPct val="90000"/>
            </a:lnSpc>
            <a:spcBef>
              <a:spcPct val="0"/>
            </a:spcBef>
            <a:spcAft>
              <a:spcPct val="35000"/>
            </a:spcAft>
          </a:pPr>
          <a:r>
            <a:rPr lang="tr-TR" sz="2000" b="1" kern="1200" dirty="0" err="1" smtClean="0">
              <a:latin typeface="Comic Sans MS" panose="030F0702030302020204" pitchFamily="66" charset="0"/>
            </a:rPr>
            <a:t>DLuTx</a:t>
          </a:r>
          <a:r>
            <a:rPr lang="tr-TR" sz="2000" b="1" kern="1200" dirty="0" smtClean="0">
              <a:latin typeface="Comic Sans MS" panose="030F0702030302020204" pitchFamily="66" charset="0"/>
            </a:rPr>
            <a:t> Köprü</a:t>
          </a:r>
        </a:p>
      </dsp:txBody>
      <dsp:txXfrm rot="10800000">
        <a:off x="5569986" y="2620159"/>
        <a:ext cx="2240746" cy="31289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31850-1D83-4D3A-8E96-DFC4234AF453}" type="datetimeFigureOut">
              <a:rPr lang="tr-TR" smtClean="0"/>
              <a:t>9.11.2019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FFDCC1-7A4D-4C24-B4E5-BE7A85DCCA95}" type="slidenum">
              <a:rPr lang="tr-TR" smtClean="0"/>
              <a:t>‹#›</a:t>
            </a:fld>
            <a:endParaRPr lang="tr-TR"/>
          </a:p>
        </p:txBody>
      </p:sp>
    </p:spTree>
    <p:extLst>
      <p:ext uri="{BB962C8B-B14F-4D97-AF65-F5344CB8AC3E}">
        <p14:creationId xmlns:p14="http://schemas.microsoft.com/office/powerpoint/2010/main" val="43706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Transplants with unknown diagnoses are excluded from this tabulation.</a:t>
            </a:r>
          </a:p>
        </p:txBody>
      </p:sp>
      <p:sp>
        <p:nvSpPr>
          <p:cNvPr id="4" name="Slide Number Placeholder 3"/>
          <p:cNvSpPr>
            <a:spLocks noGrp="1"/>
          </p:cNvSpPr>
          <p:nvPr>
            <p:ph type="sldNum" sz="quarter" idx="10"/>
          </p:nvPr>
        </p:nvSpPr>
        <p:spPr/>
        <p:txBody>
          <a:bodyPr/>
          <a:lstStyle/>
          <a:p>
            <a:fld id="{8D3FF3A6-B03F-4710-AAA0-E3CB014C4A59}"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83769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3FF3A6-B03F-4710-AAA0-E3CB014C4A59}"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3405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D3FF3A6-B03F-4710-AAA0-E3CB014C4A59}" type="slidenum">
              <a:rPr lang="en-US" smtClean="0"/>
              <a:pPr/>
              <a:t>10</a:t>
            </a:fld>
            <a:endParaRPr lang="en-US" dirty="0"/>
          </a:p>
        </p:txBody>
      </p:sp>
    </p:spTree>
    <p:extLst>
      <p:ext uri="{BB962C8B-B14F-4D97-AF65-F5344CB8AC3E}">
        <p14:creationId xmlns:p14="http://schemas.microsoft.com/office/powerpoint/2010/main" val="109742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CB0CEF0-FC00-42CB-8ADD-9B4AB479DFDE}" type="slidenum">
              <a:rPr lang="tr-TR" smtClean="0"/>
              <a:t>37</a:t>
            </a:fld>
            <a:endParaRPr lang="tr-TR"/>
          </a:p>
        </p:txBody>
      </p:sp>
    </p:spTree>
    <p:extLst>
      <p:ext uri="{BB962C8B-B14F-4D97-AF65-F5344CB8AC3E}">
        <p14:creationId xmlns:p14="http://schemas.microsoft.com/office/powerpoint/2010/main" val="3544174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düzenlemek için tıklatın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tr-TR" smtClean="0"/>
              <a:t>Asıl başlık stili için tıklatın</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360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933130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6329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78643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27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6150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87664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362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7205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482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76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395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360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24646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360713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59550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9619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694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20215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00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257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89590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7158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lvl1pPr>
              <a:defRPr>
                <a:solidFill>
                  <a:schemeClr val="tx1"/>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032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11/9/2019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11/9/2019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246450860"/>
      </p:ext>
    </p:extLst>
  </p:cSld>
  <p:clrMap bg1="dk2" tx1="lt1" bg2="dk1"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charset="0"/>
        </a:defRPr>
      </a:lvl2pPr>
      <a:lvl3pPr algn="ctr" rtl="0" eaLnBrk="1" fontAlgn="base" hangingPunct="1">
        <a:spcBef>
          <a:spcPct val="0"/>
        </a:spcBef>
        <a:spcAft>
          <a:spcPct val="0"/>
        </a:spcAft>
        <a:defRPr sz="4000" b="1">
          <a:solidFill>
            <a:schemeClr val="tx2"/>
          </a:solidFill>
          <a:latin typeface="Arial" charset="0"/>
        </a:defRPr>
      </a:lvl3pPr>
      <a:lvl4pPr algn="ctr" rtl="0" eaLnBrk="1" fontAlgn="base" hangingPunct="1">
        <a:spcBef>
          <a:spcPct val="0"/>
        </a:spcBef>
        <a:spcAft>
          <a:spcPct val="0"/>
        </a:spcAft>
        <a:defRPr sz="4000" b="1">
          <a:solidFill>
            <a:schemeClr val="tx2"/>
          </a:solidFill>
          <a:latin typeface="Arial" charset="0"/>
        </a:defRPr>
      </a:lvl4pPr>
      <a:lvl5pPr algn="ctr" rtl="0" eaLnBrk="1" fontAlgn="base" hangingPunct="1">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1" fontAlgn="base" hangingPunct="1">
        <a:spcBef>
          <a:spcPct val="20000"/>
        </a:spcBef>
        <a:spcAft>
          <a:spcPct val="0"/>
        </a:spcAft>
        <a:buClr>
          <a:schemeClr val="tx2"/>
        </a:buClr>
        <a:buSzPct val="75000"/>
        <a:buFont typeface="Webdings" charset="2"/>
        <a:buChar char="&lt;"/>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Times" charset="0"/>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Font typeface="Times" charset="0"/>
        <a:buChar char="•"/>
        <a:defRPr sz="2400">
          <a:solidFill>
            <a:schemeClr val="tx1"/>
          </a:solidFill>
          <a:latin typeface="+mn-lt"/>
        </a:defRPr>
      </a:lvl3pPr>
      <a:lvl4pPr marL="16002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35028262"/>
      </p:ext>
    </p:extLst>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Arial" charset="0"/>
        </a:defRPr>
      </a:lvl2pPr>
      <a:lvl3pPr algn="ctr" rtl="0" eaLnBrk="1" fontAlgn="base" hangingPunct="1">
        <a:spcBef>
          <a:spcPct val="0"/>
        </a:spcBef>
        <a:spcAft>
          <a:spcPct val="0"/>
        </a:spcAft>
        <a:defRPr sz="4000" b="1">
          <a:solidFill>
            <a:schemeClr val="tx2"/>
          </a:solidFill>
          <a:latin typeface="Arial" charset="0"/>
        </a:defRPr>
      </a:lvl3pPr>
      <a:lvl4pPr algn="ctr" rtl="0" eaLnBrk="1" fontAlgn="base" hangingPunct="1">
        <a:spcBef>
          <a:spcPct val="0"/>
        </a:spcBef>
        <a:spcAft>
          <a:spcPct val="0"/>
        </a:spcAft>
        <a:defRPr sz="4000" b="1">
          <a:solidFill>
            <a:schemeClr val="tx2"/>
          </a:solidFill>
          <a:latin typeface="Arial" charset="0"/>
        </a:defRPr>
      </a:lvl4pPr>
      <a:lvl5pPr algn="ctr" rtl="0" eaLnBrk="1" fontAlgn="base" hangingPunct="1">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1" fontAlgn="base" hangingPunct="1">
        <a:spcBef>
          <a:spcPct val="20000"/>
        </a:spcBef>
        <a:spcAft>
          <a:spcPct val="0"/>
        </a:spcAft>
        <a:buClr>
          <a:schemeClr val="tx2"/>
        </a:buClr>
        <a:buSzPct val="75000"/>
        <a:buFont typeface="Webdings" charset="2"/>
        <a:buChar char="&lt;"/>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Times" charset="0"/>
        <a:buChar char="•"/>
        <a:defRPr sz="2800">
          <a:solidFill>
            <a:schemeClr val="tx1"/>
          </a:solidFill>
          <a:latin typeface="+mn-lt"/>
        </a:defRPr>
      </a:lvl2pPr>
      <a:lvl3pPr marL="1143000" indent="-228600" algn="l" rtl="0" eaLnBrk="1" fontAlgn="base" hangingPunct="1">
        <a:spcBef>
          <a:spcPct val="20000"/>
        </a:spcBef>
        <a:spcAft>
          <a:spcPct val="0"/>
        </a:spcAft>
        <a:buClr>
          <a:schemeClr val="tx2"/>
        </a:buClr>
        <a:buFont typeface="Times" charset="0"/>
        <a:buChar char="•"/>
        <a:defRPr sz="2400">
          <a:solidFill>
            <a:schemeClr val="tx1"/>
          </a:solidFill>
          <a:latin typeface="+mn-lt"/>
        </a:defRPr>
      </a:lvl3pPr>
      <a:lvl4pPr marL="16002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4pPr>
      <a:lvl5pPr marL="20574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5pPr>
      <a:lvl6pPr marL="25146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6pPr>
      <a:lvl7pPr marL="29718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7pPr>
      <a:lvl8pPr marL="34290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8pPr>
      <a:lvl9pPr marL="3886200" indent="-228600" algn="l" rtl="0" eaLnBrk="1" fontAlgn="base" hangingPunct="1">
        <a:spcBef>
          <a:spcPct val="20000"/>
        </a:spcBef>
        <a:spcAft>
          <a:spcPct val="0"/>
        </a:spcAft>
        <a:buClr>
          <a:schemeClr val="tx2"/>
        </a:buClr>
        <a:buFont typeface="Times"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hyperlink" Target="../Working_heartlung.ppt"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452282" y="1776008"/>
            <a:ext cx="9707843" cy="2421464"/>
          </a:xfrm>
        </p:spPr>
        <p:txBody>
          <a:bodyPr>
            <a:normAutofit fontScale="90000"/>
          </a:bodyPr>
          <a:lstStyle/>
          <a:p>
            <a:pPr algn="ctr">
              <a:lnSpc>
                <a:spcPct val="150000"/>
              </a:lnSpc>
            </a:pPr>
            <a:r>
              <a:rPr lang="tr-TR" b="1" dirty="0" smtClean="0">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AKCİĞER NAKİLLERİNDE ECMO: </a:t>
            </a:r>
            <a:r>
              <a:rPr lang="tr-TR"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tr-TR"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tr-TR" sz="3800" b="1" dirty="0" smtClean="0">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rPr>
              <a:t>ANESTEZİST PERFÜZYONİST İŞBİRLİĞİ</a:t>
            </a:r>
            <a:endParaRPr lang="tr-TR" sz="3800" b="1" dirty="0">
              <a:effectLst>
                <a:outerShdw blurRad="38100" dist="38100" dir="2700000" algn="tl">
                  <a:srgbClr val="000000">
                    <a:alpha val="43137"/>
                  </a:srgbClr>
                </a:outerShdw>
              </a:effectLst>
              <a:latin typeface="Comic Sans MS" panose="030F0702030302020204" pitchFamily="66" charset="0"/>
              <a:cs typeface="Times New Roman" panose="02020603050405020304" pitchFamily="18" charset="0"/>
            </a:endParaRPr>
          </a:p>
        </p:txBody>
      </p:sp>
      <p:sp>
        <p:nvSpPr>
          <p:cNvPr id="3" name="Alt Başlık 2"/>
          <p:cNvSpPr>
            <a:spLocks noGrp="1"/>
          </p:cNvSpPr>
          <p:nvPr>
            <p:ph type="subTitle" idx="1"/>
          </p:nvPr>
        </p:nvSpPr>
        <p:spPr>
          <a:xfrm>
            <a:off x="1553134" y="4372285"/>
            <a:ext cx="9506137" cy="1853703"/>
          </a:xfrm>
        </p:spPr>
        <p:txBody>
          <a:bodyPr>
            <a:normAutofit fontScale="25000" lnSpcReduction="20000"/>
          </a:bodyPr>
          <a:lstStyle/>
          <a:p>
            <a:pPr algn="ctr"/>
            <a:endParaRPr lang="tr-TR" sz="3000" b="1" dirty="0" smtClean="0">
              <a:latin typeface="Comic Sans MS" panose="030F0702030302020204" pitchFamily="66" charset="0"/>
              <a:cs typeface="Times New Roman" panose="02020603050405020304" pitchFamily="18" charset="0"/>
            </a:endParaRPr>
          </a:p>
          <a:p>
            <a:pPr algn="ctr">
              <a:lnSpc>
                <a:spcPct val="120000"/>
              </a:lnSpc>
            </a:pPr>
            <a:r>
              <a:rPr lang="tr-TR" sz="11200" b="1" dirty="0" smtClean="0">
                <a:latin typeface="Comic Sans MS" panose="030F0702030302020204" pitchFamily="66" charset="0"/>
                <a:cs typeface="Times New Roman" panose="02020603050405020304" pitchFamily="18" charset="0"/>
              </a:rPr>
              <a:t>DOÇ.DR. HİJA YAZICIOĞLU</a:t>
            </a:r>
          </a:p>
          <a:p>
            <a:pPr algn="ctr">
              <a:lnSpc>
                <a:spcPct val="120000"/>
              </a:lnSpc>
            </a:pPr>
            <a:endParaRPr lang="tr-TR" sz="2800" b="1" dirty="0" smtClean="0">
              <a:latin typeface="Comic Sans MS" panose="030F0702030302020204" pitchFamily="66" charset="0"/>
              <a:cs typeface="Times New Roman" panose="02020603050405020304" pitchFamily="18" charset="0"/>
            </a:endParaRPr>
          </a:p>
          <a:p>
            <a:pPr algn="ctr">
              <a:lnSpc>
                <a:spcPct val="120000"/>
              </a:lnSpc>
            </a:pPr>
            <a:r>
              <a:rPr lang="tr-TR" sz="6400" dirty="0" smtClean="0">
                <a:latin typeface="Comic Sans MS" panose="030F0702030302020204" pitchFamily="66" charset="0"/>
                <a:cs typeface="Times New Roman" panose="02020603050405020304" pitchFamily="18" charset="0"/>
              </a:rPr>
              <a:t>ANKARA BİLKENT ŞEHİR HASTANESİ </a:t>
            </a:r>
          </a:p>
          <a:p>
            <a:pPr algn="ctr">
              <a:lnSpc>
                <a:spcPct val="120000"/>
              </a:lnSpc>
            </a:pPr>
            <a:r>
              <a:rPr lang="tr-TR" sz="6400" dirty="0" smtClean="0">
                <a:latin typeface="Comic Sans MS" panose="030F0702030302020204" pitchFamily="66" charset="0"/>
                <a:cs typeface="Times New Roman" panose="02020603050405020304" pitchFamily="18" charset="0"/>
              </a:rPr>
              <a:t>ANESTEZİYOLOJİ ve </a:t>
            </a:r>
            <a:r>
              <a:rPr lang="tr-TR" sz="6400" dirty="0" err="1" smtClean="0">
                <a:latin typeface="Comic Sans MS" panose="030F0702030302020204" pitchFamily="66" charset="0"/>
                <a:cs typeface="Times New Roman" panose="02020603050405020304" pitchFamily="18" charset="0"/>
              </a:rPr>
              <a:t>reanimasyon</a:t>
            </a:r>
            <a:r>
              <a:rPr lang="tr-TR" sz="6400" dirty="0" smtClean="0">
                <a:latin typeface="Comic Sans MS" panose="030F0702030302020204" pitchFamily="66" charset="0"/>
                <a:cs typeface="Times New Roman" panose="02020603050405020304" pitchFamily="18" charset="0"/>
              </a:rPr>
              <a:t> kliniği</a:t>
            </a:r>
          </a:p>
          <a:p>
            <a:pPr algn="ctr"/>
            <a:endParaRPr lang="tr-TR" sz="2800" dirty="0">
              <a:latin typeface="Times New Roman" panose="02020603050405020304" pitchFamily="18" charset="0"/>
              <a:cs typeface="Times New Roman" panose="02020603050405020304" pitchFamily="18" charset="0"/>
            </a:endParaRPr>
          </a:p>
        </p:txBody>
      </p:sp>
      <p:pic>
        <p:nvPicPr>
          <p:cNvPr id="1026" name="Picture 2" descr="ankara şehir hastanes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910" y="318508"/>
            <a:ext cx="3432174" cy="2092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418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8610600" cy="1143000"/>
          </a:xfrm>
        </p:spPr>
        <p:txBody>
          <a:bodyPr/>
          <a:lstStyle/>
          <a:p>
            <a:r>
              <a:rPr lang="en-US" sz="2600" dirty="0">
                <a:solidFill>
                  <a:srgbClr val="002060"/>
                </a:solidFill>
              </a:rPr>
              <a:t>Adult and Pediatric Heart Transplants</a:t>
            </a:r>
            <a:r>
              <a:rPr lang="en-US" sz="2800" dirty="0">
                <a:solidFill>
                  <a:srgbClr val="002060"/>
                </a:solidFill>
              </a:rPr>
              <a:t/>
            </a:r>
            <a:br>
              <a:rPr lang="en-US" sz="2800" dirty="0">
                <a:solidFill>
                  <a:srgbClr val="002060"/>
                </a:solidFill>
              </a:rPr>
            </a:br>
            <a:r>
              <a:rPr lang="en-US" sz="2400" dirty="0">
                <a:solidFill>
                  <a:srgbClr val="002060"/>
                </a:solidFill>
              </a:rPr>
              <a:t>Number of Transplants by Year and Location</a:t>
            </a:r>
          </a:p>
        </p:txBody>
      </p:sp>
      <p:graphicFrame>
        <p:nvGraphicFramePr>
          <p:cNvPr id="4" name="Content Placeholder 3"/>
          <p:cNvGraphicFramePr>
            <a:graphicFrameLocks noGrp="1"/>
          </p:cNvGraphicFramePr>
          <p:nvPr>
            <p:ph idx="1"/>
            <p:extLst/>
          </p:nvPr>
        </p:nvGraphicFramePr>
        <p:xfrm>
          <a:off x="1600200" y="1143000"/>
          <a:ext cx="89154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77000" y="5951541"/>
            <a:ext cx="3886200" cy="769441"/>
          </a:xfrm>
          <a:prstGeom prst="rect">
            <a:avLst/>
          </a:prstGeom>
          <a:noFill/>
          <a:ln>
            <a:solidFill>
              <a:schemeClr val="bg2"/>
            </a:solidFill>
          </a:ln>
        </p:spPr>
        <p:txBody>
          <a:bodyPr wrap="square" rtlCol="0">
            <a:spAutoFit/>
          </a:bodyPr>
          <a:lstStyle/>
          <a:p>
            <a:r>
              <a:rPr lang="en-US" sz="1100" b="1" dirty="0">
                <a:solidFill>
                  <a:srgbClr val="002060"/>
                </a:solidFill>
              </a:rPr>
              <a:t>NOTE: This figure includes only the heart transplants that are reported to the ISHLT Transplant Registry. As such, the presented data may not mirror the changes in the number of heart transplants performed worldwide.</a:t>
            </a:r>
          </a:p>
        </p:txBody>
      </p:sp>
      <p:grpSp>
        <p:nvGrpSpPr>
          <p:cNvPr id="10" name="Group 9"/>
          <p:cNvGrpSpPr/>
          <p:nvPr/>
        </p:nvGrpSpPr>
        <p:grpSpPr>
          <a:xfrm>
            <a:off x="1524002" y="6146793"/>
            <a:ext cx="4715932" cy="711201"/>
            <a:chOff x="2" y="6146792"/>
            <a:chExt cx="4715932" cy="711201"/>
          </a:xfrm>
        </p:grpSpPr>
        <p:grpSp>
          <p:nvGrpSpPr>
            <p:cNvPr id="11" name="Group 10"/>
            <p:cNvGrpSpPr/>
            <p:nvPr/>
          </p:nvGrpSpPr>
          <p:grpSpPr>
            <a:xfrm>
              <a:off x="2" y="6146792"/>
              <a:ext cx="4715932" cy="711201"/>
              <a:chOff x="1" y="6067776"/>
              <a:chExt cx="4952999" cy="790224"/>
            </a:xfrm>
          </p:grpSpPr>
          <p:pic>
            <p:nvPicPr>
              <p:cNvPr id="13" name="Picture 12"/>
              <p:cNvPicPr>
                <a:picLocks noChangeAspect="1"/>
              </p:cNvPicPr>
              <p:nvPr/>
            </p:nvPicPr>
            <p:blipFill>
              <a:blip r:embed="rId4" cstate="print"/>
              <a:stretch>
                <a:fillRect/>
              </a:stretch>
            </p:blipFill>
            <p:spPr>
              <a:xfrm>
                <a:off x="1" y="6172200"/>
                <a:ext cx="4952999" cy="685800"/>
              </a:xfrm>
              <a:prstGeom prst="rect">
                <a:avLst/>
              </a:prstGeom>
              <a:ln>
                <a:solidFill>
                  <a:schemeClr val="bg2"/>
                </a:solidFill>
              </a:ln>
            </p:spPr>
          </p:pic>
          <p:sp>
            <p:nvSpPr>
              <p:cNvPr id="19" name="logo_year"/>
              <p:cNvSpPr txBox="1"/>
              <p:nvPr/>
            </p:nvSpPr>
            <p:spPr>
              <a:xfrm>
                <a:off x="2971800" y="6067776"/>
                <a:ext cx="1885813" cy="461665"/>
              </a:xfrm>
              <a:prstGeom prst="rect">
                <a:avLst/>
              </a:prstGeom>
              <a:noFill/>
              <a:ln>
                <a:noFill/>
              </a:ln>
            </p:spPr>
            <p:txBody>
              <a:bodyPr wrap="square" rtlCol="0">
                <a:spAutoFit/>
              </a:bodyPr>
              <a:lstStyle/>
              <a:p>
                <a:pPr algn="ctr"/>
                <a:r>
                  <a:rPr lang="en-US" sz="2100" b="1">
                    <a:solidFill>
                      <a:schemeClr val="bg1"/>
                    </a:solidFill>
                    <a:latin typeface="Arial"/>
                    <a:cs typeface="Arial"/>
                  </a:rPr>
                  <a:t>2018</a:t>
                </a:r>
                <a:endParaRPr lang="en-US" sz="2100" b="1" dirty="0">
                  <a:solidFill>
                    <a:schemeClr val="bg1"/>
                  </a:solidFill>
                  <a:latin typeface="Arial"/>
                  <a:cs typeface="Arial"/>
                </a:endParaRPr>
              </a:p>
            </p:txBody>
          </p:sp>
        </p:grpSp>
        <p:sp>
          <p:nvSpPr>
            <p:cNvPr id="12" name="logo_citation"/>
            <p:cNvSpPr txBox="1"/>
            <p:nvPr/>
          </p:nvSpPr>
          <p:spPr>
            <a:xfrm>
              <a:off x="2766436" y="6605562"/>
              <a:ext cx="1938528" cy="230832"/>
            </a:xfrm>
            <a:prstGeom prst="rect">
              <a:avLst/>
            </a:prstGeom>
            <a:noFill/>
            <a:ln>
              <a:solidFill>
                <a:srgbClr val="FFFFFF"/>
              </a:solidFill>
            </a:ln>
          </p:spPr>
          <p:txBody>
            <a:bodyPr wrap="square" lIns="27432" tIns="45720" rIns="0" rtlCol="0" anchor="ctr" anchorCtr="0">
              <a:spAutoFit/>
            </a:bodyPr>
            <a:lstStyle/>
            <a:p>
              <a:r>
                <a:rPr lang="en-US" sz="900" b="1" dirty="0">
                  <a:solidFill>
                    <a:schemeClr val="bg1"/>
                  </a:solidFill>
                  <a:latin typeface="Arial"/>
                  <a:cs typeface="Arial"/>
                </a:rPr>
                <a:t>JHLT. 2018 Oct; 37(10): 1155-1206</a:t>
              </a:r>
            </a:p>
          </p:txBody>
        </p:sp>
      </p:grpSp>
    </p:spTree>
    <p:extLst>
      <p:ext uri="{BB962C8B-B14F-4D97-AF65-F5344CB8AC3E}">
        <p14:creationId xmlns:p14="http://schemas.microsoft.com/office/powerpoint/2010/main" val="2576295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2364072292"/>
              </p:ext>
            </p:extLst>
          </p:nvPr>
        </p:nvGraphicFramePr>
        <p:xfrm>
          <a:off x="2032000" y="719666"/>
          <a:ext cx="8712200" cy="5708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068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140611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2109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378836186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6096000" y="1207780"/>
            <a:ext cx="2483224" cy="61395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38100">
                <a:solidFill>
                  <a:schemeClr val="tx1"/>
                </a:solidFill>
              </a:ln>
              <a:solidFill>
                <a:srgbClr val="FFFF00"/>
              </a:solidFill>
            </a:endParaRPr>
          </a:p>
        </p:txBody>
      </p:sp>
      <p:sp>
        <p:nvSpPr>
          <p:cNvPr id="11" name="Oval 10"/>
          <p:cNvSpPr/>
          <p:nvPr/>
        </p:nvSpPr>
        <p:spPr>
          <a:xfrm>
            <a:off x="4128247" y="3342361"/>
            <a:ext cx="3346610" cy="65218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w="57150">
                <a:solidFill>
                  <a:schemeClr val="tx1"/>
                </a:solidFill>
              </a:ln>
            </a:endParaRPr>
          </a:p>
        </p:txBody>
      </p:sp>
      <p:sp>
        <p:nvSpPr>
          <p:cNvPr id="3" name="Metin kutusu 2"/>
          <p:cNvSpPr txBox="1"/>
          <p:nvPr/>
        </p:nvSpPr>
        <p:spPr>
          <a:xfrm>
            <a:off x="7474857" y="2133600"/>
            <a:ext cx="2670628" cy="369332"/>
          </a:xfrm>
          <a:prstGeom prst="rect">
            <a:avLst/>
          </a:prstGeom>
          <a:noFill/>
        </p:spPr>
        <p:txBody>
          <a:bodyPr wrap="square" rtlCol="0">
            <a:spAutoFit/>
          </a:bodyPr>
          <a:lstStyle/>
          <a:p>
            <a:r>
              <a:rPr lang="tr-TR" b="1" i="1" dirty="0" smtClean="0">
                <a:solidFill>
                  <a:schemeClr val="bg1"/>
                </a:solidFill>
              </a:rPr>
              <a:t>JCVA 2015;29(1):126-132)</a:t>
            </a:r>
            <a:endParaRPr lang="tr-TR" b="1" i="1" dirty="0">
              <a:solidFill>
                <a:schemeClr val="bg1"/>
              </a:solidFill>
            </a:endParaRPr>
          </a:p>
        </p:txBody>
      </p:sp>
    </p:spTree>
    <p:extLst>
      <p:ext uri="{BB962C8B-B14F-4D97-AF65-F5344CB8AC3E}">
        <p14:creationId xmlns:p14="http://schemas.microsoft.com/office/powerpoint/2010/main" val="1036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pPr>
              <a:lnSpc>
                <a:spcPct val="150000"/>
              </a:lnSpc>
            </a:pPr>
            <a:r>
              <a:rPr lang="tr-TR" sz="2800" b="1" dirty="0" smtClean="0">
                <a:latin typeface="Comic Sans MS" panose="030F0702030302020204" pitchFamily="66" charset="0"/>
              </a:rPr>
              <a:t>AMELİYATHANEDE</a:t>
            </a:r>
            <a:br>
              <a:rPr lang="tr-TR" sz="2800" b="1" dirty="0" smtClean="0">
                <a:latin typeface="Comic Sans MS" panose="030F0702030302020204" pitchFamily="66" charset="0"/>
              </a:rPr>
            </a:br>
            <a:r>
              <a:rPr lang="tr-TR" sz="2800" b="1" dirty="0" smtClean="0">
                <a:latin typeface="Comic Sans MS" panose="030F0702030302020204" pitchFamily="66" charset="0"/>
              </a:rPr>
              <a:t>MONİTÖRİZASYON</a:t>
            </a:r>
            <a:endParaRPr lang="tr-TR" sz="2800" dirty="0">
              <a:latin typeface="Comic Sans MS" panose="030F0702030302020204" pitchFamily="66" charset="0"/>
            </a:endParaRPr>
          </a:p>
        </p:txBody>
      </p:sp>
      <p:sp>
        <p:nvSpPr>
          <p:cNvPr id="5" name="Metin Yer Tutucusu 3"/>
          <p:cNvSpPr>
            <a:spLocks noGrp="1"/>
          </p:cNvSpPr>
          <p:nvPr>
            <p:ph sz="half" idx="1"/>
          </p:nvPr>
        </p:nvSpPr>
        <p:spPr/>
        <p:txBody>
          <a:bodyPr>
            <a:normAutofit fontScale="92500" lnSpcReduction="10000"/>
          </a:bodyPr>
          <a:lstStyle/>
          <a:p>
            <a:pPr marL="0" indent="0">
              <a:buNone/>
            </a:pPr>
            <a:endParaRPr lang="tr-TR" dirty="0" smtClean="0"/>
          </a:p>
          <a:p>
            <a:pPr marL="285750" indent="-285750">
              <a:buFont typeface="Arial" panose="020B0604020202020204" pitchFamily="34" charset="0"/>
              <a:buChar char="•"/>
            </a:pPr>
            <a:r>
              <a:rPr lang="tr-TR" sz="2800" dirty="0" smtClean="0">
                <a:latin typeface="Comic Sans MS" panose="030F0702030302020204" pitchFamily="66" charset="0"/>
              </a:rPr>
              <a:t>Hasta Uyanıkken</a:t>
            </a:r>
          </a:p>
          <a:p>
            <a:pPr marL="285750" indent="-285750">
              <a:buFont typeface="Arial" panose="020B0604020202020204" pitchFamily="34" charset="0"/>
              <a:buChar char="•"/>
            </a:pPr>
            <a:r>
              <a:rPr lang="tr-TR" sz="2800" dirty="0" smtClean="0">
                <a:latin typeface="Comic Sans MS" panose="030F0702030302020204" pitchFamily="66" charset="0"/>
              </a:rPr>
              <a:t>5 Kanallı EKG</a:t>
            </a:r>
          </a:p>
          <a:p>
            <a:pPr marL="285750" indent="-285750">
              <a:buFont typeface="Arial" panose="020B0604020202020204" pitchFamily="34" charset="0"/>
              <a:buChar char="•"/>
            </a:pPr>
            <a:r>
              <a:rPr lang="tr-TR" sz="2800" dirty="0" smtClean="0">
                <a:latin typeface="Comic Sans MS" panose="030F0702030302020204" pitchFamily="66" charset="0"/>
              </a:rPr>
              <a:t>SpO2</a:t>
            </a:r>
          </a:p>
          <a:p>
            <a:pPr marL="285750" indent="-285750">
              <a:buFont typeface="Arial" panose="020B0604020202020204" pitchFamily="34" charset="0"/>
              <a:buChar char="•"/>
            </a:pPr>
            <a:r>
              <a:rPr lang="tr-TR" sz="2800" dirty="0" smtClean="0">
                <a:latin typeface="Comic Sans MS" panose="030F0702030302020204" pitchFamily="66" charset="0"/>
              </a:rPr>
              <a:t>2 adet 18-16 G damar yolu</a:t>
            </a:r>
          </a:p>
          <a:p>
            <a:pPr marL="285750" indent="-285750">
              <a:buFont typeface="Arial" panose="020B0604020202020204" pitchFamily="34" charset="0"/>
              <a:buChar char="•"/>
            </a:pPr>
            <a:r>
              <a:rPr lang="tr-TR" sz="2800" dirty="0" smtClean="0">
                <a:latin typeface="Comic Sans MS" panose="030F0702030302020204" pitchFamily="66" charset="0"/>
              </a:rPr>
              <a:t>2 adet RL ( ~ 6-8 saat de gidecek )</a:t>
            </a:r>
          </a:p>
          <a:p>
            <a:pPr marL="285750" indent="-285750">
              <a:buFont typeface="Arial" panose="020B0604020202020204" pitchFamily="34" charset="0"/>
              <a:buChar char="•"/>
            </a:pPr>
            <a:r>
              <a:rPr lang="tr-TR" sz="2800" dirty="0" smtClean="0">
                <a:latin typeface="Comic Sans MS" panose="030F0702030302020204" pitchFamily="66" charset="0"/>
              </a:rPr>
              <a:t>R/L </a:t>
            </a:r>
            <a:r>
              <a:rPr lang="tr-TR" sz="2800" dirty="0" err="1" smtClean="0">
                <a:latin typeface="Comic Sans MS" panose="030F0702030302020204" pitchFamily="66" charset="0"/>
              </a:rPr>
              <a:t>radial</a:t>
            </a:r>
            <a:r>
              <a:rPr lang="tr-TR" sz="2800" dirty="0" smtClean="0">
                <a:latin typeface="Comic Sans MS" panose="030F0702030302020204" pitchFamily="66" charset="0"/>
              </a:rPr>
              <a:t> arter </a:t>
            </a:r>
            <a:r>
              <a:rPr lang="tr-TR" sz="2800" dirty="0" err="1" smtClean="0">
                <a:latin typeface="Comic Sans MS" panose="030F0702030302020204" pitchFamily="66" charset="0"/>
              </a:rPr>
              <a:t>kanülasyonu</a:t>
            </a:r>
            <a:endParaRPr lang="tr-TR" sz="1800" dirty="0">
              <a:latin typeface="Comic Sans MS" panose="030F0702030302020204" pitchFamily="66" charset="0"/>
            </a:endParaRPr>
          </a:p>
        </p:txBody>
      </p:sp>
      <p:pic>
        <p:nvPicPr>
          <p:cNvPr id="6" name="Resim Yer Tutucusu 4"/>
          <p:cNvPicPr>
            <a:picLocks noGrp="1" noChangeAspect="1"/>
          </p:cNvPicPr>
          <p:nvPr>
            <p:ph sz="half" idx="2"/>
          </p:nvPr>
        </p:nvPicPr>
        <p:blipFill rotWithShape="1">
          <a:blip r:embed="rId2"/>
          <a:srcRect l="18400" t="4662" r="22711" b="3252"/>
          <a:stretch/>
        </p:blipFill>
        <p:spPr>
          <a:xfrm>
            <a:off x="6508376" y="609600"/>
            <a:ext cx="3590366" cy="3186953"/>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4870" y="3796553"/>
            <a:ext cx="3607833" cy="2728424"/>
          </a:xfrm>
          <a:prstGeom prst="rect">
            <a:avLst/>
          </a:prstGeom>
        </p:spPr>
      </p:pic>
    </p:spTree>
    <p:extLst>
      <p:ext uri="{BB962C8B-B14F-4D97-AF65-F5344CB8AC3E}">
        <p14:creationId xmlns:p14="http://schemas.microsoft.com/office/powerpoint/2010/main" val="18971148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1290916" y="980587"/>
            <a:ext cx="3805519" cy="5091955"/>
          </a:xfrm>
          <a:prstGeom prst="rect">
            <a:avLst/>
          </a:prstGeom>
        </p:spPr>
      </p:pic>
      <p:pic>
        <p:nvPicPr>
          <p:cNvPr id="6" name="Resim Yer Tutucusu 10"/>
          <p:cNvPicPr>
            <a:picLocks noChangeAspect="1"/>
          </p:cNvPicPr>
          <p:nvPr/>
        </p:nvPicPr>
        <p:blipFill>
          <a:blip r:embed="rId3"/>
          <a:srcRect t="55" b="55"/>
          <a:stretch>
            <a:fillRect/>
          </a:stretch>
        </p:blipFill>
        <p:spPr>
          <a:xfrm>
            <a:off x="6220034" y="1508578"/>
            <a:ext cx="5111355" cy="4035972"/>
          </a:xfrm>
          <a:prstGeom prst="rect">
            <a:avLst/>
          </a:prstGeom>
        </p:spPr>
      </p:pic>
    </p:spTree>
    <p:extLst>
      <p:ext uri="{BB962C8B-B14F-4D97-AF65-F5344CB8AC3E}">
        <p14:creationId xmlns:p14="http://schemas.microsoft.com/office/powerpoint/2010/main" val="3061610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54187" y="981826"/>
            <a:ext cx="5714999" cy="1544094"/>
          </a:xfrm>
        </p:spPr>
        <p:txBody>
          <a:bodyPr>
            <a:normAutofit fontScale="90000"/>
          </a:bodyPr>
          <a:lstStyle/>
          <a:p>
            <a:pPr algn="ctr">
              <a:lnSpc>
                <a:spcPct val="150000"/>
              </a:lnSpc>
            </a:pPr>
            <a:r>
              <a:rPr lang="tr-TR" b="1" dirty="0" smtClean="0">
                <a:latin typeface="+mn-lt"/>
              </a:rPr>
              <a:t/>
            </a:r>
            <a:br>
              <a:rPr lang="tr-TR" b="1" dirty="0" smtClean="0">
                <a:latin typeface="+mn-lt"/>
              </a:rPr>
            </a:br>
            <a:r>
              <a:rPr lang="tr-TR" b="1" dirty="0">
                <a:latin typeface="+mn-lt"/>
              </a:rPr>
              <a:t/>
            </a:r>
            <a:br>
              <a:rPr lang="tr-TR" b="1" dirty="0">
                <a:latin typeface="+mn-lt"/>
              </a:rPr>
            </a:br>
            <a:r>
              <a:rPr lang="tr-TR" b="1" dirty="0" smtClean="0">
                <a:latin typeface="+mn-lt"/>
              </a:rPr>
              <a:t/>
            </a:r>
            <a:br>
              <a:rPr lang="tr-TR" b="1" dirty="0" smtClean="0">
                <a:latin typeface="+mn-lt"/>
              </a:rPr>
            </a:br>
            <a:r>
              <a:rPr lang="tr-TR" b="1" dirty="0">
                <a:latin typeface="+mn-lt"/>
              </a:rPr>
              <a:t/>
            </a:r>
            <a:br>
              <a:rPr lang="tr-TR" b="1" dirty="0">
                <a:latin typeface="+mn-lt"/>
              </a:rPr>
            </a:br>
            <a:r>
              <a:rPr lang="tr-TR" b="1" dirty="0" smtClean="0">
                <a:latin typeface="+mn-lt"/>
              </a:rPr>
              <a:t/>
            </a:r>
            <a:br>
              <a:rPr lang="tr-TR" b="1" dirty="0" smtClean="0">
                <a:latin typeface="+mn-lt"/>
              </a:rPr>
            </a:br>
            <a:r>
              <a:rPr lang="tr-TR" b="1" dirty="0" smtClean="0">
                <a:latin typeface="+mn-lt"/>
              </a:rPr>
              <a:t/>
            </a:r>
            <a:br>
              <a:rPr lang="tr-TR" b="1" dirty="0" smtClean="0">
                <a:latin typeface="+mn-lt"/>
              </a:rPr>
            </a:br>
            <a:r>
              <a:rPr lang="tr-TR" b="1" dirty="0">
                <a:latin typeface="+mn-lt"/>
              </a:rPr>
              <a:t/>
            </a:r>
            <a:br>
              <a:rPr lang="tr-TR" b="1" dirty="0">
                <a:latin typeface="+mn-lt"/>
              </a:rPr>
            </a:br>
            <a:r>
              <a:rPr lang="tr-TR" b="1" dirty="0" smtClean="0">
                <a:latin typeface="+mn-lt"/>
              </a:rPr>
              <a:t/>
            </a:r>
            <a:br>
              <a:rPr lang="tr-TR" b="1" dirty="0" smtClean="0">
                <a:latin typeface="+mn-lt"/>
              </a:rPr>
            </a:br>
            <a:r>
              <a:rPr lang="tr-TR" b="1" dirty="0">
                <a:latin typeface="+mn-lt"/>
              </a:rPr>
              <a:t/>
            </a:r>
            <a:br>
              <a:rPr lang="tr-TR" b="1" dirty="0">
                <a:latin typeface="+mn-lt"/>
              </a:rPr>
            </a:br>
            <a:r>
              <a:rPr lang="tr-TR" b="1" dirty="0" smtClean="0">
                <a:latin typeface="+mn-lt"/>
              </a:rPr>
              <a:t/>
            </a:r>
            <a:br>
              <a:rPr lang="tr-TR" b="1" dirty="0" smtClean="0">
                <a:latin typeface="+mn-lt"/>
              </a:rPr>
            </a:br>
            <a:r>
              <a:rPr lang="tr-TR" b="1" dirty="0">
                <a:latin typeface="+mn-lt"/>
              </a:rPr>
              <a:t/>
            </a:r>
            <a:br>
              <a:rPr lang="tr-TR" b="1" dirty="0">
                <a:latin typeface="+mn-lt"/>
              </a:rPr>
            </a:br>
            <a:r>
              <a:rPr lang="tr-TR" sz="3100" b="1" dirty="0" smtClean="0">
                <a:latin typeface="Comic Sans MS" panose="030F0702030302020204" pitchFamily="66" charset="0"/>
              </a:rPr>
              <a:t>BEYİN FONKSİYONLARININ </a:t>
            </a:r>
            <a:r>
              <a:rPr lang="tr-TR" sz="3100" b="1" dirty="0" err="1" smtClean="0">
                <a:latin typeface="Comic Sans MS" panose="030F0702030302020204" pitchFamily="66" charset="0"/>
              </a:rPr>
              <a:t>Monitörizasyonu</a:t>
            </a:r>
            <a:r>
              <a:rPr lang="tr-TR" sz="3100" b="1" dirty="0" smtClean="0">
                <a:latin typeface="Comic Sans MS" panose="030F0702030302020204" pitchFamily="66" charset="0"/>
              </a:rPr>
              <a:t/>
            </a:r>
            <a:br>
              <a:rPr lang="tr-TR" sz="3100" b="1" dirty="0" smtClean="0">
                <a:latin typeface="Comic Sans MS" panose="030F0702030302020204" pitchFamily="66" charset="0"/>
              </a:rPr>
            </a:br>
            <a:endParaRPr lang="tr-TR" sz="3100" b="1" dirty="0">
              <a:latin typeface="Comic Sans MS" panose="030F0702030302020204" pitchFamily="66" charset="0"/>
            </a:endParaRPr>
          </a:p>
        </p:txBody>
      </p:sp>
      <p:pic>
        <p:nvPicPr>
          <p:cNvPr id="13" name="İçerik Yer Tutucusu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767" y="2173647"/>
            <a:ext cx="3007648" cy="4010198"/>
          </a:xfrm>
        </p:spPr>
      </p:pic>
      <p:pic>
        <p:nvPicPr>
          <p:cNvPr id="14" name="Resim 13"/>
          <p:cNvPicPr>
            <a:picLocks noChangeAspect="1"/>
          </p:cNvPicPr>
          <p:nvPr/>
        </p:nvPicPr>
        <p:blipFill rotWithShape="1">
          <a:blip r:embed="rId3" cstate="print">
            <a:extLst>
              <a:ext uri="{28A0092B-C50C-407E-A947-70E740481C1C}">
                <a14:useLocalDpi xmlns:a14="http://schemas.microsoft.com/office/drawing/2010/main" val="0"/>
              </a:ext>
            </a:extLst>
          </a:blip>
          <a:srcRect l="32270" t="749" r="412" b="-749"/>
          <a:stretch/>
        </p:blipFill>
        <p:spPr>
          <a:xfrm>
            <a:off x="8432830" y="2109061"/>
            <a:ext cx="3178617" cy="4139370"/>
          </a:xfrm>
          <a:prstGeom prst="rect">
            <a:avLst/>
          </a:prstGeom>
        </p:spPr>
      </p:pic>
      <p:pic>
        <p:nvPicPr>
          <p:cNvPr id="8" name="Resim Yer Tutucusu 6"/>
          <p:cNvPicPr>
            <a:picLocks noChangeAspect="1"/>
          </p:cNvPicPr>
          <p:nvPr/>
        </p:nvPicPr>
        <p:blipFill>
          <a:blip r:embed="rId4"/>
          <a:srcRect l="2508" r="2508"/>
          <a:stretch>
            <a:fillRect/>
          </a:stretch>
        </p:blipFill>
        <p:spPr>
          <a:xfrm>
            <a:off x="4445502" y="2660391"/>
            <a:ext cx="3388240" cy="2675385"/>
          </a:xfrm>
          <a:prstGeom prst="rect">
            <a:avLst/>
          </a:prstGeom>
        </p:spPr>
      </p:pic>
    </p:spTree>
    <p:extLst>
      <p:ext uri="{BB962C8B-B14F-4D97-AF65-F5344CB8AC3E}">
        <p14:creationId xmlns:p14="http://schemas.microsoft.com/office/powerpoint/2010/main" val="1508336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Comic Sans MS" panose="030F0702030302020204" pitchFamily="66" charset="0"/>
              </a:rPr>
              <a:t>Akciğerler çift </a:t>
            </a:r>
            <a:r>
              <a:rPr lang="tr-TR" b="1" dirty="0" err="1" smtClean="0">
                <a:latin typeface="Comic Sans MS" panose="030F0702030302020204" pitchFamily="66" charset="0"/>
              </a:rPr>
              <a:t>lümenli</a:t>
            </a:r>
            <a:r>
              <a:rPr lang="tr-TR" b="1" dirty="0" smtClean="0">
                <a:latin typeface="Comic Sans MS" panose="030F0702030302020204" pitchFamily="66" charset="0"/>
              </a:rPr>
              <a:t> tüp </a:t>
            </a:r>
            <a:br>
              <a:rPr lang="tr-TR" b="1" dirty="0" smtClean="0">
                <a:latin typeface="Comic Sans MS" panose="030F0702030302020204" pitchFamily="66" charset="0"/>
              </a:rPr>
            </a:br>
            <a:r>
              <a:rPr lang="tr-TR" sz="2400" b="1" dirty="0" smtClean="0">
                <a:latin typeface="Comic Sans MS" panose="030F0702030302020204" pitchFamily="66" charset="0"/>
              </a:rPr>
              <a:t>ile </a:t>
            </a:r>
            <a:r>
              <a:rPr lang="tr-TR" sz="2400" b="1" dirty="0" err="1" smtClean="0">
                <a:latin typeface="Comic Sans MS" panose="030F0702030302020204" pitchFamily="66" charset="0"/>
              </a:rPr>
              <a:t>entübe</a:t>
            </a:r>
            <a:r>
              <a:rPr lang="tr-TR" sz="2400" b="1" dirty="0" smtClean="0">
                <a:latin typeface="Comic Sans MS" panose="030F0702030302020204" pitchFamily="66" charset="0"/>
              </a:rPr>
              <a:t> ediliyor</a:t>
            </a:r>
            <a:endParaRPr lang="tr-TR" b="1" dirty="0">
              <a:latin typeface="Comic Sans MS" panose="030F0702030302020204" pitchFamily="66" charset="0"/>
            </a:endParaRPr>
          </a:p>
        </p:txBody>
      </p:sp>
      <p:pic>
        <p:nvPicPr>
          <p:cNvPr id="1026" name="Picture 2" descr="double lumen endotracheal tube ile ilgili görsel sonucu"/>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27848" y="2541496"/>
            <a:ext cx="4395571" cy="31331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one side collapsed lung with DLT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 r="51493" b="14476"/>
          <a:stretch/>
        </p:blipFill>
        <p:spPr bwMode="auto">
          <a:xfrm rot="16200000">
            <a:off x="6721865" y="2583498"/>
            <a:ext cx="3808850" cy="318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410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latin typeface="Comic Sans MS" panose="030F0702030302020204" pitchFamily="66" charset="0"/>
              </a:rPr>
              <a:t>         TEE                     FOB</a:t>
            </a:r>
            <a:endParaRPr lang="tr-TR" dirty="0"/>
          </a:p>
        </p:txBody>
      </p:sp>
      <p:pic>
        <p:nvPicPr>
          <p:cNvPr id="5" name="Resim Yer Tutucusu 4"/>
          <p:cNvPicPr>
            <a:picLocks noGrp="1" noChangeAspect="1"/>
          </p:cNvPicPr>
          <p:nvPr>
            <p:ph sz="half" idx="1"/>
          </p:nvPr>
        </p:nvPicPr>
        <p:blipFill>
          <a:blip r:embed="rId2"/>
          <a:srcRect l="2467" r="2467"/>
          <a:stretch>
            <a:fillRect/>
          </a:stretch>
        </p:blipFill>
        <p:spPr>
          <a:xfrm>
            <a:off x="902343" y="2141538"/>
            <a:ext cx="4849170" cy="3828956"/>
          </a:xfrm>
          <a:prstGeom prst="rect">
            <a:avLst/>
          </a:prstGeom>
        </p:spPr>
      </p:pic>
      <p:pic>
        <p:nvPicPr>
          <p:cNvPr id="6" name="Resim Yer Tutucusu 4"/>
          <p:cNvPicPr>
            <a:picLocks noGrp="1" noChangeAspect="1"/>
          </p:cNvPicPr>
          <p:nvPr>
            <p:ph sz="half" idx="2"/>
          </p:nvPr>
        </p:nvPicPr>
        <p:blipFill>
          <a:blip r:embed="rId3"/>
          <a:srcRect l="8014" r="8014"/>
          <a:stretch>
            <a:fillRect/>
          </a:stretch>
        </p:blipFill>
        <p:spPr>
          <a:xfrm>
            <a:off x="7081053" y="2141538"/>
            <a:ext cx="2207540" cy="1743075"/>
          </a:xfrm>
          <a:prstGeom prst="rect">
            <a:avLst/>
          </a:prstGeom>
        </p:spPr>
      </p:pic>
      <p:pic>
        <p:nvPicPr>
          <p:cNvPr id="7" name="Resim 6"/>
          <p:cNvPicPr>
            <a:picLocks noChangeAspect="1"/>
          </p:cNvPicPr>
          <p:nvPr/>
        </p:nvPicPr>
        <p:blipFill>
          <a:blip r:embed="rId4"/>
          <a:stretch>
            <a:fillRect/>
          </a:stretch>
        </p:blipFill>
        <p:spPr>
          <a:xfrm>
            <a:off x="7858874" y="3973839"/>
            <a:ext cx="2958352" cy="1996655"/>
          </a:xfrm>
          <a:prstGeom prst="rect">
            <a:avLst/>
          </a:prstGeom>
        </p:spPr>
      </p:pic>
    </p:spTree>
    <p:extLst>
      <p:ext uri="{BB962C8B-B14F-4D97-AF65-F5344CB8AC3E}">
        <p14:creationId xmlns:p14="http://schemas.microsoft.com/office/powerpoint/2010/main" val="3636512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11200" y="643179"/>
            <a:ext cx="3932237" cy="852985"/>
          </a:xfrm>
        </p:spPr>
        <p:txBody>
          <a:bodyPr>
            <a:normAutofit/>
          </a:bodyPr>
          <a:lstStyle/>
          <a:p>
            <a:pPr algn="ctr"/>
            <a:r>
              <a:rPr lang="tr-TR" sz="3600" b="1" dirty="0">
                <a:latin typeface="Comic Sans MS" panose="030F0702030302020204" pitchFamily="66" charset="0"/>
              </a:rPr>
              <a:t>CELL-SAVER</a:t>
            </a:r>
          </a:p>
        </p:txBody>
      </p:sp>
      <p:sp>
        <p:nvSpPr>
          <p:cNvPr id="4" name="Metin Yer Tutucusu 3"/>
          <p:cNvSpPr>
            <a:spLocks noGrp="1"/>
          </p:cNvSpPr>
          <p:nvPr>
            <p:ph type="body" sz="half" idx="2"/>
          </p:nvPr>
        </p:nvSpPr>
        <p:spPr>
          <a:xfrm>
            <a:off x="839788" y="1752599"/>
            <a:ext cx="3932237" cy="4907507"/>
          </a:xfrm>
        </p:spPr>
        <p:txBody>
          <a:bodyPr>
            <a:normAutofit fontScale="92500" lnSpcReduction="10000"/>
          </a:bodyPr>
          <a:lstStyle/>
          <a:p>
            <a:pPr algn="ctr">
              <a:lnSpc>
                <a:spcPts val="2000"/>
              </a:lnSpc>
              <a:spcBef>
                <a:spcPts val="600"/>
              </a:spcBef>
            </a:pPr>
            <a:r>
              <a:rPr lang="tr-TR" sz="2800" b="1" dirty="0" err="1" smtClean="0">
                <a:latin typeface="Comic Sans MS" panose="030F0702030302020204" pitchFamily="66" charset="0"/>
              </a:rPr>
              <a:t>Ototransfüzyon</a:t>
            </a:r>
            <a:endParaRPr lang="tr-TR" sz="2800" b="1" dirty="0" smtClean="0">
              <a:latin typeface="Comic Sans MS" panose="030F0702030302020204" pitchFamily="66" charset="0"/>
            </a:endParaRPr>
          </a:p>
          <a:p>
            <a:pPr algn="ctr">
              <a:lnSpc>
                <a:spcPts val="2000"/>
              </a:lnSpc>
              <a:spcBef>
                <a:spcPts val="600"/>
              </a:spcBef>
            </a:pPr>
            <a:endParaRPr lang="tr-TR" sz="2800" b="1" dirty="0" smtClean="0"/>
          </a:p>
          <a:p>
            <a:pPr algn="ctr">
              <a:lnSpc>
                <a:spcPts val="2000"/>
              </a:lnSpc>
              <a:spcBef>
                <a:spcPts val="600"/>
              </a:spcBef>
            </a:pPr>
            <a:r>
              <a:rPr lang="tr-TR" sz="2400" b="1" dirty="0" smtClean="0">
                <a:latin typeface="Comic Sans MS" panose="030F0702030302020204" pitchFamily="66" charset="0"/>
              </a:rPr>
              <a:t>KANAMANIN </a:t>
            </a:r>
            <a:r>
              <a:rPr lang="tr-TR" sz="2400" b="1" dirty="0">
                <a:latin typeface="Comic Sans MS" panose="030F0702030302020204" pitchFamily="66" charset="0"/>
              </a:rPr>
              <a:t>↑↑ </a:t>
            </a:r>
            <a:endParaRPr lang="tr-TR" sz="2400" b="1" dirty="0" smtClean="0">
              <a:latin typeface="Comic Sans MS" panose="030F0702030302020204" pitchFamily="66" charset="0"/>
            </a:endParaRPr>
          </a:p>
          <a:p>
            <a:pPr algn="ctr">
              <a:lnSpc>
                <a:spcPts val="2000"/>
              </a:lnSpc>
              <a:spcBef>
                <a:spcPts val="600"/>
              </a:spcBef>
            </a:pPr>
            <a:endParaRPr lang="tr-TR" sz="2800" dirty="0" smtClean="0">
              <a:latin typeface="Comic Sans MS" panose="030F0702030302020204" pitchFamily="66" charset="0"/>
            </a:endParaRPr>
          </a:p>
          <a:p>
            <a:pPr marL="285750" indent="-285750">
              <a:buFont typeface="Arial" panose="020B0604020202020204" pitchFamily="34" charset="0"/>
              <a:buChar char="•"/>
            </a:pPr>
            <a:r>
              <a:rPr lang="tr-TR" sz="2800" dirty="0" smtClean="0">
                <a:latin typeface="Comic Sans MS" panose="030F0702030302020204" pitchFamily="66" charset="0"/>
              </a:rPr>
              <a:t>KF / </a:t>
            </a:r>
            <a:r>
              <a:rPr lang="tr-TR" sz="2800" dirty="0" err="1" smtClean="0">
                <a:latin typeface="Comic Sans MS" panose="030F0702030302020204" pitchFamily="66" charset="0"/>
              </a:rPr>
              <a:t>torakotomilere</a:t>
            </a:r>
            <a:r>
              <a:rPr lang="tr-TR" sz="2800" dirty="0" smtClean="0">
                <a:latin typeface="Comic Sans MS" panose="030F0702030302020204" pitchFamily="66" charset="0"/>
              </a:rPr>
              <a:t> </a:t>
            </a:r>
            <a:r>
              <a:rPr lang="tr-TR" sz="2800" dirty="0">
                <a:latin typeface="Comic Sans MS" panose="030F0702030302020204" pitchFamily="66" charset="0"/>
              </a:rPr>
              <a:t>bağlı adezyonlar </a:t>
            </a:r>
            <a:endParaRPr lang="tr-TR" sz="2800" dirty="0" smtClean="0">
              <a:latin typeface="Comic Sans MS" panose="030F0702030302020204" pitchFamily="66" charset="0"/>
            </a:endParaRPr>
          </a:p>
          <a:p>
            <a:endParaRPr lang="tr-TR" sz="2800" dirty="0" smtClean="0">
              <a:latin typeface="Comic Sans MS" panose="030F0702030302020204" pitchFamily="66" charset="0"/>
            </a:endParaRPr>
          </a:p>
          <a:p>
            <a:pPr marL="342900" indent="-342900">
              <a:buFont typeface="Arial" panose="020B0604020202020204" pitchFamily="34" charset="0"/>
              <a:buChar char="•"/>
            </a:pPr>
            <a:r>
              <a:rPr lang="tr-TR" sz="2800" dirty="0" err="1" smtClean="0">
                <a:latin typeface="Comic Sans MS" panose="030F0702030302020204" pitchFamily="66" charset="0"/>
              </a:rPr>
              <a:t>ECMO’ya</a:t>
            </a:r>
            <a:r>
              <a:rPr lang="tr-TR" sz="2800" dirty="0" smtClean="0">
                <a:latin typeface="Comic Sans MS" panose="030F0702030302020204" pitchFamily="66" charset="0"/>
              </a:rPr>
              <a:t> </a:t>
            </a:r>
            <a:r>
              <a:rPr lang="tr-TR" sz="2800" dirty="0">
                <a:latin typeface="Comic Sans MS" panose="030F0702030302020204" pitchFamily="66" charset="0"/>
              </a:rPr>
              <a:t>girilmesi </a:t>
            </a:r>
            <a:r>
              <a:rPr lang="tr-TR" sz="2800" dirty="0" smtClean="0">
                <a:latin typeface="Comic Sans MS" panose="030F0702030302020204" pitchFamily="66" charset="0"/>
              </a:rPr>
              <a:t>gereken durumlarda hastaların </a:t>
            </a:r>
            <a:r>
              <a:rPr lang="tr-TR" sz="2800" dirty="0" err="1">
                <a:latin typeface="Comic Sans MS" panose="030F0702030302020204" pitchFamily="66" charset="0"/>
              </a:rPr>
              <a:t>heparinize</a:t>
            </a:r>
            <a:r>
              <a:rPr lang="tr-TR" sz="2800" dirty="0">
                <a:latin typeface="Comic Sans MS" panose="030F0702030302020204" pitchFamily="66" charset="0"/>
              </a:rPr>
              <a:t> </a:t>
            </a:r>
            <a:r>
              <a:rPr lang="tr-TR" sz="2800" dirty="0" smtClean="0"/>
              <a:t>edilmesi</a:t>
            </a:r>
          </a:p>
          <a:p>
            <a:endParaRPr lang="tr-TR" sz="2400" dirty="0" smtClean="0"/>
          </a:p>
        </p:txBody>
      </p:sp>
      <p:pic>
        <p:nvPicPr>
          <p:cNvPr id="9" name="Resim 8"/>
          <p:cNvPicPr>
            <a:picLocks noChangeAspect="1"/>
          </p:cNvPicPr>
          <p:nvPr/>
        </p:nvPicPr>
        <p:blipFill rotWithShape="1">
          <a:blip r:embed="rId2" cstate="print">
            <a:extLst>
              <a:ext uri="{28A0092B-C50C-407E-A947-70E740481C1C}">
                <a14:useLocalDpi xmlns:a14="http://schemas.microsoft.com/office/drawing/2010/main" val="0"/>
              </a:ext>
            </a:extLst>
          </a:blip>
          <a:srcRect b="12136"/>
          <a:stretch/>
        </p:blipFill>
        <p:spPr>
          <a:xfrm>
            <a:off x="5905341" y="1257931"/>
            <a:ext cx="4744501" cy="5174971"/>
          </a:xfrm>
          <a:prstGeom prst="rect">
            <a:avLst/>
          </a:prstGeom>
        </p:spPr>
      </p:pic>
      <p:sp>
        <p:nvSpPr>
          <p:cNvPr id="3" name="Oval 2"/>
          <p:cNvSpPr/>
          <p:nvPr/>
        </p:nvSpPr>
        <p:spPr>
          <a:xfrm>
            <a:off x="1583139" y="2425690"/>
            <a:ext cx="2388358" cy="805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79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kara şehir hastanesi ile ilgili görsel sonuc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0815" y="2544950"/>
            <a:ext cx="6488288" cy="364966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sağlık bakanlığı ankara şehir hastanesi logosu ile ilgili görsel sonucu"/>
          <p:cNvSpPr>
            <a:spLocks noGrp="1" noChangeAspect="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0000"/>
          </a:bodyPr>
          <a:lstStyle/>
          <a:p>
            <a:pPr algn="ctr">
              <a:lnSpc>
                <a:spcPct val="150000"/>
              </a:lnSpc>
            </a:pPr>
            <a:r>
              <a:rPr lang="tr-TR" sz="3200" dirty="0" smtClean="0">
                <a:latin typeface="Comic Sans MS" panose="030F0702030302020204" pitchFamily="66" charset="0"/>
              </a:rPr>
              <a:t>T.C SAĞLIK BAKANLIĞI </a:t>
            </a:r>
            <a:br>
              <a:rPr lang="tr-TR" sz="3200" dirty="0" smtClean="0">
                <a:latin typeface="Comic Sans MS" panose="030F0702030302020204" pitchFamily="66" charset="0"/>
              </a:rPr>
            </a:br>
            <a:r>
              <a:rPr lang="tr-TR" sz="3200" dirty="0" smtClean="0">
                <a:latin typeface="Comic Sans MS" panose="030F0702030302020204" pitchFamily="66" charset="0"/>
              </a:rPr>
              <a:t>ANKARA ŞEHİR HASTANESİ </a:t>
            </a:r>
            <a:endParaRPr lang="tr-TR" sz="3200" dirty="0">
              <a:latin typeface="Comic Sans MS" panose="030F0702030302020204" pitchFamily="66" charset="0"/>
            </a:endParaRPr>
          </a:p>
        </p:txBody>
      </p:sp>
      <p:pic>
        <p:nvPicPr>
          <p:cNvPr id="2058" name="Picture 10"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0552" y="609600"/>
            <a:ext cx="1477310" cy="147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3714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1870" y="1309375"/>
            <a:ext cx="3932237" cy="1223682"/>
          </a:xfrm>
        </p:spPr>
        <p:txBody>
          <a:bodyPr>
            <a:normAutofit/>
          </a:bodyPr>
          <a:lstStyle/>
          <a:p>
            <a:pPr algn="ctr"/>
            <a:r>
              <a:rPr lang="tr-TR" sz="3600" b="1" dirty="0" smtClean="0">
                <a:latin typeface="Comic Sans MS" panose="030F0702030302020204" pitchFamily="66" charset="0"/>
              </a:rPr>
              <a:t>CLAMSHELL İNSİZYONU</a:t>
            </a:r>
            <a:endParaRPr lang="tr-TR" sz="3600" b="1" dirty="0">
              <a:latin typeface="Comic Sans MS" panose="030F0702030302020204" pitchFamily="66" charset="0"/>
            </a:endParaRPr>
          </a:p>
        </p:txBody>
      </p:sp>
      <p:sp>
        <p:nvSpPr>
          <p:cNvPr id="4" name="Metin Yer Tutucusu 3"/>
          <p:cNvSpPr>
            <a:spLocks noGrp="1"/>
          </p:cNvSpPr>
          <p:nvPr>
            <p:ph type="body" sz="half" idx="2"/>
          </p:nvPr>
        </p:nvSpPr>
        <p:spPr>
          <a:xfrm>
            <a:off x="691870" y="3613610"/>
            <a:ext cx="6164653" cy="1828800"/>
          </a:xfrm>
        </p:spPr>
        <p:txBody>
          <a:bodyPr>
            <a:normAutofit fontScale="92500" lnSpcReduction="20000"/>
          </a:bodyPr>
          <a:lstStyle/>
          <a:p>
            <a:endParaRPr lang="tr-TR" dirty="0" smtClean="0"/>
          </a:p>
          <a:p>
            <a:pPr marL="285750" indent="-285750">
              <a:buFont typeface="Arial" panose="020B0604020202020204" pitchFamily="34" charset="0"/>
              <a:buChar char="•"/>
            </a:pPr>
            <a:r>
              <a:rPr lang="tr-TR" sz="3200" dirty="0" err="1" smtClean="0">
                <a:latin typeface="Comic Sans MS" panose="030F0702030302020204" pitchFamily="66" charset="0"/>
              </a:rPr>
              <a:t>Submamarian</a:t>
            </a:r>
            <a:r>
              <a:rPr lang="tr-TR" sz="3200" dirty="0" smtClean="0">
                <a:latin typeface="Comic Sans MS" panose="030F0702030302020204" pitchFamily="66" charset="0"/>
              </a:rPr>
              <a:t> </a:t>
            </a:r>
            <a:r>
              <a:rPr lang="tr-TR" sz="3200" dirty="0" err="1" smtClean="0">
                <a:latin typeface="Comic Sans MS" panose="030F0702030302020204" pitchFamily="66" charset="0"/>
              </a:rPr>
              <a:t>insizyon</a:t>
            </a:r>
            <a:endParaRPr lang="tr-TR" sz="3200" dirty="0" smtClean="0">
              <a:latin typeface="Comic Sans MS" panose="030F0702030302020204" pitchFamily="66" charset="0"/>
            </a:endParaRPr>
          </a:p>
          <a:p>
            <a:pPr marL="285750" indent="-285750">
              <a:buFont typeface="Arial" panose="020B0604020202020204" pitchFamily="34" charset="0"/>
              <a:buChar char="•"/>
            </a:pPr>
            <a:r>
              <a:rPr lang="tr-TR" sz="3200" dirty="0" err="1" smtClean="0">
                <a:latin typeface="Comic Sans MS" panose="030F0702030302020204" pitchFamily="66" charset="0"/>
              </a:rPr>
              <a:t>Sternum</a:t>
            </a:r>
            <a:r>
              <a:rPr lang="tr-TR" sz="3200" dirty="0" smtClean="0">
                <a:latin typeface="Comic Sans MS" panose="030F0702030302020204" pitchFamily="66" charset="0"/>
              </a:rPr>
              <a:t> alt ucu da kesilir</a:t>
            </a:r>
            <a:endParaRPr lang="tr-TR" sz="3200" dirty="0">
              <a:latin typeface="Comic Sans MS" panose="030F0702030302020204" pitchFamily="66" charset="0"/>
            </a:endParaRPr>
          </a:p>
          <a:p>
            <a:pPr marL="285750" indent="-285750">
              <a:buFont typeface="Arial" panose="020B0604020202020204" pitchFamily="34" charset="0"/>
              <a:buChar char="•"/>
            </a:pPr>
            <a:r>
              <a:rPr lang="tr-TR" sz="3200" dirty="0" smtClean="0">
                <a:latin typeface="Comic Sans MS" panose="030F0702030302020204" pitchFamily="66" charset="0"/>
              </a:rPr>
              <a:t>Görüş alanı çok iyi</a:t>
            </a:r>
          </a:p>
        </p:txBody>
      </p:sp>
      <p:pic>
        <p:nvPicPr>
          <p:cNvPr id="7" name="Resim 6"/>
          <p:cNvPicPr>
            <a:picLocks noChangeAspect="1"/>
          </p:cNvPicPr>
          <p:nvPr/>
        </p:nvPicPr>
        <p:blipFill rotWithShape="1">
          <a:blip r:embed="rId2"/>
          <a:srcRect l="28230" t="19040" r="1" b="9210"/>
          <a:stretch/>
        </p:blipFill>
        <p:spPr>
          <a:xfrm>
            <a:off x="5190480" y="534118"/>
            <a:ext cx="3613701" cy="2774197"/>
          </a:xfrm>
          <a:prstGeom prst="rect">
            <a:avLst/>
          </a:prstGeom>
        </p:spPr>
      </p:pic>
      <p:pic>
        <p:nvPicPr>
          <p:cNvPr id="10" name="Resim 9"/>
          <p:cNvPicPr>
            <a:picLocks noChangeAspect="1"/>
          </p:cNvPicPr>
          <p:nvPr/>
        </p:nvPicPr>
        <p:blipFill>
          <a:blip r:embed="rId3"/>
          <a:stretch>
            <a:fillRect/>
          </a:stretch>
        </p:blipFill>
        <p:spPr>
          <a:xfrm>
            <a:off x="7635422" y="3613610"/>
            <a:ext cx="3911646" cy="2936357"/>
          </a:xfrm>
          <a:prstGeom prst="rect">
            <a:avLst/>
          </a:prstGeom>
        </p:spPr>
      </p:pic>
    </p:spTree>
    <p:extLst>
      <p:ext uri="{BB962C8B-B14F-4D97-AF65-F5344CB8AC3E}">
        <p14:creationId xmlns:p14="http://schemas.microsoft.com/office/powerpoint/2010/main" val="367855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sim Yer Tutucusu 2"/>
          <p:cNvSpPr txBox="1">
            <a:spLocks/>
          </p:cNvSpPr>
          <p:nvPr/>
        </p:nvSpPr>
        <p:spPr>
          <a:xfrm>
            <a:off x="5335588" y="1139825"/>
            <a:ext cx="6172200" cy="4873625"/>
          </a:xfrm>
          <a:prstGeom prst="rect">
            <a:avLst/>
          </a:prstGeom>
        </p:spPr>
      </p:sp>
      <p:sp>
        <p:nvSpPr>
          <p:cNvPr id="7" name="Resim Yer Tutucusu 2"/>
          <p:cNvSpPr txBox="1">
            <a:spLocks/>
          </p:cNvSpPr>
          <p:nvPr/>
        </p:nvSpPr>
        <p:spPr>
          <a:xfrm>
            <a:off x="5335588" y="1139825"/>
            <a:ext cx="6172200" cy="4873625"/>
          </a:xfrm>
          <a:prstGeom prst="rect">
            <a:avLst/>
          </a:prstGeom>
        </p:spPr>
      </p:sp>
      <p:pic>
        <p:nvPicPr>
          <p:cNvPr id="8" name="Resim 7"/>
          <p:cNvPicPr>
            <a:picLocks noChangeAspect="1"/>
          </p:cNvPicPr>
          <p:nvPr/>
        </p:nvPicPr>
        <p:blipFill>
          <a:blip r:embed="rId2"/>
          <a:stretch>
            <a:fillRect/>
          </a:stretch>
        </p:blipFill>
        <p:spPr>
          <a:xfrm>
            <a:off x="3121974" y="1532965"/>
            <a:ext cx="5157663" cy="3682303"/>
          </a:xfrm>
          <a:prstGeom prst="rect">
            <a:avLst/>
          </a:prstGeom>
        </p:spPr>
      </p:pic>
      <p:sp>
        <p:nvSpPr>
          <p:cNvPr id="9" name="Resim Yer Tutucusu 8"/>
          <p:cNvSpPr>
            <a:spLocks noGrp="1"/>
          </p:cNvSpPr>
          <p:nvPr>
            <p:ph type="pic" idx="1"/>
          </p:nvPr>
        </p:nvSpPr>
        <p:spPr>
          <a:xfrm>
            <a:off x="1667434" y="712693"/>
            <a:ext cx="7960659" cy="5849471"/>
          </a:xfrm>
          <a:prstGeom prst="roundRect">
            <a:avLst>
              <a:gd name="adj" fmla="val 4280"/>
            </a:avLst>
          </a:prstGeom>
        </p:spPr>
      </p:sp>
      <p:sp>
        <p:nvSpPr>
          <p:cNvPr id="3" name="Sol Ok 2"/>
          <p:cNvSpPr/>
          <p:nvPr/>
        </p:nvSpPr>
        <p:spPr>
          <a:xfrm>
            <a:off x="4842126" y="3382540"/>
            <a:ext cx="547539" cy="295835"/>
          </a:xfrm>
          <a:prstGeom prst="lef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ol Ok 9"/>
          <p:cNvSpPr/>
          <p:nvPr/>
        </p:nvSpPr>
        <p:spPr>
          <a:xfrm>
            <a:off x="6252893" y="3394186"/>
            <a:ext cx="524425" cy="284189"/>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913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1927 -4.81481E-6 L -0.15833 0.00348 " pathEditMode="relative" rAng="0" ptsTypes="AA">
                                      <p:cBhvr>
                                        <p:cTn id="6" dur="2000" fill="hold"/>
                                        <p:tgtEl>
                                          <p:spTgt spid="3"/>
                                        </p:tgtEl>
                                        <p:attrNameLst>
                                          <p:attrName>ppt_x</p:attrName>
                                          <p:attrName>ppt_y</p:attrName>
                                        </p:attrNameLst>
                                      </p:cBhvr>
                                      <p:rCtr x="-8880" y="162"/>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0.01198 -0.00417 L -0.09167 7.40741E-7 " pathEditMode="relative" rAng="0" ptsTypes="AA">
                                      <p:cBhvr>
                                        <p:cTn id="10" dur="2000" fill="hold"/>
                                        <p:tgtEl>
                                          <p:spTgt spid="10"/>
                                        </p:tgtEl>
                                        <p:attrNameLst>
                                          <p:attrName>ppt_x</p:attrName>
                                          <p:attrName>ppt_y</p:attrName>
                                        </p:attrNameLst>
                                      </p:cBhvr>
                                      <p:rCtr x="-3984"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21356" y="387459"/>
            <a:ext cx="5333947" cy="4215538"/>
          </a:xfrm>
          <a:prstGeom prst="rect">
            <a:avLst/>
          </a:prstGeom>
        </p:spPr>
      </p:pic>
      <p:pic>
        <p:nvPicPr>
          <p:cNvPr id="3" name="Resim 2"/>
          <p:cNvPicPr>
            <a:picLocks noChangeAspect="1"/>
          </p:cNvPicPr>
          <p:nvPr/>
        </p:nvPicPr>
        <p:blipFill>
          <a:blip r:embed="rId3"/>
          <a:stretch>
            <a:fillRect/>
          </a:stretch>
        </p:blipFill>
        <p:spPr>
          <a:xfrm>
            <a:off x="6493790" y="1270970"/>
            <a:ext cx="4757979" cy="5139282"/>
          </a:xfrm>
          <a:prstGeom prst="rect">
            <a:avLst/>
          </a:prstGeom>
        </p:spPr>
      </p:pic>
    </p:spTree>
    <p:extLst>
      <p:ext uri="{BB962C8B-B14F-4D97-AF65-F5344CB8AC3E}">
        <p14:creationId xmlns:p14="http://schemas.microsoft.com/office/powerpoint/2010/main" val="812469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Picture 2"/>
          <p:cNvPicPr>
            <a:picLocks noGrp="1" noChangeAspect="1" noChangeArrowheads="1"/>
          </p:cNvPicPr>
          <p:nvPr>
            <p:ph sz="half" idx="2"/>
          </p:nvPr>
        </p:nvPicPr>
        <p:blipFill rotWithShape="1">
          <a:blip r:embed="rId2" cstate="print"/>
          <a:srcRect b="9384"/>
          <a:stretch/>
        </p:blipFill>
        <p:spPr bwMode="auto">
          <a:xfrm>
            <a:off x="6486483" y="2734210"/>
            <a:ext cx="3810000" cy="3089960"/>
          </a:xfrm>
          <a:prstGeom prst="rect">
            <a:avLst/>
          </a:prstGeom>
          <a:noFill/>
          <a:ln w="9525">
            <a:noFill/>
            <a:miter lim="800000"/>
            <a:headEnd/>
            <a:tailEnd/>
          </a:ln>
        </p:spPr>
      </p:pic>
      <p:pic>
        <p:nvPicPr>
          <p:cNvPr id="6" name="İçerik Yer Tutucusu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23474" y="2520144"/>
            <a:ext cx="3164305" cy="3518092"/>
          </a:xfrm>
          <a:prstGeom prst="rect">
            <a:avLst/>
          </a:prstGeom>
        </p:spPr>
      </p:pic>
    </p:spTree>
    <p:extLst>
      <p:ext uri="{BB962C8B-B14F-4D97-AF65-F5344CB8AC3E}">
        <p14:creationId xmlns:p14="http://schemas.microsoft.com/office/powerpoint/2010/main" val="535149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17573" y="499626"/>
            <a:ext cx="3932237" cy="1397412"/>
          </a:xfrm>
        </p:spPr>
        <p:txBody>
          <a:bodyPr>
            <a:normAutofit/>
          </a:bodyPr>
          <a:lstStyle/>
          <a:p>
            <a:pPr algn="ctr"/>
            <a:r>
              <a:rPr lang="tr-TR" b="1" dirty="0" smtClean="0">
                <a:latin typeface="Comic Sans MS" panose="030F0702030302020204" pitchFamily="66" charset="0"/>
              </a:rPr>
              <a:t>OPERASYON</a:t>
            </a:r>
            <a:br>
              <a:rPr lang="tr-TR" b="1" dirty="0" smtClean="0">
                <a:latin typeface="Comic Sans MS" panose="030F0702030302020204" pitchFamily="66" charset="0"/>
              </a:rPr>
            </a:br>
            <a:r>
              <a:rPr lang="tr-TR" b="1" dirty="0" smtClean="0">
                <a:latin typeface="Comic Sans MS" panose="030F0702030302020204" pitchFamily="66" charset="0"/>
              </a:rPr>
              <a:t>BAŞLANGICI</a:t>
            </a:r>
            <a:endParaRPr lang="tr-TR" b="1" dirty="0">
              <a:latin typeface="Comic Sans MS" panose="030F0702030302020204" pitchFamily="66" charset="0"/>
            </a:endParaRPr>
          </a:p>
        </p:txBody>
      </p:sp>
      <p:sp>
        <p:nvSpPr>
          <p:cNvPr id="4" name="Metin Yer Tutucusu 3"/>
          <p:cNvSpPr>
            <a:spLocks noGrp="1"/>
          </p:cNvSpPr>
          <p:nvPr>
            <p:ph type="body" sz="half" idx="2"/>
          </p:nvPr>
        </p:nvSpPr>
        <p:spPr>
          <a:xfrm>
            <a:off x="839788" y="1897038"/>
            <a:ext cx="3932237" cy="4283037"/>
          </a:xfrm>
        </p:spPr>
        <p:txBody>
          <a:bodyPr>
            <a:normAutofit fontScale="92500" lnSpcReduction="20000"/>
          </a:bodyPr>
          <a:lstStyle/>
          <a:p>
            <a:pPr marL="285750" indent="-285750">
              <a:buFont typeface="Arial" panose="020B0604020202020204" pitchFamily="34" charset="0"/>
              <a:buChar char="•"/>
            </a:pPr>
            <a:endParaRPr lang="tr-TR" sz="2400" dirty="0" smtClean="0"/>
          </a:p>
          <a:p>
            <a:pPr marL="285750" indent="-285750">
              <a:buFont typeface="Arial" panose="020B0604020202020204" pitchFamily="34" charset="0"/>
              <a:buChar char="•"/>
            </a:pPr>
            <a:r>
              <a:rPr lang="tr-TR" sz="2800" dirty="0" smtClean="0"/>
              <a:t> </a:t>
            </a:r>
            <a:r>
              <a:rPr lang="tr-TR" sz="2800" b="1" dirty="0" smtClean="0">
                <a:latin typeface="Comic Sans MS" panose="030F0702030302020204" pitchFamily="66" charset="0"/>
              </a:rPr>
              <a:t>V/Q sintigrafisine</a:t>
            </a:r>
            <a:r>
              <a:rPr lang="tr-TR" sz="2800" dirty="0" smtClean="0">
                <a:latin typeface="Comic Sans MS" panose="030F0702030302020204" pitchFamily="66" charset="0"/>
              </a:rPr>
              <a:t> göre</a:t>
            </a:r>
          </a:p>
          <a:p>
            <a:pPr marL="285750" indent="-285750">
              <a:buFont typeface="Arial" panose="020B0604020202020204" pitchFamily="34" charset="0"/>
              <a:buChar char="•"/>
            </a:pPr>
            <a:r>
              <a:rPr lang="tr-TR" sz="2800" dirty="0" smtClean="0">
                <a:latin typeface="Comic Sans MS" panose="030F0702030302020204" pitchFamily="66" charset="0"/>
              </a:rPr>
              <a:t>TAV  </a:t>
            </a:r>
            <a:r>
              <a:rPr lang="tr-TR" sz="2800" dirty="0" err="1" smtClean="0">
                <a:latin typeface="Comic Sans MS" panose="030F0702030302020204" pitchFamily="66" charset="0"/>
              </a:rPr>
              <a:t>tolere</a:t>
            </a:r>
            <a:r>
              <a:rPr lang="tr-TR" sz="2800" dirty="0" smtClean="0">
                <a:latin typeface="Comic Sans MS" panose="030F0702030302020204" pitchFamily="66" charset="0"/>
              </a:rPr>
              <a:t> edemeyecek olan taraf </a:t>
            </a:r>
            <a:r>
              <a:rPr lang="tr-TR" sz="2800" dirty="0" err="1" smtClean="0">
                <a:latin typeface="Comic Sans MS" panose="030F0702030302020204" pitchFamily="66" charset="0"/>
              </a:rPr>
              <a:t>akc</a:t>
            </a:r>
            <a:r>
              <a:rPr lang="tr-TR" sz="2800" dirty="0" smtClean="0">
                <a:latin typeface="Comic Sans MS" panose="030F0702030302020204" pitchFamily="66" charset="0"/>
              </a:rPr>
              <a:t>. </a:t>
            </a:r>
            <a:r>
              <a:rPr lang="tr-TR" sz="2800" dirty="0" err="1" smtClean="0">
                <a:latin typeface="Comic Sans MS" panose="030F0702030302020204" pitchFamily="66" charset="0"/>
              </a:rPr>
              <a:t>e</a:t>
            </a:r>
            <a:r>
              <a:rPr lang="tr-TR" sz="2800" dirty="0" err="1">
                <a:latin typeface="Comic Sans MS" panose="030F0702030302020204" pitchFamily="66" charset="0"/>
              </a:rPr>
              <a:t>x</a:t>
            </a:r>
            <a:r>
              <a:rPr lang="tr-TR" sz="2800" dirty="0" err="1" smtClean="0">
                <a:latin typeface="Comic Sans MS" panose="030F0702030302020204" pitchFamily="66" charset="0"/>
              </a:rPr>
              <a:t>plantasyonuna</a:t>
            </a:r>
            <a:r>
              <a:rPr lang="tr-TR" sz="2800" dirty="0" smtClean="0">
                <a:latin typeface="Comic Sans MS" panose="030F0702030302020204" pitchFamily="66" charset="0"/>
              </a:rPr>
              <a:t> </a:t>
            </a:r>
            <a:r>
              <a:rPr lang="tr-TR" sz="2800" b="1" dirty="0" smtClean="0">
                <a:latin typeface="Comic Sans MS" panose="030F0702030302020204" pitchFamily="66" charset="0"/>
              </a:rPr>
              <a:t>önce </a:t>
            </a:r>
            <a:r>
              <a:rPr lang="tr-TR" sz="2800" dirty="0" smtClean="0">
                <a:latin typeface="Comic Sans MS" panose="030F0702030302020204" pitchFamily="66" charset="0"/>
              </a:rPr>
              <a:t>başlanır.</a:t>
            </a:r>
          </a:p>
          <a:p>
            <a:pPr marL="285750" indent="-285750">
              <a:buFont typeface="Arial" panose="020B0604020202020204" pitchFamily="34" charset="0"/>
              <a:buChar char="•"/>
            </a:pPr>
            <a:r>
              <a:rPr lang="tr-TR" sz="2800" dirty="0" smtClean="0">
                <a:latin typeface="Comic Sans MS" panose="030F0702030302020204" pitchFamily="66" charset="0"/>
              </a:rPr>
              <a:t> </a:t>
            </a:r>
            <a:r>
              <a:rPr lang="tr-TR" sz="2800" b="1" dirty="0">
                <a:latin typeface="Comic Sans MS" panose="030F0702030302020204" pitchFamily="66" charset="0"/>
              </a:rPr>
              <a:t>D</a:t>
            </a:r>
            <a:r>
              <a:rPr lang="tr-TR" sz="2800" b="1" dirty="0" smtClean="0">
                <a:latin typeface="Comic Sans MS" panose="030F0702030302020204" pitchFamily="66" charset="0"/>
              </a:rPr>
              <a:t>aha iyi </a:t>
            </a:r>
            <a:r>
              <a:rPr lang="tr-TR" sz="2800" dirty="0" smtClean="0">
                <a:latin typeface="Comic Sans MS" panose="030F0702030302020204" pitchFamily="66" charset="0"/>
              </a:rPr>
              <a:t>durumda olan akciğerde TAV geçilir</a:t>
            </a:r>
            <a:r>
              <a:rPr lang="tr-TR" sz="2400" dirty="0" smtClean="0">
                <a:latin typeface="Comic Sans MS" panose="030F0702030302020204" pitchFamily="66" charset="0"/>
              </a:rPr>
              <a:t>.</a:t>
            </a:r>
          </a:p>
          <a:p>
            <a:pPr marL="285750" indent="-285750">
              <a:buFont typeface="Arial" panose="020B0604020202020204" pitchFamily="34" charset="0"/>
              <a:buChar char="•"/>
            </a:pPr>
            <a:endParaRPr lang="tr-TR" sz="2400" dirty="0"/>
          </a:p>
        </p:txBody>
      </p:sp>
      <p:sp>
        <p:nvSpPr>
          <p:cNvPr id="6" name="Resim Yer Tutucusu 2"/>
          <p:cNvSpPr txBox="1">
            <a:spLocks/>
          </p:cNvSpPr>
          <p:nvPr/>
        </p:nvSpPr>
        <p:spPr>
          <a:xfrm>
            <a:off x="5335588" y="1139825"/>
            <a:ext cx="6172200" cy="4873625"/>
          </a:xfrm>
          <a:prstGeom prst="rect">
            <a:avLst/>
          </a:prstGeom>
        </p:spPr>
      </p:sp>
      <p:sp>
        <p:nvSpPr>
          <p:cNvPr id="7" name="Resim Yer Tutucusu 2"/>
          <p:cNvSpPr txBox="1">
            <a:spLocks/>
          </p:cNvSpPr>
          <p:nvPr/>
        </p:nvSpPr>
        <p:spPr>
          <a:xfrm>
            <a:off x="5335588" y="1139825"/>
            <a:ext cx="6172200" cy="4873625"/>
          </a:xfrm>
          <a:prstGeom prst="rect">
            <a:avLst/>
          </a:prstGeom>
        </p:spPr>
      </p:sp>
      <p:pic>
        <p:nvPicPr>
          <p:cNvPr id="8" name="Resim 7"/>
          <p:cNvPicPr>
            <a:picLocks noChangeAspect="1"/>
          </p:cNvPicPr>
          <p:nvPr/>
        </p:nvPicPr>
        <p:blipFill>
          <a:blip r:embed="rId2"/>
          <a:stretch>
            <a:fillRect/>
          </a:stretch>
        </p:blipFill>
        <p:spPr>
          <a:xfrm>
            <a:off x="5434868" y="1680882"/>
            <a:ext cx="5157663" cy="3682303"/>
          </a:xfrm>
          <a:prstGeom prst="rect">
            <a:avLst/>
          </a:prstGeom>
        </p:spPr>
      </p:pic>
      <p:sp>
        <p:nvSpPr>
          <p:cNvPr id="9" name="Resim Yer Tutucusu 8"/>
          <p:cNvSpPr>
            <a:spLocks noGrp="1"/>
          </p:cNvSpPr>
          <p:nvPr>
            <p:ph type="pic" idx="1"/>
          </p:nvPr>
        </p:nvSpPr>
        <p:spPr>
          <a:xfrm>
            <a:off x="4772025" y="1064133"/>
            <a:ext cx="6539848" cy="5115942"/>
          </a:xfrm>
        </p:spPr>
      </p:sp>
    </p:spTree>
    <p:extLst>
      <p:ext uri="{BB962C8B-B14F-4D97-AF65-F5344CB8AC3E}">
        <p14:creationId xmlns:p14="http://schemas.microsoft.com/office/powerpoint/2010/main" val="138698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05517" y="883289"/>
            <a:ext cx="3932237" cy="1132765"/>
          </a:xfrm>
        </p:spPr>
        <p:txBody>
          <a:bodyPr>
            <a:normAutofit fontScale="90000"/>
          </a:bodyPr>
          <a:lstStyle/>
          <a:p>
            <a:pPr algn="ctr">
              <a:lnSpc>
                <a:spcPct val="150000"/>
              </a:lnSpc>
            </a:pPr>
            <a:r>
              <a:rPr lang="tr-TR" b="1" dirty="0" smtClean="0">
                <a:latin typeface="Comic Sans MS" panose="030F0702030302020204" pitchFamily="66" charset="0"/>
              </a:rPr>
              <a:t>«DAHA İYİ» AKC. de </a:t>
            </a:r>
            <a:br>
              <a:rPr lang="tr-TR" b="1" dirty="0" smtClean="0">
                <a:latin typeface="Comic Sans MS" panose="030F0702030302020204" pitchFamily="66" charset="0"/>
              </a:rPr>
            </a:br>
            <a:r>
              <a:rPr lang="tr-TR" b="1" dirty="0" smtClean="0">
                <a:latin typeface="Comic Sans MS" panose="030F0702030302020204" pitchFamily="66" charset="0"/>
              </a:rPr>
              <a:t>TAV geçilir</a:t>
            </a:r>
            <a:endParaRPr lang="tr-TR" b="1" dirty="0">
              <a:latin typeface="Comic Sans MS" panose="030F0702030302020204" pitchFamily="66" charset="0"/>
            </a:endParaRPr>
          </a:p>
        </p:txBody>
      </p:sp>
      <p:pic>
        <p:nvPicPr>
          <p:cNvPr id="5" name="Resim Yer Tutucusu 4"/>
          <p:cNvPicPr>
            <a:picLocks noGrp="1" noChangeAspect="1"/>
          </p:cNvPicPr>
          <p:nvPr>
            <p:ph type="pic" idx="1"/>
          </p:nvPr>
        </p:nvPicPr>
        <p:blipFill>
          <a:blip r:embed="rId2"/>
          <a:srcRect l="2508" r="2508"/>
          <a:stretch>
            <a:fillRect/>
          </a:stretch>
        </p:blipFill>
        <p:spPr>
          <a:xfrm>
            <a:off x="5406384" y="627796"/>
            <a:ext cx="6172200" cy="5647029"/>
          </a:xfrm>
          <a:prstGeom prst="rect">
            <a:avLst/>
          </a:prstGeom>
        </p:spPr>
      </p:pic>
      <p:sp>
        <p:nvSpPr>
          <p:cNvPr id="4" name="Metin Yer Tutucusu 3"/>
          <p:cNvSpPr>
            <a:spLocks noGrp="1"/>
          </p:cNvSpPr>
          <p:nvPr>
            <p:ph type="body" sz="half" idx="2"/>
          </p:nvPr>
        </p:nvSpPr>
        <p:spPr>
          <a:xfrm>
            <a:off x="839788" y="1760560"/>
            <a:ext cx="3932237" cy="4449740"/>
          </a:xfrm>
          <a:noFill/>
        </p:spPr>
        <p:txBody>
          <a:bodyPr>
            <a:normAutofit/>
          </a:bodyPr>
          <a:lstStyle/>
          <a:p>
            <a:pPr marL="342900" indent="-342900">
              <a:buFont typeface="Arial" panose="020B0604020202020204" pitchFamily="34" charset="0"/>
              <a:buChar char="•"/>
            </a:pPr>
            <a:endParaRPr lang="tr-TR" sz="2000" dirty="0" smtClean="0"/>
          </a:p>
          <a:p>
            <a:endParaRPr lang="tr-TR" sz="2000" dirty="0" smtClean="0"/>
          </a:p>
          <a:p>
            <a:pPr marL="342900" indent="-342900">
              <a:buFont typeface="Arial" panose="020B0604020202020204" pitchFamily="34" charset="0"/>
              <a:buChar char="•"/>
            </a:pPr>
            <a:r>
              <a:rPr lang="tr-TR" sz="3200" dirty="0" smtClean="0">
                <a:latin typeface="Comic Sans MS" panose="030F0702030302020204" pitchFamily="66" charset="0"/>
              </a:rPr>
              <a:t>Artmış ölü boşluk, </a:t>
            </a:r>
          </a:p>
          <a:p>
            <a:pPr marL="342900" indent="-342900">
              <a:buFont typeface="Arial" panose="020B0604020202020204" pitchFamily="34" charset="0"/>
              <a:buChar char="•"/>
            </a:pPr>
            <a:r>
              <a:rPr lang="tr-TR" sz="3200" dirty="0" smtClean="0">
                <a:latin typeface="Comic Sans MS" panose="030F0702030302020204" pitchFamily="66" charset="0"/>
              </a:rPr>
              <a:t>Yeterince </a:t>
            </a:r>
            <a:r>
              <a:rPr lang="tr-TR" sz="3200" dirty="0" err="1" smtClean="0">
                <a:latin typeface="Comic Sans MS" panose="030F0702030302020204" pitchFamily="66" charset="0"/>
              </a:rPr>
              <a:t>ventile</a:t>
            </a:r>
            <a:r>
              <a:rPr lang="tr-TR" sz="3200" dirty="0" smtClean="0">
                <a:latin typeface="Comic Sans MS" panose="030F0702030302020204" pitchFamily="66" charset="0"/>
              </a:rPr>
              <a:t> edememe </a:t>
            </a:r>
          </a:p>
          <a:p>
            <a:pPr marL="342900" indent="-342900">
              <a:buFont typeface="Arial" panose="020B0604020202020204" pitchFamily="34" charset="0"/>
              <a:buChar char="•"/>
            </a:pPr>
            <a:r>
              <a:rPr lang="tr-TR" sz="3200" dirty="0" err="1" smtClean="0">
                <a:latin typeface="Comic Sans MS" panose="030F0702030302020204" pitchFamily="66" charset="0"/>
              </a:rPr>
              <a:t>Şant</a:t>
            </a:r>
            <a:r>
              <a:rPr lang="tr-TR" sz="3200" dirty="0" smtClean="0">
                <a:latin typeface="Comic Sans MS" panose="030F0702030302020204" pitchFamily="66" charset="0"/>
              </a:rPr>
              <a:t> oluşması </a:t>
            </a:r>
          </a:p>
          <a:p>
            <a:pPr marL="342900" indent="-342900">
              <a:buFont typeface="Arial" panose="020B0604020202020204" pitchFamily="34" charset="0"/>
              <a:buChar char="•"/>
            </a:pPr>
            <a:r>
              <a:rPr lang="tr-TR" sz="3200" b="1" dirty="0" err="1" smtClean="0">
                <a:latin typeface="Comic Sans MS" panose="030F0702030302020204" pitchFamily="66" charset="0"/>
              </a:rPr>
              <a:t>Hipoksemi</a:t>
            </a:r>
            <a:endParaRPr lang="tr-TR" sz="3200" b="1" dirty="0" smtClean="0">
              <a:latin typeface="Comic Sans MS" panose="030F0702030302020204" pitchFamily="66" charset="0"/>
            </a:endParaRPr>
          </a:p>
          <a:p>
            <a:endParaRPr lang="tr-TR" sz="2800" b="1" dirty="0"/>
          </a:p>
          <a:p>
            <a:endParaRPr lang="tr-TR" sz="2000" dirty="0" smtClean="0"/>
          </a:p>
        </p:txBody>
      </p:sp>
      <p:sp>
        <p:nvSpPr>
          <p:cNvPr id="6" name="Oval 5"/>
          <p:cNvSpPr/>
          <p:nvPr/>
        </p:nvSpPr>
        <p:spPr>
          <a:xfrm>
            <a:off x="1091220" y="4841143"/>
            <a:ext cx="2210936"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85334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algn="ctr">
              <a:lnSpc>
                <a:spcPct val="150000"/>
              </a:lnSpc>
            </a:pPr>
            <a:r>
              <a:rPr lang="tr-TR" sz="3200" b="1" dirty="0">
                <a:latin typeface="Comic Sans MS" panose="030F0702030302020204" pitchFamily="66" charset="0"/>
              </a:rPr>
              <a:t>İKİNCİ ÇIKARILACAK AKC. de </a:t>
            </a:r>
            <a:r>
              <a:rPr lang="tr-TR" sz="3200" b="1" dirty="0" smtClean="0">
                <a:latin typeface="Comic Sans MS" panose="030F0702030302020204" pitchFamily="66" charset="0"/>
              </a:rPr>
              <a:t/>
            </a:r>
            <a:br>
              <a:rPr lang="tr-TR" sz="3200" b="1" dirty="0" smtClean="0">
                <a:latin typeface="Comic Sans MS" panose="030F0702030302020204" pitchFamily="66" charset="0"/>
              </a:rPr>
            </a:br>
            <a:r>
              <a:rPr lang="tr-TR" sz="3200" b="1" dirty="0" smtClean="0">
                <a:latin typeface="Comic Sans MS" panose="030F0702030302020204" pitchFamily="66" charset="0"/>
              </a:rPr>
              <a:t>TAV </a:t>
            </a:r>
            <a:r>
              <a:rPr lang="tr-TR" sz="3200" b="1" dirty="0">
                <a:latin typeface="Comic Sans MS" panose="030F0702030302020204" pitchFamily="66" charset="0"/>
              </a:rPr>
              <a:t>geçildiğinde</a:t>
            </a:r>
            <a:endParaRPr lang="tr-TR" sz="3200" dirty="0"/>
          </a:p>
        </p:txBody>
      </p:sp>
      <p:sp>
        <p:nvSpPr>
          <p:cNvPr id="3" name="İçerik Yer Tutucusu 2"/>
          <p:cNvSpPr>
            <a:spLocks noGrp="1"/>
          </p:cNvSpPr>
          <p:nvPr>
            <p:ph sz="half" idx="1"/>
          </p:nvPr>
        </p:nvSpPr>
        <p:spPr/>
        <p:txBody>
          <a:bodyPr/>
          <a:lstStyle/>
          <a:p>
            <a:r>
              <a:rPr lang="tr-TR" sz="3200" dirty="0" err="1" smtClean="0">
                <a:latin typeface="Comic Sans MS" panose="030F0702030302020204" pitchFamily="66" charset="0"/>
              </a:rPr>
              <a:t>Hipoksi</a:t>
            </a:r>
            <a:r>
              <a:rPr lang="tr-TR" sz="3200" dirty="0" smtClean="0">
                <a:latin typeface="Comic Sans MS" panose="030F0702030302020204" pitchFamily="66" charset="0"/>
              </a:rPr>
              <a:t> ile </a:t>
            </a:r>
            <a:r>
              <a:rPr lang="tr-TR" sz="3200" dirty="0" err="1" smtClean="0">
                <a:latin typeface="Comic Sans MS" panose="030F0702030302020204" pitchFamily="66" charset="0"/>
              </a:rPr>
              <a:t>başetmek</a:t>
            </a:r>
            <a:r>
              <a:rPr lang="tr-TR" sz="3200" dirty="0" smtClean="0">
                <a:latin typeface="Comic Sans MS" panose="030F0702030302020204" pitchFamily="66" charset="0"/>
              </a:rPr>
              <a:t> için</a:t>
            </a:r>
          </a:p>
          <a:p>
            <a:r>
              <a:rPr lang="tr-TR" sz="3200" dirty="0" smtClean="0">
                <a:latin typeface="Comic Sans MS" panose="030F0702030302020204" pitchFamily="66" charset="0"/>
              </a:rPr>
              <a:t>Zaten </a:t>
            </a:r>
            <a:r>
              <a:rPr lang="tr-TR" sz="3200" dirty="0">
                <a:latin typeface="Comic Sans MS" panose="030F0702030302020204" pitchFamily="66" charset="0"/>
              </a:rPr>
              <a:t>çıkarılacak olan hasta </a:t>
            </a:r>
            <a:r>
              <a:rPr lang="tr-TR" sz="3200" dirty="0" smtClean="0">
                <a:latin typeface="Comic Sans MS" panose="030F0702030302020204" pitchFamily="66" charset="0"/>
              </a:rPr>
              <a:t>2.akc</a:t>
            </a:r>
            <a:r>
              <a:rPr lang="tr-TR" sz="3200" dirty="0">
                <a:latin typeface="Comic Sans MS" panose="030F0702030302020204" pitchFamily="66" charset="0"/>
              </a:rPr>
              <a:t>. daha </a:t>
            </a:r>
            <a:r>
              <a:rPr lang="tr-TR" sz="3200" dirty="0" smtClean="0">
                <a:latin typeface="Comic Sans MS" panose="030F0702030302020204" pitchFamily="66" charset="0"/>
              </a:rPr>
              <a:t>       </a:t>
            </a:r>
            <a:r>
              <a:rPr lang="tr-TR" sz="3600" dirty="0" smtClean="0">
                <a:latin typeface="Comic Sans MS" panose="030F0702030302020204" pitchFamily="66" charset="0"/>
              </a:rPr>
              <a:t>«</a:t>
            </a:r>
            <a:r>
              <a:rPr lang="tr-TR" sz="3600" b="1" i="1" dirty="0">
                <a:latin typeface="Comic Sans MS" panose="030F0702030302020204" pitchFamily="66" charset="0"/>
              </a:rPr>
              <a:t>özensiz» </a:t>
            </a:r>
            <a:r>
              <a:rPr lang="tr-TR" sz="3200" dirty="0" smtClean="0">
                <a:latin typeface="Comic Sans MS" panose="030F0702030302020204" pitchFamily="66" charset="0"/>
              </a:rPr>
              <a:t>davranıyoruz.</a:t>
            </a:r>
            <a:endParaRPr lang="tr-TR" sz="3200" dirty="0">
              <a:latin typeface="Comic Sans MS" panose="030F0702030302020204" pitchFamily="66" charset="0"/>
            </a:endParaRPr>
          </a:p>
          <a:p>
            <a:endParaRPr lang="tr-TR" dirty="0"/>
          </a:p>
        </p:txBody>
      </p:sp>
      <p:pic>
        <p:nvPicPr>
          <p:cNvPr id="5" name="Resim Yer Tutucusu 4"/>
          <p:cNvPicPr>
            <a:picLocks noGrp="1" noChangeAspect="1"/>
          </p:cNvPicPr>
          <p:nvPr>
            <p:ph sz="half" idx="2"/>
          </p:nvPr>
        </p:nvPicPr>
        <p:blipFill>
          <a:blip r:embed="rId2"/>
          <a:srcRect l="2508" r="2508"/>
          <a:stretch>
            <a:fillRect/>
          </a:stretch>
        </p:blipFill>
        <p:spPr>
          <a:xfrm>
            <a:off x="6147657" y="2251629"/>
            <a:ext cx="4343274" cy="3429479"/>
          </a:xfrm>
          <a:prstGeom prst="rect">
            <a:avLst/>
          </a:prstGeom>
        </p:spPr>
      </p:pic>
      <p:pic>
        <p:nvPicPr>
          <p:cNvPr id="6" name="Resim Yer Tutucusu 4"/>
          <p:cNvPicPr>
            <a:picLocks noChangeAspect="1"/>
          </p:cNvPicPr>
          <p:nvPr/>
        </p:nvPicPr>
        <p:blipFill>
          <a:blip r:embed="rId2"/>
          <a:srcRect l="2508" r="2508"/>
          <a:stretch>
            <a:fillRect/>
          </a:stretch>
        </p:blipFill>
        <p:spPr>
          <a:xfrm>
            <a:off x="6147657" y="2251894"/>
            <a:ext cx="4343274" cy="3429479"/>
          </a:xfrm>
          <a:prstGeom prst="rect">
            <a:avLst/>
          </a:prstGeom>
        </p:spPr>
      </p:pic>
      <p:sp>
        <p:nvSpPr>
          <p:cNvPr id="7" name="Yukarı Ok 6"/>
          <p:cNvSpPr/>
          <p:nvPr/>
        </p:nvSpPr>
        <p:spPr>
          <a:xfrm>
            <a:off x="6591466" y="5595474"/>
            <a:ext cx="371474" cy="48920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Yukarı Ok 7"/>
          <p:cNvSpPr/>
          <p:nvPr/>
        </p:nvSpPr>
        <p:spPr>
          <a:xfrm>
            <a:off x="7555848" y="5605858"/>
            <a:ext cx="371474" cy="489204"/>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79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59305" y="981635"/>
            <a:ext cx="3932237" cy="1048871"/>
          </a:xfrm>
        </p:spPr>
        <p:txBody>
          <a:bodyPr/>
          <a:lstStyle/>
          <a:p>
            <a:pPr algn="ctr"/>
            <a:r>
              <a:rPr lang="tr-TR" b="1" dirty="0" smtClean="0">
                <a:latin typeface="Comic Sans MS" panose="030F0702030302020204" pitchFamily="66" charset="0"/>
              </a:rPr>
              <a:t>İNTRAOP</a:t>
            </a:r>
            <a:r>
              <a:rPr lang="tr-TR" b="1" dirty="0">
                <a:latin typeface="Comic Sans MS" panose="030F0702030302020204" pitchFamily="66" charset="0"/>
              </a:rPr>
              <a:t>. ECMO </a:t>
            </a:r>
            <a:br>
              <a:rPr lang="tr-TR" b="1" dirty="0">
                <a:latin typeface="Comic Sans MS" panose="030F0702030302020204" pitchFamily="66" charset="0"/>
              </a:rPr>
            </a:br>
            <a:r>
              <a:rPr lang="tr-TR" b="1" dirty="0">
                <a:latin typeface="Comic Sans MS" panose="030F0702030302020204" pitchFamily="66" charset="0"/>
              </a:rPr>
              <a:t>KARARI</a:t>
            </a:r>
            <a:endParaRPr lang="tr-TR" dirty="0">
              <a:latin typeface="Comic Sans MS" panose="030F0702030302020204" pitchFamily="66" charset="0"/>
            </a:endParaRPr>
          </a:p>
        </p:txBody>
      </p:sp>
      <p:sp>
        <p:nvSpPr>
          <p:cNvPr id="4" name="Metin Yer Tutucusu 3"/>
          <p:cNvSpPr>
            <a:spLocks noGrp="1"/>
          </p:cNvSpPr>
          <p:nvPr>
            <p:ph type="body" sz="half" idx="2"/>
          </p:nvPr>
        </p:nvSpPr>
        <p:spPr>
          <a:xfrm>
            <a:off x="859305" y="2030506"/>
            <a:ext cx="3932237" cy="4544802"/>
          </a:xfrm>
        </p:spPr>
        <p:txBody>
          <a:bodyPr>
            <a:normAutofit/>
          </a:bodyPr>
          <a:lstStyle/>
          <a:p>
            <a:pPr marL="285750" indent="-285750">
              <a:buFont typeface="Arial" panose="020B0604020202020204" pitchFamily="34" charset="0"/>
              <a:buChar char="•"/>
            </a:pPr>
            <a:endParaRPr lang="tr-TR" sz="2800" dirty="0" smtClean="0">
              <a:latin typeface="Comic Sans MS" panose="030F0702030302020204" pitchFamily="66" charset="0"/>
            </a:endParaRPr>
          </a:p>
          <a:p>
            <a:pPr marL="285750" indent="-285750">
              <a:buFont typeface="Arial" panose="020B0604020202020204" pitchFamily="34" charset="0"/>
              <a:buChar char="•"/>
            </a:pPr>
            <a:r>
              <a:rPr lang="tr-TR" sz="2800" dirty="0" smtClean="0">
                <a:latin typeface="Comic Sans MS" panose="030F0702030302020204" pitchFamily="66" charset="0"/>
              </a:rPr>
              <a:t>Geride kalan hasta </a:t>
            </a:r>
            <a:r>
              <a:rPr lang="tr-TR" sz="2800" dirty="0" err="1" smtClean="0">
                <a:latin typeface="Comic Sans MS" panose="030F0702030302020204" pitchFamily="66" charset="0"/>
              </a:rPr>
              <a:t>akc</a:t>
            </a:r>
            <a:r>
              <a:rPr lang="tr-TR" sz="2800" dirty="0" smtClean="0">
                <a:latin typeface="Comic Sans MS" panose="030F0702030302020204" pitchFamily="66" charset="0"/>
              </a:rPr>
              <a:t> TAV yeterli olacak mı «simülasyonu»</a:t>
            </a:r>
          </a:p>
          <a:p>
            <a:pPr marL="285750" indent="-285750">
              <a:lnSpc>
                <a:spcPct val="100000"/>
              </a:lnSpc>
              <a:buFont typeface="Arial" panose="020B0604020202020204" pitchFamily="34" charset="0"/>
              <a:buChar char="•"/>
            </a:pPr>
            <a:r>
              <a:rPr lang="tr-TR" sz="2600" dirty="0" smtClean="0">
                <a:latin typeface="Comic Sans MS" panose="030F0702030302020204" pitchFamily="66" charset="0"/>
              </a:rPr>
              <a:t>Cerrah </a:t>
            </a:r>
            <a:r>
              <a:rPr lang="tr-TR" sz="2600" dirty="0">
                <a:latin typeface="Comic Sans MS" panose="030F0702030302020204" pitchFamily="66" charset="0"/>
              </a:rPr>
              <a:t>manuel olarak çıkarılacak akciğerin </a:t>
            </a:r>
            <a:r>
              <a:rPr lang="tr-TR" sz="2600" dirty="0" smtClean="0">
                <a:latin typeface="Comic Sans MS" panose="030F0702030302020204" pitchFamily="66" charset="0"/>
              </a:rPr>
              <a:t>  </a:t>
            </a:r>
            <a:r>
              <a:rPr lang="tr-TR" sz="2600" b="1" dirty="0" smtClean="0">
                <a:latin typeface="Comic Sans MS" panose="030F0702030302020204" pitchFamily="66" charset="0"/>
              </a:rPr>
              <a:t>PA </a:t>
            </a:r>
            <a:r>
              <a:rPr lang="tr-TR" sz="2600" dirty="0" smtClean="0">
                <a:latin typeface="Comic Sans MS" panose="030F0702030302020204" pitchFamily="66" charset="0"/>
              </a:rPr>
              <a:t>3-5dk </a:t>
            </a:r>
            <a:r>
              <a:rPr lang="tr-TR" sz="2600" dirty="0">
                <a:latin typeface="Comic Sans MS" panose="030F0702030302020204" pitchFamily="66" charset="0"/>
              </a:rPr>
              <a:t>süreyle basınç </a:t>
            </a:r>
            <a:r>
              <a:rPr lang="tr-TR" sz="2600" dirty="0" smtClean="0">
                <a:latin typeface="Comic Sans MS" panose="030F0702030302020204" pitchFamily="66" charset="0"/>
              </a:rPr>
              <a:t>uyguluyor </a:t>
            </a:r>
          </a:p>
          <a:p>
            <a:endParaRPr lang="tr-TR" sz="2800"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84"/>
          <a:stretch/>
        </p:blipFill>
        <p:spPr bwMode="auto">
          <a:xfrm>
            <a:off x="5276179" y="1100380"/>
            <a:ext cx="5512995" cy="495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740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600500"/>
            <a:ext cx="3932237" cy="1105469"/>
          </a:xfrm>
        </p:spPr>
        <p:txBody>
          <a:bodyPr>
            <a:noAutofit/>
          </a:bodyPr>
          <a:lstStyle/>
          <a:p>
            <a:pPr algn="ctr"/>
            <a:r>
              <a:rPr lang="tr-TR" sz="2800" b="1" dirty="0">
                <a:latin typeface="Comic Sans MS" panose="030F0702030302020204" pitchFamily="66" charset="0"/>
              </a:rPr>
              <a:t>İNTRAOP. ECMO </a:t>
            </a:r>
            <a:br>
              <a:rPr lang="tr-TR" sz="2800" b="1" dirty="0">
                <a:latin typeface="Comic Sans MS" panose="030F0702030302020204" pitchFamily="66" charset="0"/>
              </a:rPr>
            </a:br>
            <a:r>
              <a:rPr lang="tr-TR" sz="2800" b="1" dirty="0">
                <a:latin typeface="Comic Sans MS" panose="030F0702030302020204" pitchFamily="66" charset="0"/>
              </a:rPr>
              <a:t>KARARI</a:t>
            </a:r>
            <a:endParaRPr lang="tr-TR" sz="2800" dirty="0">
              <a:latin typeface="Comic Sans MS" panose="030F0702030302020204" pitchFamily="66" charset="0"/>
            </a:endParaRPr>
          </a:p>
        </p:txBody>
      </p:sp>
      <p:pic>
        <p:nvPicPr>
          <p:cNvPr id="5" name="İçerik Yer Tutucusu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7911"/>
          <a:stretch/>
        </p:blipFill>
        <p:spPr>
          <a:xfrm>
            <a:off x="6212448" y="1295720"/>
            <a:ext cx="4679160" cy="4593638"/>
          </a:xfrm>
        </p:spPr>
      </p:pic>
      <p:sp>
        <p:nvSpPr>
          <p:cNvPr id="4" name="Metin Yer Tutucusu 3"/>
          <p:cNvSpPr>
            <a:spLocks noGrp="1"/>
          </p:cNvSpPr>
          <p:nvPr>
            <p:ph type="body" sz="half" idx="2"/>
          </p:nvPr>
        </p:nvSpPr>
        <p:spPr>
          <a:xfrm>
            <a:off x="839788" y="1705969"/>
            <a:ext cx="3932237" cy="4667535"/>
          </a:xfrm>
        </p:spPr>
        <p:txBody>
          <a:bodyPr>
            <a:normAutofit/>
          </a:bodyPr>
          <a:lstStyle/>
          <a:p>
            <a:pPr>
              <a:lnSpc>
                <a:spcPct val="100000"/>
              </a:lnSpc>
            </a:pPr>
            <a:endParaRPr lang="tr-TR" sz="2800" b="1" dirty="0" smtClean="0">
              <a:latin typeface="Comic Sans MS" panose="030F0702030302020204" pitchFamily="66" charset="0"/>
            </a:endParaRPr>
          </a:p>
          <a:p>
            <a:pPr>
              <a:lnSpc>
                <a:spcPct val="100000"/>
              </a:lnSpc>
            </a:pPr>
            <a:r>
              <a:rPr lang="tr-TR" sz="2800" b="1" dirty="0" smtClean="0">
                <a:latin typeface="Comic Sans MS" panose="030F0702030302020204" pitchFamily="66" charset="0"/>
              </a:rPr>
              <a:t>(1) </a:t>
            </a:r>
            <a:r>
              <a:rPr lang="tr-TR" sz="2800" dirty="0" smtClean="0">
                <a:latin typeface="Comic Sans MS" panose="030F0702030302020204" pitchFamily="66" charset="0"/>
              </a:rPr>
              <a:t>PAB </a:t>
            </a:r>
            <a:r>
              <a:rPr lang="tr-TR" sz="2800" b="1" dirty="0">
                <a:latin typeface="Comic Sans MS" panose="030F0702030302020204" pitchFamily="66" charset="0"/>
              </a:rPr>
              <a:t>&gt;</a:t>
            </a:r>
            <a:r>
              <a:rPr lang="tr-TR" sz="2800" dirty="0">
                <a:latin typeface="Comic Sans MS" panose="030F0702030302020204" pitchFamily="66" charset="0"/>
              </a:rPr>
              <a:t> 2/3 SAB fazla artıyorsa,</a:t>
            </a:r>
          </a:p>
          <a:p>
            <a:pPr>
              <a:lnSpc>
                <a:spcPct val="100000"/>
              </a:lnSpc>
            </a:pPr>
            <a:r>
              <a:rPr lang="tr-TR" sz="2800" b="1" dirty="0">
                <a:latin typeface="Comic Sans MS" panose="030F0702030302020204" pitchFamily="66" charset="0"/>
              </a:rPr>
              <a:t>(</a:t>
            </a:r>
            <a:r>
              <a:rPr lang="tr-TR" sz="2800" b="1" dirty="0" smtClean="0">
                <a:latin typeface="Comic Sans MS" panose="030F0702030302020204" pitchFamily="66" charset="0"/>
              </a:rPr>
              <a:t>2)</a:t>
            </a:r>
            <a:r>
              <a:rPr lang="tr-TR" sz="2800" dirty="0">
                <a:latin typeface="Comic Sans MS" panose="030F0702030302020204" pitchFamily="66" charset="0"/>
              </a:rPr>
              <a:t> </a:t>
            </a:r>
            <a:r>
              <a:rPr lang="tr-TR" sz="2800" dirty="0" smtClean="0">
                <a:latin typeface="Comic Sans MS" panose="030F0702030302020204" pitchFamily="66" charset="0"/>
              </a:rPr>
              <a:t>OAB </a:t>
            </a:r>
            <a:r>
              <a:rPr lang="tr-TR" sz="3200" b="1" dirty="0">
                <a:latin typeface="Comic Sans MS" panose="030F0702030302020204" pitchFamily="66" charset="0"/>
              </a:rPr>
              <a:t>&lt; </a:t>
            </a:r>
            <a:r>
              <a:rPr lang="tr-TR" sz="2800" dirty="0" smtClean="0">
                <a:latin typeface="Comic Sans MS" panose="030F0702030302020204" pitchFamily="66" charset="0"/>
              </a:rPr>
              <a:t>50-60 </a:t>
            </a:r>
            <a:r>
              <a:rPr lang="tr-TR" sz="2800" dirty="0" err="1" smtClean="0">
                <a:latin typeface="Comic Sans MS" panose="030F0702030302020204" pitchFamily="66" charset="0"/>
              </a:rPr>
              <a:t>mmHg</a:t>
            </a:r>
            <a:r>
              <a:rPr lang="tr-TR" sz="2800" dirty="0" smtClean="0">
                <a:latin typeface="Comic Sans MS" panose="030F0702030302020204" pitchFamily="66" charset="0"/>
              </a:rPr>
              <a:t>,</a:t>
            </a:r>
            <a:endParaRPr lang="tr-TR" sz="2800" dirty="0">
              <a:latin typeface="Comic Sans MS" panose="030F0702030302020204" pitchFamily="66" charset="0"/>
            </a:endParaRPr>
          </a:p>
          <a:p>
            <a:pPr>
              <a:lnSpc>
                <a:spcPct val="100000"/>
              </a:lnSpc>
            </a:pPr>
            <a:r>
              <a:rPr lang="tr-TR" sz="2800" b="1" dirty="0">
                <a:latin typeface="Comic Sans MS" panose="030F0702030302020204" pitchFamily="66" charset="0"/>
              </a:rPr>
              <a:t>(3)</a:t>
            </a:r>
            <a:r>
              <a:rPr lang="tr-TR" sz="2800" dirty="0">
                <a:latin typeface="Comic Sans MS" panose="030F0702030302020204" pitchFamily="66" charset="0"/>
              </a:rPr>
              <a:t> </a:t>
            </a:r>
            <a:r>
              <a:rPr lang="tr-TR" sz="2800" dirty="0" smtClean="0">
                <a:latin typeface="Comic Sans MS" panose="030F0702030302020204" pitchFamily="66" charset="0"/>
              </a:rPr>
              <a:t>SaO</a:t>
            </a:r>
            <a:r>
              <a:rPr lang="tr-TR" sz="2800" baseline="-25000" dirty="0" smtClean="0">
                <a:latin typeface="Comic Sans MS" panose="030F0702030302020204" pitchFamily="66" charset="0"/>
              </a:rPr>
              <a:t>2 </a:t>
            </a:r>
            <a:r>
              <a:rPr lang="tr-TR" sz="2800" dirty="0" smtClean="0">
                <a:latin typeface="Comic Sans MS" panose="030F0702030302020204" pitchFamily="66" charset="0"/>
              </a:rPr>
              <a:t> </a:t>
            </a:r>
            <a:r>
              <a:rPr lang="tr-TR" sz="3600" b="1" dirty="0">
                <a:latin typeface="Comic Sans MS" panose="030F0702030302020204" pitchFamily="66" charset="0"/>
              </a:rPr>
              <a:t>&lt;</a:t>
            </a:r>
            <a:r>
              <a:rPr lang="tr-TR" sz="2800" dirty="0">
                <a:latin typeface="Comic Sans MS" panose="030F0702030302020204" pitchFamily="66" charset="0"/>
              </a:rPr>
              <a:t> % 85-90</a:t>
            </a:r>
            <a:r>
              <a:rPr lang="tr-TR" sz="2800" dirty="0" smtClean="0">
                <a:latin typeface="Comic Sans MS" panose="030F0702030302020204" pitchFamily="66" charset="0"/>
              </a:rPr>
              <a:t>,</a:t>
            </a:r>
          </a:p>
          <a:p>
            <a:pPr>
              <a:lnSpc>
                <a:spcPct val="100000"/>
              </a:lnSpc>
            </a:pPr>
            <a:r>
              <a:rPr lang="tr-TR" sz="2800" b="1" dirty="0" smtClean="0">
                <a:latin typeface="Comic Sans MS" panose="030F0702030302020204" pitchFamily="66" charset="0"/>
              </a:rPr>
              <a:t>(4)</a:t>
            </a:r>
            <a:r>
              <a:rPr lang="tr-TR" sz="2800" dirty="0" smtClean="0">
                <a:latin typeface="Comic Sans MS" panose="030F0702030302020204" pitchFamily="66" charset="0"/>
              </a:rPr>
              <a:t> SvO</a:t>
            </a:r>
            <a:r>
              <a:rPr lang="tr-TR" sz="2800" baseline="-25000" dirty="0" smtClean="0">
                <a:latin typeface="Comic Sans MS" panose="030F0702030302020204" pitchFamily="66" charset="0"/>
              </a:rPr>
              <a:t>2</a:t>
            </a:r>
            <a:r>
              <a:rPr lang="tr-TR" sz="2800" dirty="0" smtClean="0">
                <a:latin typeface="Comic Sans MS" panose="030F0702030302020204" pitchFamily="66" charset="0"/>
              </a:rPr>
              <a:t> </a:t>
            </a:r>
            <a:r>
              <a:rPr lang="tr-TR" sz="3500" b="1" dirty="0">
                <a:latin typeface="Comic Sans MS" panose="030F0702030302020204" pitchFamily="66" charset="0"/>
              </a:rPr>
              <a:t>&lt; </a:t>
            </a:r>
            <a:r>
              <a:rPr lang="tr-TR" sz="2800" dirty="0">
                <a:latin typeface="Comic Sans MS" panose="030F0702030302020204" pitchFamily="66" charset="0"/>
              </a:rPr>
              <a:t> %</a:t>
            </a:r>
            <a:r>
              <a:rPr lang="tr-TR" sz="2800" dirty="0" smtClean="0">
                <a:latin typeface="Comic Sans MS" panose="030F0702030302020204" pitchFamily="66" charset="0"/>
              </a:rPr>
              <a:t>60</a:t>
            </a:r>
          </a:p>
          <a:p>
            <a:r>
              <a:rPr lang="tr-TR" sz="2800" dirty="0" smtClean="0">
                <a:latin typeface="Comic Sans MS" panose="030F0702030302020204" pitchFamily="66" charset="0"/>
              </a:rPr>
              <a:t> </a:t>
            </a:r>
          </a:p>
          <a:p>
            <a:pPr marL="342900" indent="-342900">
              <a:buFont typeface="Arial" panose="020B0604020202020204" pitchFamily="34" charset="0"/>
              <a:buChar char="•"/>
            </a:pPr>
            <a:endParaRPr lang="tr-TR" sz="2400" dirty="0"/>
          </a:p>
        </p:txBody>
      </p:sp>
      <p:sp>
        <p:nvSpPr>
          <p:cNvPr id="3" name="Oval 2"/>
          <p:cNvSpPr/>
          <p:nvPr/>
        </p:nvSpPr>
        <p:spPr>
          <a:xfrm>
            <a:off x="1358106" y="5193730"/>
            <a:ext cx="28956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93948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839787" y="1131375"/>
            <a:ext cx="3932237" cy="5289595"/>
          </a:xfrm>
        </p:spPr>
        <p:txBody>
          <a:bodyPr>
            <a:normAutofit fontScale="92500" lnSpcReduction="10000"/>
          </a:bodyPr>
          <a:lstStyle/>
          <a:p>
            <a:pPr marL="342900" indent="-342900">
              <a:buFont typeface="Arial" panose="020B0604020202020204" pitchFamily="34" charset="0"/>
              <a:buChar char="•"/>
            </a:pPr>
            <a:endParaRPr lang="tr-TR" sz="2000" dirty="0" smtClean="0"/>
          </a:p>
          <a:p>
            <a:pPr marL="342900" indent="-342900">
              <a:lnSpc>
                <a:spcPct val="100000"/>
              </a:lnSpc>
              <a:buFont typeface="Arial" panose="020B0604020202020204" pitchFamily="34" charset="0"/>
              <a:buChar char="•"/>
            </a:pPr>
            <a:r>
              <a:rPr lang="tr-TR" sz="2800" dirty="0">
                <a:latin typeface="Comic Sans MS" panose="030F0702030302020204" pitchFamily="66" charset="0"/>
              </a:rPr>
              <a:t>C</a:t>
            </a:r>
            <a:r>
              <a:rPr lang="tr-TR" sz="2800" dirty="0" smtClean="0">
                <a:latin typeface="Comic Sans MS" panose="030F0702030302020204" pitchFamily="66" charset="0"/>
              </a:rPr>
              <a:t>errahi </a:t>
            </a:r>
            <a:r>
              <a:rPr lang="tr-TR" sz="2800" b="1" dirty="0" err="1" smtClean="0">
                <a:latin typeface="Comic Sans MS" panose="030F0702030302020204" pitchFamily="66" charset="0"/>
              </a:rPr>
              <a:t>manüpülasyonlar</a:t>
            </a:r>
            <a:endParaRPr lang="tr-TR" sz="2800" dirty="0" smtClean="0">
              <a:latin typeface="Comic Sans MS" panose="030F0702030302020204" pitchFamily="66" charset="0"/>
            </a:endParaRPr>
          </a:p>
          <a:p>
            <a:pPr marL="342900" indent="-342900">
              <a:lnSpc>
                <a:spcPct val="100000"/>
              </a:lnSpc>
              <a:buFont typeface="Arial" panose="020B0604020202020204" pitchFamily="34" charset="0"/>
              <a:buChar char="•"/>
            </a:pPr>
            <a:r>
              <a:rPr lang="tr-TR" sz="2800" dirty="0" err="1" smtClean="0">
                <a:latin typeface="Comic Sans MS" panose="030F0702030302020204" pitchFamily="66" charset="0"/>
              </a:rPr>
              <a:t>Anastamozlar</a:t>
            </a:r>
            <a:endParaRPr lang="tr-TR" sz="2800" dirty="0">
              <a:latin typeface="Comic Sans MS" panose="030F0702030302020204" pitchFamily="66" charset="0"/>
            </a:endParaRPr>
          </a:p>
          <a:p>
            <a:pPr marL="342900" indent="-342900">
              <a:lnSpc>
                <a:spcPct val="100000"/>
              </a:lnSpc>
              <a:buFont typeface="Arial" panose="020B0604020202020204" pitchFamily="34" charset="0"/>
              <a:buChar char="•"/>
            </a:pPr>
            <a:r>
              <a:rPr lang="tr-TR" sz="2800" dirty="0" smtClean="0">
                <a:latin typeface="Comic Sans MS" panose="030F0702030302020204" pitchFamily="66" charset="0"/>
              </a:rPr>
              <a:t>Toraksın </a:t>
            </a:r>
            <a:r>
              <a:rPr lang="tr-TR" sz="2800" b="1" dirty="0" smtClean="0">
                <a:latin typeface="Comic Sans MS" panose="030F0702030302020204" pitchFamily="66" charset="0"/>
              </a:rPr>
              <a:t>buzlu su</a:t>
            </a:r>
            <a:r>
              <a:rPr lang="tr-TR" sz="2800" dirty="0" smtClean="0">
                <a:latin typeface="Comic Sans MS" panose="030F0702030302020204" pitchFamily="66" charset="0"/>
              </a:rPr>
              <a:t> ile</a:t>
            </a:r>
            <a:r>
              <a:rPr lang="tr-TR" sz="2800" b="1" dirty="0" smtClean="0">
                <a:latin typeface="Comic Sans MS" panose="030F0702030302020204" pitchFamily="66" charset="0"/>
              </a:rPr>
              <a:t> </a:t>
            </a:r>
            <a:r>
              <a:rPr lang="tr-TR" sz="2800" dirty="0" smtClean="0">
                <a:latin typeface="Comic Sans MS" panose="030F0702030302020204" pitchFamily="66" charset="0"/>
              </a:rPr>
              <a:t>doldurulması</a:t>
            </a:r>
          </a:p>
          <a:p>
            <a:pPr algn="ctr">
              <a:lnSpc>
                <a:spcPct val="110000"/>
              </a:lnSpc>
            </a:pPr>
            <a:r>
              <a:rPr lang="tr-TR" sz="2800" i="1" dirty="0" smtClean="0">
                <a:latin typeface="Comic Sans MS" panose="030F0702030302020204" pitchFamily="66" charset="0"/>
              </a:rPr>
              <a:t>Kalp Performansı</a:t>
            </a:r>
          </a:p>
          <a:p>
            <a:pPr algn="ctr">
              <a:lnSpc>
                <a:spcPct val="110000"/>
              </a:lnSpc>
            </a:pPr>
            <a:r>
              <a:rPr lang="tr-TR" sz="2800" i="1" dirty="0" smtClean="0">
                <a:latin typeface="Comic Sans MS" panose="030F0702030302020204" pitchFamily="66" charset="0"/>
              </a:rPr>
              <a:t>Düşer </a:t>
            </a:r>
          </a:p>
          <a:p>
            <a:pPr algn="ctr"/>
            <a:r>
              <a:rPr lang="tr-TR" sz="2800" b="1" dirty="0" smtClean="0">
                <a:latin typeface="Comic Sans MS" panose="030F0702030302020204" pitchFamily="66" charset="0"/>
              </a:rPr>
              <a:t>Aritmiler</a:t>
            </a:r>
            <a:endParaRPr lang="tr-TR" sz="2800" dirty="0" smtClean="0">
              <a:latin typeface="Comic Sans MS" panose="030F0702030302020204" pitchFamily="66" charset="0"/>
            </a:endParaRPr>
          </a:p>
          <a:p>
            <a:pPr algn="ctr"/>
            <a:r>
              <a:rPr lang="tr-TR" sz="2800" b="1" dirty="0" err="1" smtClean="0">
                <a:latin typeface="Comic Sans MS" panose="030F0702030302020204" pitchFamily="66" charset="0"/>
              </a:rPr>
              <a:t>Hemodinamik</a:t>
            </a:r>
            <a:r>
              <a:rPr lang="tr-TR" sz="2800" b="1" dirty="0" smtClean="0">
                <a:latin typeface="Comic Sans MS" panose="030F0702030302020204" pitchFamily="66" charset="0"/>
              </a:rPr>
              <a:t> </a:t>
            </a:r>
            <a:r>
              <a:rPr lang="tr-TR" sz="2800" b="1" dirty="0" err="1" smtClean="0">
                <a:latin typeface="Comic Sans MS" panose="030F0702030302020204" pitchFamily="66" charset="0"/>
              </a:rPr>
              <a:t>instabilite</a:t>
            </a:r>
            <a:endParaRPr lang="tr-TR" sz="2800" b="1" dirty="0">
              <a:latin typeface="Comic Sans MS" panose="030F0702030302020204" pitchFamily="66" charset="0"/>
            </a:endParaRPr>
          </a:p>
          <a:p>
            <a:pPr algn="ctr"/>
            <a:endParaRPr lang="tr-TR" sz="2800" dirty="0" smtClean="0"/>
          </a:p>
          <a:p>
            <a:pPr marL="342900" indent="-342900">
              <a:buFont typeface="Arial" panose="020B0604020202020204" pitchFamily="34" charset="0"/>
              <a:buChar char="•"/>
            </a:pPr>
            <a:endParaRPr lang="tr-TR" sz="2000" dirty="0"/>
          </a:p>
        </p:txBody>
      </p:sp>
      <p:pic>
        <p:nvPicPr>
          <p:cNvPr id="7" name="Resim Yer Tutucusu 6"/>
          <p:cNvPicPr>
            <a:picLocks noGrp="1" noChangeAspect="1"/>
          </p:cNvPicPr>
          <p:nvPr>
            <p:ph type="pic" idx="1"/>
          </p:nvPr>
        </p:nvPicPr>
        <p:blipFill>
          <a:blip r:embed="rId2"/>
          <a:srcRect t="20951" b="20951"/>
          <a:stretch>
            <a:fillRect/>
          </a:stretch>
        </p:blipFill>
        <p:spPr>
          <a:xfrm>
            <a:off x="6231519" y="1131375"/>
            <a:ext cx="4898772" cy="4952853"/>
          </a:xfrm>
          <a:prstGeom prst="rect">
            <a:avLst/>
          </a:prstGeom>
        </p:spPr>
      </p:pic>
      <p:sp>
        <p:nvSpPr>
          <p:cNvPr id="6" name="Oval 5"/>
          <p:cNvSpPr/>
          <p:nvPr/>
        </p:nvSpPr>
        <p:spPr>
          <a:xfrm>
            <a:off x="1021976" y="4693025"/>
            <a:ext cx="3536577" cy="13912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6151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Comic Sans MS" panose="030F0702030302020204" pitchFamily="66" charset="0"/>
              </a:rPr>
              <a:t>			SUNUM PLANI</a:t>
            </a:r>
            <a:endParaRPr lang="tr-TR" dirty="0">
              <a:latin typeface="Comic Sans MS" panose="030F0702030302020204" pitchFamily="66" charset="0"/>
            </a:endParaRPr>
          </a:p>
        </p:txBody>
      </p:sp>
      <p:graphicFrame>
        <p:nvGraphicFramePr>
          <p:cNvPr id="3" name="Diyagram 2"/>
          <p:cNvGraphicFramePr/>
          <p:nvPr>
            <p:extLst>
              <p:ext uri="{D42A27DB-BD31-4B8C-83A1-F6EECF244321}">
                <p14:modId xmlns:p14="http://schemas.microsoft.com/office/powerpoint/2010/main" val="993229726"/>
              </p:ext>
            </p:extLst>
          </p:nvPr>
        </p:nvGraphicFramePr>
        <p:xfrm>
          <a:off x="2032000" y="2353235"/>
          <a:ext cx="7233024" cy="3785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3832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839788" y="457199"/>
            <a:ext cx="3932237" cy="5968999"/>
          </a:xfrm>
        </p:spPr>
        <p:txBody>
          <a:bodyPr>
            <a:normAutofit/>
          </a:bodyPr>
          <a:lstStyle/>
          <a:p>
            <a:pPr algn="ctr"/>
            <a:endParaRPr lang="tr-TR" sz="3600" b="1" dirty="0" smtClean="0">
              <a:latin typeface="Comic Sans MS" panose="030F0702030302020204" pitchFamily="66" charset="0"/>
            </a:endParaRPr>
          </a:p>
          <a:p>
            <a:pPr algn="ctr"/>
            <a:r>
              <a:rPr lang="tr-TR" sz="3200" b="1" dirty="0" smtClean="0">
                <a:solidFill>
                  <a:srgbClr val="FF0000"/>
                </a:solidFill>
                <a:latin typeface="Comic Sans MS" panose="030F0702030302020204" pitchFamily="66" charset="0"/>
              </a:rPr>
              <a:t>ECMO  </a:t>
            </a:r>
            <a:r>
              <a:rPr lang="tr-TR" sz="3200" b="1" dirty="0">
                <a:solidFill>
                  <a:srgbClr val="FF0000"/>
                </a:solidFill>
                <a:latin typeface="Comic Sans MS" panose="030F0702030302020204" pitchFamily="66" charset="0"/>
              </a:rPr>
              <a:t>kaçınılmaz</a:t>
            </a:r>
            <a:endParaRPr lang="tr-TR" sz="3200" i="1" dirty="0" smtClean="0">
              <a:solidFill>
                <a:srgbClr val="FF0000"/>
              </a:solidFill>
            </a:endParaRPr>
          </a:p>
          <a:p>
            <a:pPr algn="ctr"/>
            <a:endParaRPr lang="tr-TR" sz="3400" i="1" dirty="0" smtClean="0"/>
          </a:p>
          <a:p>
            <a:pPr marL="457200" indent="-457200">
              <a:buFont typeface="Arial" panose="020B0604020202020204" pitchFamily="34" charset="0"/>
              <a:buChar char="•"/>
            </a:pPr>
            <a:r>
              <a:rPr lang="tr-TR" sz="3000" b="1" dirty="0" smtClean="0">
                <a:latin typeface="Comic Sans MS" panose="030F0702030302020204" pitchFamily="66" charset="0"/>
                <a:cs typeface="Times New Roman" pitchFamily="18" charset="0"/>
              </a:rPr>
              <a:t>Santral ECMO</a:t>
            </a:r>
          </a:p>
          <a:p>
            <a:r>
              <a:rPr lang="tr-TR" sz="3000" b="1" dirty="0">
                <a:latin typeface="Comic Sans MS" panose="030F0702030302020204" pitchFamily="66" charset="0"/>
                <a:cs typeface="Times New Roman" pitchFamily="18" charset="0"/>
              </a:rPr>
              <a:t> </a:t>
            </a:r>
            <a:r>
              <a:rPr lang="tr-TR" sz="3000" b="1" dirty="0" smtClean="0">
                <a:latin typeface="Comic Sans MS" panose="030F0702030302020204" pitchFamily="66" charset="0"/>
                <a:cs typeface="Times New Roman" pitchFamily="18" charset="0"/>
              </a:rPr>
              <a:t>  </a:t>
            </a:r>
            <a:r>
              <a:rPr lang="tr-TR" sz="3000" dirty="0" smtClean="0">
                <a:latin typeface="Comic Sans MS" panose="030F0702030302020204" pitchFamily="66" charset="0"/>
                <a:cs typeface="Times New Roman" pitchFamily="18" charset="0"/>
              </a:rPr>
              <a:t>RA-Aort</a:t>
            </a:r>
          </a:p>
          <a:p>
            <a:endParaRPr lang="tr-TR" sz="3000" dirty="0">
              <a:latin typeface="Comic Sans MS" panose="030F0702030302020204" pitchFamily="66" charset="0"/>
              <a:cs typeface="Times New Roman" pitchFamily="18" charset="0"/>
            </a:endParaRPr>
          </a:p>
          <a:p>
            <a:pPr marL="457200" indent="-457200">
              <a:buFont typeface="Arial" panose="020B0604020202020204" pitchFamily="34" charset="0"/>
              <a:buChar char="•"/>
            </a:pPr>
            <a:r>
              <a:rPr lang="tr-TR" sz="3000" b="1" dirty="0" err="1" smtClean="0">
                <a:latin typeface="Comic Sans MS" panose="030F0702030302020204" pitchFamily="66" charset="0"/>
                <a:cs typeface="Times New Roman" pitchFamily="18" charset="0"/>
              </a:rPr>
              <a:t>Periferik</a:t>
            </a:r>
            <a:r>
              <a:rPr lang="tr-TR" sz="3000" b="1" dirty="0" smtClean="0">
                <a:latin typeface="Comic Sans MS" panose="030F0702030302020204" pitchFamily="66" charset="0"/>
                <a:cs typeface="Times New Roman" pitchFamily="18" charset="0"/>
              </a:rPr>
              <a:t> </a:t>
            </a:r>
            <a:r>
              <a:rPr lang="tr-TR" sz="3000" b="1" dirty="0">
                <a:latin typeface="Comic Sans MS" panose="030F0702030302020204" pitchFamily="66" charset="0"/>
                <a:cs typeface="Times New Roman" pitchFamily="18" charset="0"/>
              </a:rPr>
              <a:t>ECMO</a:t>
            </a:r>
          </a:p>
          <a:p>
            <a:pPr lvl="1"/>
            <a:r>
              <a:rPr lang="tr-TR" sz="3000" dirty="0" err="1" smtClean="0">
                <a:latin typeface="Comic Sans MS" panose="030F0702030302020204" pitchFamily="66" charset="0"/>
                <a:cs typeface="Times New Roman" pitchFamily="18" charset="0"/>
              </a:rPr>
              <a:t>Femoral</a:t>
            </a:r>
            <a:r>
              <a:rPr lang="tr-TR" sz="3000" dirty="0" smtClean="0">
                <a:latin typeface="Comic Sans MS" panose="030F0702030302020204" pitchFamily="66" charset="0"/>
                <a:cs typeface="Times New Roman" pitchFamily="18" charset="0"/>
              </a:rPr>
              <a:t> V-A</a:t>
            </a:r>
            <a:endParaRPr lang="tr-TR" sz="2800" dirty="0">
              <a:latin typeface="Comic Sans MS" panose="030F0702030302020204" pitchFamily="66" charset="0"/>
            </a:endParaRPr>
          </a:p>
        </p:txBody>
      </p:sp>
      <p:pic>
        <p:nvPicPr>
          <p:cNvPr id="5" name="Resim Yer Tutucusu 4"/>
          <p:cNvPicPr>
            <a:picLocks noChangeAspect="1"/>
          </p:cNvPicPr>
          <p:nvPr/>
        </p:nvPicPr>
        <p:blipFill>
          <a:blip r:embed="rId2"/>
          <a:srcRect l="2508" r="2508"/>
          <a:stretch>
            <a:fillRect/>
          </a:stretch>
        </p:blipFill>
        <p:spPr>
          <a:xfrm>
            <a:off x="6215765" y="1277472"/>
            <a:ext cx="2895104" cy="2286000"/>
          </a:xfrm>
          <a:prstGeom prst="rect">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6" name="Resim Yer Tutucusu 4"/>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10752" r="2508"/>
          <a:stretch/>
        </p:blipFill>
        <p:spPr>
          <a:xfrm>
            <a:off x="8098683" y="3728813"/>
            <a:ext cx="2564833" cy="2362704"/>
          </a:xfrm>
        </p:spPr>
      </p:pic>
    </p:spTree>
    <p:extLst>
      <p:ext uri="{BB962C8B-B14F-4D97-AF65-F5344CB8AC3E}">
        <p14:creationId xmlns:p14="http://schemas.microsoft.com/office/powerpoint/2010/main" val="190502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2489629936"/>
              </p:ext>
            </p:extLst>
          </p:nvPr>
        </p:nvGraphicFramePr>
        <p:xfrm>
          <a:off x="2032000" y="537882"/>
          <a:ext cx="8128000" cy="5822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1360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Comic Sans MS" panose="030F0702030302020204" pitchFamily="66" charset="0"/>
              </a:rPr>
              <a:t>ECMO</a:t>
            </a:r>
            <a:endParaRPr lang="tr-TR" b="1" dirty="0">
              <a:latin typeface="Comic Sans MS" panose="030F0702030302020204" pitchFamily="66" charset="0"/>
            </a:endParaRPr>
          </a:p>
        </p:txBody>
      </p:sp>
      <p:sp>
        <p:nvSpPr>
          <p:cNvPr id="3" name="İçerik Yer Tutucusu 2"/>
          <p:cNvSpPr>
            <a:spLocks noGrp="1"/>
          </p:cNvSpPr>
          <p:nvPr>
            <p:ph sz="half" idx="1"/>
          </p:nvPr>
        </p:nvSpPr>
        <p:spPr/>
        <p:txBody>
          <a:bodyPr>
            <a:noAutofit/>
          </a:bodyPr>
          <a:lstStyle/>
          <a:p>
            <a:r>
              <a:rPr lang="tr-TR" sz="2000" dirty="0" smtClean="0">
                <a:latin typeface="Comic Sans MS" panose="030F0702030302020204" pitchFamily="66" charset="0"/>
              </a:rPr>
              <a:t>Cerrahi teknikte ilerlemeler</a:t>
            </a:r>
            <a:endParaRPr lang="en-US" sz="2000" dirty="0" smtClean="0">
              <a:latin typeface="Comic Sans MS" panose="030F0702030302020204" pitchFamily="66" charset="0"/>
            </a:endParaRPr>
          </a:p>
          <a:p>
            <a:r>
              <a:rPr lang="tr-TR" sz="2000" dirty="0" err="1" smtClean="0">
                <a:latin typeface="Comic Sans MS" panose="030F0702030302020204" pitchFamily="66" charset="0"/>
              </a:rPr>
              <a:t>Kanülasyon</a:t>
            </a:r>
            <a:r>
              <a:rPr lang="tr-TR" sz="2000" dirty="0" smtClean="0">
                <a:latin typeface="Comic Sans MS" panose="030F0702030302020204" pitchFamily="66" charset="0"/>
              </a:rPr>
              <a:t> yerlerindeki değişimler</a:t>
            </a:r>
          </a:p>
          <a:p>
            <a:r>
              <a:rPr lang="tr-TR" sz="2000" dirty="0" smtClean="0">
                <a:latin typeface="Comic Sans MS" panose="030F0702030302020204" pitchFamily="66" charset="0"/>
              </a:rPr>
              <a:t>Modern </a:t>
            </a:r>
            <a:r>
              <a:rPr lang="tr-TR" sz="2000" dirty="0" err="1" smtClean="0">
                <a:latin typeface="Comic Sans MS" panose="030F0702030302020204" pitchFamily="66" charset="0"/>
              </a:rPr>
              <a:t>oksijenaratörler</a:t>
            </a:r>
            <a:r>
              <a:rPr lang="tr-TR" sz="2000" dirty="0" smtClean="0">
                <a:latin typeface="Comic Sans MS" panose="030F0702030302020204" pitchFamily="66" charset="0"/>
              </a:rPr>
              <a:t>,</a:t>
            </a:r>
          </a:p>
          <a:p>
            <a:r>
              <a:rPr lang="tr-TR" sz="2000" dirty="0" err="1">
                <a:latin typeface="Comic Sans MS" panose="030F0702030302020204" pitchFamily="66" charset="0"/>
              </a:rPr>
              <a:t>H</a:t>
            </a:r>
            <a:r>
              <a:rPr lang="tr-TR" sz="2000" dirty="0" err="1" smtClean="0">
                <a:latin typeface="Comic Sans MS" panose="030F0702030302020204" pitchFamily="66" charset="0"/>
              </a:rPr>
              <a:t>eparin</a:t>
            </a:r>
            <a:r>
              <a:rPr lang="tr-TR" sz="2000" dirty="0" smtClean="0">
                <a:latin typeface="Comic Sans MS" panose="030F0702030302020204" pitchFamily="66" charset="0"/>
              </a:rPr>
              <a:t> kaplı devreler</a:t>
            </a:r>
          </a:p>
          <a:p>
            <a:r>
              <a:rPr lang="tr-TR" sz="2000" dirty="0" smtClean="0">
                <a:latin typeface="Comic Sans MS" panose="030F0702030302020204" pitchFamily="66" charset="0"/>
              </a:rPr>
              <a:t>Düşük doz </a:t>
            </a:r>
            <a:r>
              <a:rPr lang="tr-TR" sz="2000" dirty="0" err="1" smtClean="0">
                <a:latin typeface="Comic Sans MS" panose="030F0702030302020204" pitchFamily="66" charset="0"/>
              </a:rPr>
              <a:t>heparin</a:t>
            </a:r>
            <a:r>
              <a:rPr lang="tr-TR" sz="2000" dirty="0">
                <a:latin typeface="Comic Sans MS" panose="030F0702030302020204" pitchFamily="66" charset="0"/>
              </a:rPr>
              <a:t> </a:t>
            </a:r>
            <a:r>
              <a:rPr lang="tr-TR" sz="2000" dirty="0" smtClean="0">
                <a:latin typeface="Comic Sans MS" panose="030F0702030302020204" pitchFamily="66" charset="0"/>
              </a:rPr>
              <a:t>kullanımı </a:t>
            </a:r>
            <a:r>
              <a:rPr lang="tr-TR" sz="2000" dirty="0">
                <a:latin typeface="Comic Sans MS" panose="030F0702030302020204" pitchFamily="66" charset="0"/>
              </a:rPr>
              <a:t>( ACT: 180-220 </a:t>
            </a:r>
            <a:r>
              <a:rPr lang="tr-TR" sz="2000" dirty="0" err="1">
                <a:latin typeface="Comic Sans MS" panose="030F0702030302020204" pitchFamily="66" charset="0"/>
              </a:rPr>
              <a:t>sn</a:t>
            </a:r>
            <a:r>
              <a:rPr lang="tr-TR" sz="2000" dirty="0" smtClean="0">
                <a:latin typeface="Comic Sans MS" panose="030F0702030302020204" pitchFamily="66" charset="0"/>
              </a:rPr>
              <a:t>) ile  kanama minimal </a:t>
            </a:r>
            <a:endParaRPr lang="tr-TR" sz="2000" dirty="0">
              <a:latin typeface="Comic Sans MS" panose="030F0702030302020204" pitchFamily="66" charset="0"/>
            </a:endParaRPr>
          </a:p>
          <a:p>
            <a:r>
              <a:rPr lang="tr-TR" sz="2000" b="1" dirty="0" smtClean="0">
                <a:latin typeface="Comic Sans MS" panose="030F0702030302020204" pitchFamily="66" charset="0"/>
              </a:rPr>
              <a:t>Tam olarak gaz değişimini ve </a:t>
            </a:r>
            <a:r>
              <a:rPr lang="tr-TR" sz="2000" b="1" dirty="0" err="1" smtClean="0">
                <a:latin typeface="Comic Sans MS" panose="030F0702030302020204" pitchFamily="66" charset="0"/>
              </a:rPr>
              <a:t>hemodinamiyi</a:t>
            </a:r>
            <a:r>
              <a:rPr lang="tr-TR" sz="2000" b="1" dirty="0" smtClean="0">
                <a:latin typeface="Comic Sans MS" panose="030F0702030302020204" pitchFamily="66" charset="0"/>
              </a:rPr>
              <a:t> sağlayan bir terapi yöntemidir</a:t>
            </a:r>
            <a:endParaRPr lang="tr-TR" sz="2000" b="1" dirty="0">
              <a:latin typeface="Comic Sans MS" panose="030F0702030302020204" pitchFamily="66" charset="0"/>
            </a:endParaRPr>
          </a:p>
        </p:txBody>
      </p:sp>
      <p:pic>
        <p:nvPicPr>
          <p:cNvPr id="5" name="Picture 2" descr="ecmo ile ilgili görsel sonucu"/>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22461" y="2204157"/>
            <a:ext cx="4663785" cy="352495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8955741" y="6064624"/>
            <a:ext cx="2353235" cy="253916"/>
          </a:xfrm>
          <a:prstGeom prst="rect">
            <a:avLst/>
          </a:prstGeom>
          <a:noFill/>
        </p:spPr>
        <p:txBody>
          <a:bodyPr wrap="square" rtlCol="0">
            <a:spAutoFit/>
          </a:bodyPr>
          <a:lstStyle/>
          <a:p>
            <a:r>
              <a:rPr lang="tr-TR" sz="1050" dirty="0" err="1" smtClean="0">
                <a:latin typeface="Comic Sans MS" panose="030F0702030302020204" pitchFamily="66" charset="0"/>
              </a:rPr>
              <a:t>Perfusion</a:t>
            </a:r>
            <a:r>
              <a:rPr lang="tr-TR" sz="1050" dirty="0" smtClean="0">
                <a:latin typeface="Comic Sans MS" panose="030F0702030302020204" pitchFamily="66" charset="0"/>
              </a:rPr>
              <a:t> 2015</a:t>
            </a:r>
            <a:r>
              <a:rPr lang="tr-TR" sz="1050" dirty="0">
                <a:latin typeface="Comic Sans MS" panose="030F0702030302020204" pitchFamily="66" charset="0"/>
              </a:rPr>
              <a:t>, </a:t>
            </a:r>
            <a:r>
              <a:rPr lang="tr-TR" sz="1050" dirty="0" smtClean="0">
                <a:latin typeface="Comic Sans MS" panose="030F0702030302020204" pitchFamily="66" charset="0"/>
              </a:rPr>
              <a:t> </a:t>
            </a:r>
            <a:r>
              <a:rPr lang="tr-TR" sz="1050" dirty="0">
                <a:latin typeface="Comic Sans MS" panose="030F0702030302020204" pitchFamily="66" charset="0"/>
              </a:rPr>
              <a:t>30(2) </a:t>
            </a:r>
            <a:r>
              <a:rPr lang="tr-TR" sz="1050" dirty="0" smtClean="0">
                <a:latin typeface="Comic Sans MS" panose="030F0702030302020204" pitchFamily="66" charset="0"/>
              </a:rPr>
              <a:t>154–160</a:t>
            </a:r>
            <a:endParaRPr lang="tr-TR" sz="1050" dirty="0">
              <a:latin typeface="Comic Sans MS" panose="030F0702030302020204" pitchFamily="66" charset="0"/>
            </a:endParaRPr>
          </a:p>
        </p:txBody>
      </p:sp>
    </p:spTree>
    <p:extLst>
      <p:ext uri="{BB962C8B-B14F-4D97-AF65-F5344CB8AC3E}">
        <p14:creationId xmlns:p14="http://schemas.microsoft.com/office/powerpoint/2010/main" val="104769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latin typeface="Comic Sans MS" panose="030F0702030302020204" pitchFamily="66" charset="0"/>
              </a:rPr>
              <a:t>ECMO</a:t>
            </a:r>
            <a:endParaRPr lang="tr-TR" b="1" dirty="0"/>
          </a:p>
        </p:txBody>
      </p:sp>
      <p:sp>
        <p:nvSpPr>
          <p:cNvPr id="3" name="İçerik Yer Tutucusu 2"/>
          <p:cNvSpPr>
            <a:spLocks noGrp="1"/>
          </p:cNvSpPr>
          <p:nvPr>
            <p:ph sz="half" idx="1"/>
          </p:nvPr>
        </p:nvSpPr>
        <p:spPr/>
        <p:txBody>
          <a:bodyPr>
            <a:normAutofit/>
          </a:bodyPr>
          <a:lstStyle/>
          <a:p>
            <a:r>
              <a:rPr lang="tr-TR" sz="2400" dirty="0" smtClean="0">
                <a:latin typeface="Comic Sans MS" panose="030F0702030302020204" pitchFamily="66" charset="0"/>
              </a:rPr>
              <a:t>Kardiyak </a:t>
            </a:r>
            <a:r>
              <a:rPr lang="tr-TR" sz="2400" dirty="0" err="1" smtClean="0">
                <a:latin typeface="Comic Sans MS" panose="030F0702030302020204" pitchFamily="66" charset="0"/>
              </a:rPr>
              <a:t>dekompresyon</a:t>
            </a:r>
            <a:endParaRPr lang="tr-TR" sz="2400" dirty="0" smtClean="0">
              <a:latin typeface="Comic Sans MS" panose="030F0702030302020204" pitchFamily="66" charset="0"/>
            </a:endParaRPr>
          </a:p>
          <a:p>
            <a:r>
              <a:rPr lang="tr-TR" sz="2400" dirty="0" smtClean="0">
                <a:latin typeface="Comic Sans MS" panose="030F0702030302020204" pitchFamily="66" charset="0"/>
              </a:rPr>
              <a:t>Hava </a:t>
            </a:r>
            <a:r>
              <a:rPr lang="tr-TR" sz="2400" dirty="0" err="1" smtClean="0">
                <a:latin typeface="Comic Sans MS" panose="030F0702030302020204" pitchFamily="66" charset="0"/>
              </a:rPr>
              <a:t>embolisini</a:t>
            </a:r>
            <a:r>
              <a:rPr lang="tr-TR" sz="2400" dirty="0" smtClean="0">
                <a:latin typeface="Comic Sans MS" panose="030F0702030302020204" pitchFamily="66" charset="0"/>
              </a:rPr>
              <a:t> filtre eder</a:t>
            </a:r>
          </a:p>
          <a:p>
            <a:r>
              <a:rPr lang="tr-TR" sz="2400" dirty="0" smtClean="0">
                <a:latin typeface="Comic Sans MS" panose="030F0702030302020204" pitchFamily="66" charset="0"/>
              </a:rPr>
              <a:t>Kolaylıkla volüm verilebilir / alınabilir (UF)</a:t>
            </a:r>
          </a:p>
          <a:p>
            <a:r>
              <a:rPr lang="tr-TR" sz="2400" dirty="0" smtClean="0">
                <a:latin typeface="Comic Sans MS" panose="030F0702030302020204" pitchFamily="66" charset="0"/>
              </a:rPr>
              <a:t>Kaybedilen kan hızlıca dolaşıma verilebilir</a:t>
            </a:r>
            <a:endParaRPr lang="tr-TR" sz="2400" dirty="0">
              <a:latin typeface="Comic Sans MS" panose="030F0702030302020204" pitchFamily="66" charset="0"/>
            </a:endParaRPr>
          </a:p>
        </p:txBody>
      </p:sp>
      <p:pic>
        <p:nvPicPr>
          <p:cNvPr id="2050" name="Picture 2" descr="ecmo diagram ile ilgili görsel sonucu"/>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34701" y="2142067"/>
            <a:ext cx="3971615" cy="364913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8463991" y="6024283"/>
            <a:ext cx="1742325" cy="253916"/>
          </a:xfrm>
          <a:prstGeom prst="rect">
            <a:avLst/>
          </a:prstGeom>
          <a:noFill/>
        </p:spPr>
        <p:txBody>
          <a:bodyPr wrap="square" rtlCol="0">
            <a:spAutoFit/>
          </a:bodyPr>
          <a:lstStyle/>
          <a:p>
            <a:r>
              <a:rPr lang="tr-TR" sz="1050" dirty="0" smtClean="0">
                <a:latin typeface="Comic Sans MS" panose="030F0702030302020204" pitchFamily="66" charset="0"/>
              </a:rPr>
              <a:t>               </a:t>
            </a:r>
            <a:r>
              <a:rPr lang="tr-TR" sz="1050" dirty="0" err="1" smtClean="0">
                <a:latin typeface="Comic Sans MS" panose="030F0702030302020204" pitchFamily="66" charset="0"/>
              </a:rPr>
              <a:t>Perfusion</a:t>
            </a:r>
            <a:r>
              <a:rPr lang="tr-TR" sz="1050" dirty="0" smtClean="0">
                <a:latin typeface="Comic Sans MS" panose="030F0702030302020204" pitchFamily="66" charset="0"/>
              </a:rPr>
              <a:t> 2019</a:t>
            </a:r>
            <a:endParaRPr lang="tr-TR" sz="1050" dirty="0">
              <a:latin typeface="Comic Sans MS" panose="030F0702030302020204" pitchFamily="66" charset="0"/>
            </a:endParaRPr>
          </a:p>
        </p:txBody>
      </p:sp>
    </p:spTree>
    <p:extLst>
      <p:ext uri="{BB962C8B-B14F-4D97-AF65-F5344CB8AC3E}">
        <p14:creationId xmlns:p14="http://schemas.microsoft.com/office/powerpoint/2010/main" val="1561968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latin typeface="Comic Sans MS" panose="030F0702030302020204" pitchFamily="66" charset="0"/>
              </a:rPr>
              <a:t>Ecmo</a:t>
            </a:r>
            <a:r>
              <a:rPr lang="tr-TR" b="1" dirty="0" smtClean="0">
                <a:latin typeface="Comic Sans MS" panose="030F0702030302020204" pitchFamily="66" charset="0"/>
              </a:rPr>
              <a:t> cihazları</a:t>
            </a:r>
            <a:endParaRPr lang="tr-TR" b="1" dirty="0">
              <a:latin typeface="Comic Sans MS" panose="030F0702030302020204" pitchFamily="66" charset="0"/>
            </a:endParaRPr>
          </a:p>
        </p:txBody>
      </p:sp>
      <p:pic>
        <p:nvPicPr>
          <p:cNvPr id="1026" name="Picture 2" descr="maquet ecmo machine ile ilgili görsel sonucu"/>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847" b="3787"/>
          <a:stretch/>
        </p:blipFill>
        <p:spPr bwMode="auto">
          <a:xfrm>
            <a:off x="878306" y="2197949"/>
            <a:ext cx="2502567" cy="3679665"/>
          </a:xfrm>
          <a:prstGeom prst="rect">
            <a:avLst/>
          </a:prstGeom>
          <a:noFill/>
          <a:extLst>
            <a:ext uri="{909E8E84-426E-40DD-AFC4-6F175D3DCCD1}">
              <a14:hiddenFill xmlns:a14="http://schemas.microsoft.com/office/drawing/2010/main">
                <a:solidFill>
                  <a:srgbClr val="FFFFFF"/>
                </a:solidFill>
              </a14:hiddenFill>
            </a:ext>
          </a:extLst>
        </p:spPr>
      </p:pic>
      <p:pic>
        <p:nvPicPr>
          <p:cNvPr id="6" name="İçerik Yer Tutucusu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77031" y="2197949"/>
            <a:ext cx="3148964" cy="3649662"/>
          </a:xfrm>
          <a:prstGeom prst="rect">
            <a:avLst/>
          </a:prstGeom>
        </p:spPr>
      </p:pic>
      <p:pic>
        <p:nvPicPr>
          <p:cNvPr id="1030" name="Picture 6" descr="sorin ECMO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2947" y="2197949"/>
            <a:ext cx="3649661" cy="364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799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latin typeface="Comic Sans MS" panose="030F0702030302020204" pitchFamily="66" charset="0"/>
              </a:rPr>
              <a:t>SANTRAL ECMO</a:t>
            </a:r>
            <a:endParaRPr lang="tr-TR" b="1" dirty="0">
              <a:latin typeface="Comic Sans MS" panose="030F0702030302020204" pitchFamily="66" charset="0"/>
            </a:endParaRPr>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29032" y="2322011"/>
            <a:ext cx="3409841" cy="3649662"/>
          </a:xfrm>
          <a:prstGeom prst="rect">
            <a:avLst/>
          </a:prstGeom>
        </p:spPr>
      </p:pic>
      <p:pic>
        <p:nvPicPr>
          <p:cNvPr id="6" name="İçerik Yer Tutucusu 3"/>
          <p:cNvPicPr>
            <a:picLocks noGrp="1" noChangeAspect="1"/>
          </p:cNvPicPr>
          <p:nvPr>
            <p:ph sz="half" idx="1"/>
          </p:nvPr>
        </p:nvPicPr>
        <p:blipFill>
          <a:blip r:embed="rId3"/>
          <a:stretch>
            <a:fillRect/>
          </a:stretch>
        </p:blipFill>
        <p:spPr>
          <a:xfrm>
            <a:off x="1361909" y="2502568"/>
            <a:ext cx="4076366" cy="3288632"/>
          </a:xfrm>
          <a:prstGeom prst="rect">
            <a:avLst/>
          </a:prstGeom>
          <a:solidFill>
            <a:schemeClr val="accent1">
              <a:alpha val="5000"/>
            </a:schemeClr>
          </a:solidFill>
          <a:scene3d>
            <a:camera prst="orthographicFront"/>
            <a:lightRig rig="threePt" dir="t"/>
          </a:scene3d>
          <a:sp3d contourW="12700" prstMaterial="dkEdge">
            <a:contourClr>
              <a:schemeClr val="bg1"/>
            </a:contourClr>
          </a:sp3d>
        </p:spPr>
      </p:pic>
    </p:spTree>
    <p:extLst>
      <p:ext uri="{BB962C8B-B14F-4D97-AF65-F5344CB8AC3E}">
        <p14:creationId xmlns:p14="http://schemas.microsoft.com/office/powerpoint/2010/main" val="4256284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latin typeface="Comic Sans MS" panose="030F0702030302020204" pitchFamily="66" charset="0"/>
              </a:rPr>
              <a:t>ecmo</a:t>
            </a:r>
            <a:endParaRPr lang="tr-TR" b="1" dirty="0">
              <a:latin typeface="Comic Sans MS" panose="030F0702030302020204" pitchFamily="66" charset="0"/>
            </a:endParaRPr>
          </a:p>
        </p:txBody>
      </p:sp>
      <p:sp>
        <p:nvSpPr>
          <p:cNvPr id="3" name="İçerik Yer Tutucusu 2"/>
          <p:cNvSpPr>
            <a:spLocks noGrp="1"/>
          </p:cNvSpPr>
          <p:nvPr>
            <p:ph sz="half" idx="1"/>
          </p:nvPr>
        </p:nvSpPr>
        <p:spPr/>
        <p:txBody>
          <a:bodyPr>
            <a:normAutofit/>
          </a:bodyPr>
          <a:lstStyle/>
          <a:p>
            <a:pPr marL="0" indent="0" algn="ctr">
              <a:buNone/>
            </a:pPr>
            <a:r>
              <a:rPr lang="tr-TR" sz="3000" b="1" dirty="0" smtClean="0">
                <a:latin typeface="Comic Sans MS" panose="030F0702030302020204" pitchFamily="66" charset="0"/>
              </a:rPr>
              <a:t>KALP</a:t>
            </a:r>
          </a:p>
          <a:p>
            <a:pPr marL="0" indent="0" algn="ctr">
              <a:buNone/>
            </a:pPr>
            <a:endParaRPr lang="tr-TR" dirty="0">
              <a:latin typeface="Comic Sans MS" panose="030F0702030302020204" pitchFamily="66" charset="0"/>
            </a:endParaRPr>
          </a:p>
          <a:p>
            <a:r>
              <a:rPr lang="tr-TR" sz="2400" dirty="0" smtClean="0">
                <a:latin typeface="Comic Sans MS" panose="030F0702030302020204" pitchFamily="66" charset="0"/>
              </a:rPr>
              <a:t>MAP: 60- 90mmHg</a:t>
            </a:r>
          </a:p>
          <a:p>
            <a:r>
              <a:rPr lang="tr-TR" sz="2400" dirty="0" err="1" smtClean="0">
                <a:latin typeface="Comic Sans MS" panose="030F0702030302020204" pitchFamily="66" charset="0"/>
              </a:rPr>
              <a:t>İnotrop</a:t>
            </a:r>
            <a:r>
              <a:rPr lang="tr-TR" sz="2400" dirty="0" smtClean="0">
                <a:latin typeface="Comic Sans MS" panose="030F0702030302020204" pitchFamily="66" charset="0"/>
              </a:rPr>
              <a:t>, </a:t>
            </a:r>
            <a:r>
              <a:rPr lang="tr-TR" sz="2400" dirty="0" err="1" smtClean="0">
                <a:latin typeface="Comic Sans MS" panose="030F0702030302020204" pitchFamily="66" charset="0"/>
              </a:rPr>
              <a:t>vazopressör</a:t>
            </a:r>
            <a:r>
              <a:rPr lang="tr-TR" sz="2400" dirty="0" smtClean="0">
                <a:latin typeface="Comic Sans MS" panose="030F0702030302020204" pitchFamily="66" charset="0"/>
              </a:rPr>
              <a:t> ihtiyacını çok azaltır</a:t>
            </a:r>
          </a:p>
          <a:p>
            <a:r>
              <a:rPr lang="tr-TR" sz="2400" dirty="0" smtClean="0">
                <a:latin typeface="Comic Sans MS" panose="030F0702030302020204" pitchFamily="66" charset="0"/>
              </a:rPr>
              <a:t>Aritmilerle başa çıkma kolaylaşır</a:t>
            </a:r>
            <a:endParaRPr lang="tr-TR" sz="2400" dirty="0">
              <a:latin typeface="Comic Sans MS" panose="030F0702030302020204" pitchFamily="66" charset="0"/>
            </a:endParaRPr>
          </a:p>
        </p:txBody>
      </p:sp>
      <p:sp>
        <p:nvSpPr>
          <p:cNvPr id="4" name="İçerik Yer Tutucusu 3"/>
          <p:cNvSpPr>
            <a:spLocks noGrp="1"/>
          </p:cNvSpPr>
          <p:nvPr>
            <p:ph sz="half" idx="2"/>
          </p:nvPr>
        </p:nvSpPr>
        <p:spPr/>
        <p:txBody>
          <a:bodyPr>
            <a:normAutofit/>
          </a:bodyPr>
          <a:lstStyle/>
          <a:p>
            <a:pPr marL="0" indent="0" algn="ctr">
              <a:buNone/>
            </a:pPr>
            <a:r>
              <a:rPr lang="tr-TR" sz="3000" b="1" dirty="0" smtClean="0">
                <a:latin typeface="Comic Sans MS" panose="030F0702030302020204" pitchFamily="66" charset="0"/>
              </a:rPr>
              <a:t>AKC</a:t>
            </a:r>
          </a:p>
          <a:p>
            <a:endParaRPr lang="tr-TR" sz="2400" dirty="0" smtClean="0">
              <a:latin typeface="Comic Sans MS" panose="030F0702030302020204" pitchFamily="66" charset="0"/>
            </a:endParaRPr>
          </a:p>
          <a:p>
            <a:r>
              <a:rPr lang="tr-TR" sz="2400" dirty="0" smtClean="0">
                <a:latin typeface="Comic Sans MS" panose="030F0702030302020204" pitchFamily="66" charset="0"/>
              </a:rPr>
              <a:t>Dinlenmeye alır</a:t>
            </a:r>
          </a:p>
          <a:p>
            <a:r>
              <a:rPr lang="tr-TR" sz="2400" dirty="0" err="1" smtClean="0">
                <a:latin typeface="Comic Sans MS" panose="030F0702030302020204" pitchFamily="66" charset="0"/>
              </a:rPr>
              <a:t>FiO</a:t>
            </a:r>
            <a:r>
              <a:rPr lang="tr-TR" sz="2400" dirty="0" smtClean="0">
                <a:latin typeface="Comic Sans MS" panose="030F0702030302020204" pitchFamily="66" charset="0"/>
                <a:cs typeface="Calibri" panose="020F0502020204030204" pitchFamily="34" charset="0"/>
              </a:rPr>
              <a:t>₂ &lt; 0.5</a:t>
            </a:r>
          </a:p>
          <a:p>
            <a:r>
              <a:rPr lang="tr-TR" sz="2400" dirty="0" smtClean="0">
                <a:latin typeface="Comic Sans MS" panose="030F0702030302020204" pitchFamily="66" charset="0"/>
                <a:cs typeface="Calibri" panose="020F0502020204030204" pitchFamily="34" charset="0"/>
              </a:rPr>
              <a:t>SS: 10-15 / </a:t>
            </a:r>
            <a:r>
              <a:rPr lang="tr-TR" sz="2400" dirty="0" err="1" smtClean="0">
                <a:latin typeface="Comic Sans MS" panose="030F0702030302020204" pitchFamily="66" charset="0"/>
                <a:cs typeface="Calibri" panose="020F0502020204030204" pitchFamily="34" charset="0"/>
              </a:rPr>
              <a:t>dk</a:t>
            </a:r>
            <a:endParaRPr lang="tr-TR" sz="2400" dirty="0" smtClean="0">
              <a:latin typeface="Comic Sans MS" panose="030F0702030302020204" pitchFamily="66" charset="0"/>
              <a:cs typeface="Calibri" panose="020F0502020204030204" pitchFamily="34" charset="0"/>
            </a:endParaRPr>
          </a:p>
          <a:p>
            <a:r>
              <a:rPr lang="tr-TR" sz="2400" dirty="0" smtClean="0">
                <a:latin typeface="Comic Sans MS" panose="030F0702030302020204" pitchFamily="66" charset="0"/>
                <a:cs typeface="Calibri" panose="020F0502020204030204" pitchFamily="34" charset="0"/>
              </a:rPr>
              <a:t>Hava Yolu Tepe Basıncı &lt; 30 </a:t>
            </a:r>
            <a:r>
              <a:rPr lang="tr-TR" sz="2400" dirty="0" err="1" smtClean="0">
                <a:latin typeface="Comic Sans MS" panose="030F0702030302020204" pitchFamily="66" charset="0"/>
                <a:cs typeface="Calibri" panose="020F0502020204030204" pitchFamily="34" charset="0"/>
              </a:rPr>
              <a:t>cmH₂O</a:t>
            </a:r>
            <a:endParaRPr lang="tr-TR" sz="2400" dirty="0">
              <a:latin typeface="Comic Sans MS" panose="030F0702030302020204" pitchFamily="66" charset="0"/>
            </a:endParaRPr>
          </a:p>
        </p:txBody>
      </p:sp>
      <p:pic>
        <p:nvPicPr>
          <p:cNvPr id="1028" name="Picture 4" descr="lung anatomy icon ile ilgili gö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b="8078"/>
          <a:stretch/>
        </p:blipFill>
        <p:spPr bwMode="auto">
          <a:xfrm>
            <a:off x="9406651" y="2272264"/>
            <a:ext cx="1114739" cy="1024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rt anatomy icon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1179" t="9800" r="8554" b="5852"/>
          <a:stretch/>
        </p:blipFill>
        <p:spPr bwMode="auto">
          <a:xfrm>
            <a:off x="4229865" y="2201224"/>
            <a:ext cx="863087" cy="116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14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sz="half" idx="2"/>
          </p:nvPr>
        </p:nvSpPr>
        <p:spPr>
          <a:xfrm>
            <a:off x="839788" y="1624084"/>
            <a:ext cx="3932237" cy="4776716"/>
          </a:xfrm>
        </p:spPr>
        <p:txBody>
          <a:bodyPr>
            <a:normAutofit lnSpcReduction="10000"/>
          </a:bodyPr>
          <a:lstStyle/>
          <a:p>
            <a:pPr marL="457200" indent="-457200">
              <a:buFont typeface="Arial" panose="020B0604020202020204" pitchFamily="34" charset="0"/>
              <a:buChar char="•"/>
            </a:pPr>
            <a:endParaRPr lang="tr-TR" sz="2600" dirty="0" smtClean="0"/>
          </a:p>
          <a:p>
            <a:pPr marL="457200" indent="-457200">
              <a:lnSpc>
                <a:spcPct val="100000"/>
              </a:lnSpc>
              <a:buFont typeface="Arial" panose="020B0604020202020204" pitchFamily="34" charset="0"/>
              <a:buChar char="•"/>
            </a:pPr>
            <a:r>
              <a:rPr lang="tr-TR" sz="2600" dirty="0" smtClean="0">
                <a:latin typeface="Comic Sans MS" panose="030F0702030302020204" pitchFamily="66" charset="0"/>
              </a:rPr>
              <a:t>PA </a:t>
            </a:r>
            <a:r>
              <a:rPr lang="tr-TR" sz="2600" dirty="0" err="1">
                <a:latin typeface="Comic Sans MS" panose="030F0702030302020204" pitchFamily="66" charset="0"/>
              </a:rPr>
              <a:t>trasesinde</a:t>
            </a:r>
            <a:r>
              <a:rPr lang="tr-TR" sz="2600" dirty="0">
                <a:latin typeface="Comic Sans MS" panose="030F0702030302020204" pitchFamily="66" charset="0"/>
              </a:rPr>
              <a:t> </a:t>
            </a:r>
            <a:r>
              <a:rPr lang="tr-TR" sz="2600" b="1" i="1" dirty="0" err="1">
                <a:latin typeface="Comic Sans MS" panose="030F0702030302020204" pitchFamily="66" charset="0"/>
              </a:rPr>
              <a:t>pulsatil</a:t>
            </a:r>
            <a:r>
              <a:rPr lang="tr-TR" sz="2600" b="1" i="1" dirty="0">
                <a:latin typeface="Comic Sans MS" panose="030F0702030302020204" pitchFamily="66" charset="0"/>
              </a:rPr>
              <a:t> akım </a:t>
            </a:r>
            <a:r>
              <a:rPr lang="tr-TR" sz="2600" dirty="0">
                <a:latin typeface="Comic Sans MS" panose="030F0702030302020204" pitchFamily="66" charset="0"/>
              </a:rPr>
              <a:t>izleniyorsa </a:t>
            </a:r>
            <a:r>
              <a:rPr lang="tr-TR" sz="2600" dirty="0" smtClean="0">
                <a:latin typeface="Comic Sans MS" panose="030F0702030302020204" pitchFamily="66" charset="0"/>
              </a:rPr>
              <a:t>yeterli </a:t>
            </a:r>
            <a:r>
              <a:rPr lang="tr-TR" sz="2600" dirty="0">
                <a:latin typeface="Comic Sans MS" panose="030F0702030302020204" pitchFamily="66" charset="0"/>
              </a:rPr>
              <a:t>debide </a:t>
            </a:r>
            <a:endParaRPr lang="tr-TR" sz="2600" dirty="0" smtClean="0">
              <a:latin typeface="Comic Sans MS" panose="030F0702030302020204" pitchFamily="66" charset="0"/>
            </a:endParaRPr>
          </a:p>
          <a:p>
            <a:pPr marL="457200" indent="-457200">
              <a:lnSpc>
                <a:spcPct val="100000"/>
              </a:lnSpc>
              <a:buFont typeface="Arial" panose="020B0604020202020204" pitchFamily="34" charset="0"/>
              <a:buChar char="•"/>
            </a:pPr>
            <a:endParaRPr lang="tr-TR" sz="2600" dirty="0" smtClean="0"/>
          </a:p>
          <a:p>
            <a:pPr marL="457200" indent="-457200">
              <a:lnSpc>
                <a:spcPct val="100000"/>
              </a:lnSpc>
              <a:buFont typeface="Arial" panose="020B0604020202020204" pitchFamily="34" charset="0"/>
              <a:buChar char="•"/>
            </a:pPr>
            <a:r>
              <a:rPr lang="tr-TR" sz="2600" dirty="0" smtClean="0">
                <a:latin typeface="Comic Sans MS" panose="030F0702030302020204" pitchFamily="66" charset="0"/>
              </a:rPr>
              <a:t>ECMO </a:t>
            </a:r>
            <a:r>
              <a:rPr lang="tr-TR" sz="2600" dirty="0">
                <a:latin typeface="Comic Sans MS" panose="030F0702030302020204" pitchFamily="66" charset="0"/>
              </a:rPr>
              <a:t>debisi çok fazla arttırılmamalıdır, </a:t>
            </a:r>
            <a:r>
              <a:rPr lang="tr-TR" sz="2600" b="1" i="1" dirty="0">
                <a:latin typeface="Comic Sans MS" panose="030F0702030302020204" pitchFamily="66" charset="0"/>
              </a:rPr>
              <a:t>kalbi boşaltarak</a:t>
            </a:r>
            <a:r>
              <a:rPr lang="tr-TR" sz="2600" dirty="0">
                <a:latin typeface="Comic Sans MS" panose="030F0702030302020204" pitchFamily="66" charset="0"/>
              </a:rPr>
              <a:t> SAB düşmeye neden </a:t>
            </a:r>
            <a:r>
              <a:rPr lang="tr-TR" sz="2600" dirty="0" smtClean="0">
                <a:latin typeface="Comic Sans MS" panose="030F0702030302020204" pitchFamily="66" charset="0"/>
              </a:rPr>
              <a:t>olur</a:t>
            </a:r>
            <a:endParaRPr lang="tr-TR" dirty="0">
              <a:latin typeface="Comic Sans MS" panose="030F0702030302020204" pitchFamily="66" charset="0"/>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539" y="1146874"/>
            <a:ext cx="4340502" cy="5021451"/>
          </a:xfrm>
          <a:prstGeom prst="rect">
            <a:avLst/>
          </a:prstGeom>
        </p:spPr>
      </p:pic>
      <p:sp>
        <p:nvSpPr>
          <p:cNvPr id="3" name="Oval 2"/>
          <p:cNvSpPr/>
          <p:nvPr/>
        </p:nvSpPr>
        <p:spPr>
          <a:xfrm>
            <a:off x="761059" y="1891831"/>
            <a:ext cx="3661569" cy="18528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Ok 4"/>
          <p:cNvSpPr/>
          <p:nvPr/>
        </p:nvSpPr>
        <p:spPr>
          <a:xfrm>
            <a:off x="428625" y="4012442"/>
            <a:ext cx="681831"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Unvan 7"/>
          <p:cNvSpPr>
            <a:spLocks noGrp="1"/>
          </p:cNvSpPr>
          <p:nvPr>
            <p:ph type="title"/>
          </p:nvPr>
        </p:nvSpPr>
        <p:spPr>
          <a:xfrm>
            <a:off x="839788" y="457200"/>
            <a:ext cx="3932237" cy="1166884"/>
          </a:xfrm>
        </p:spPr>
        <p:txBody>
          <a:bodyPr>
            <a:normAutofit/>
          </a:bodyPr>
          <a:lstStyle/>
          <a:p>
            <a:pPr algn="ctr"/>
            <a:r>
              <a:rPr lang="tr-TR" sz="4000" b="1" dirty="0" smtClean="0">
                <a:latin typeface="Comic Sans MS" panose="030F0702030302020204" pitchFamily="66" charset="0"/>
              </a:rPr>
              <a:t>ECMO DEBİSİ</a:t>
            </a:r>
            <a:endParaRPr lang="tr-TR" sz="4000" b="1" dirty="0">
              <a:latin typeface="Comic Sans MS" panose="030F0702030302020204" pitchFamily="66" charset="0"/>
            </a:endParaRPr>
          </a:p>
        </p:txBody>
      </p:sp>
    </p:spTree>
    <p:extLst>
      <p:ext uri="{BB962C8B-B14F-4D97-AF65-F5344CB8AC3E}">
        <p14:creationId xmlns:p14="http://schemas.microsoft.com/office/powerpoint/2010/main" val="394082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921224"/>
          </a:xfrm>
        </p:spPr>
        <p:txBody>
          <a:bodyPr>
            <a:normAutofit/>
          </a:bodyPr>
          <a:lstStyle/>
          <a:p>
            <a:pPr algn="ctr"/>
            <a:r>
              <a:rPr lang="tr-TR" sz="4000" b="1" dirty="0" smtClean="0">
                <a:latin typeface="Comic Sans MS" panose="030F0702030302020204" pitchFamily="66" charset="0"/>
              </a:rPr>
              <a:t>AKG</a:t>
            </a:r>
            <a:endParaRPr lang="tr-TR" sz="4000" b="1" dirty="0">
              <a:latin typeface="Comic Sans MS" panose="030F0702030302020204" pitchFamily="66" charset="0"/>
            </a:endParaRPr>
          </a:p>
        </p:txBody>
      </p:sp>
      <p:pic>
        <p:nvPicPr>
          <p:cNvPr id="5" name="Resim Yer Tutucusu 4"/>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0752" r="2508"/>
          <a:stretch/>
        </p:blipFill>
        <p:spPr>
          <a:xfrm>
            <a:off x="5943445" y="1154812"/>
            <a:ext cx="5117475" cy="4714176"/>
          </a:xfrm>
        </p:spPr>
      </p:pic>
      <p:sp>
        <p:nvSpPr>
          <p:cNvPr id="4" name="Metin Yer Tutucusu 3"/>
          <p:cNvSpPr>
            <a:spLocks noGrp="1"/>
          </p:cNvSpPr>
          <p:nvPr>
            <p:ph type="body" sz="half" idx="2"/>
          </p:nvPr>
        </p:nvSpPr>
        <p:spPr>
          <a:xfrm>
            <a:off x="839788" y="1746913"/>
            <a:ext cx="3932237" cy="4122075"/>
          </a:xfrm>
        </p:spPr>
        <p:txBody>
          <a:bodyPr>
            <a:normAutofit fontScale="92500"/>
          </a:bodyPr>
          <a:lstStyle/>
          <a:p>
            <a:pPr marL="285750" indent="-285750">
              <a:buFont typeface="Arial" panose="020B0604020202020204" pitchFamily="34" charset="0"/>
              <a:buChar char="•"/>
            </a:pPr>
            <a:endParaRPr lang="tr-TR" dirty="0" smtClean="0"/>
          </a:p>
          <a:p>
            <a:pPr marL="285750" indent="-285750">
              <a:buFont typeface="Arial" panose="020B0604020202020204" pitchFamily="34" charset="0"/>
              <a:buChar char="•"/>
            </a:pPr>
            <a:r>
              <a:rPr lang="tr-TR" sz="3600" dirty="0" err="1" smtClean="0">
                <a:latin typeface="Comic Sans MS" panose="030F0702030302020204" pitchFamily="66" charset="0"/>
              </a:rPr>
              <a:t>PaO</a:t>
            </a:r>
            <a:r>
              <a:rPr lang="tr-TR" sz="3600" dirty="0" smtClean="0">
                <a:latin typeface="Comic Sans MS" panose="030F0702030302020204" pitchFamily="66" charset="0"/>
              </a:rPr>
              <a:t>₂ &gt; 70 </a:t>
            </a:r>
            <a:r>
              <a:rPr lang="tr-TR" sz="3600" dirty="0" err="1" smtClean="0">
                <a:latin typeface="Comic Sans MS" panose="030F0702030302020204" pitchFamily="66" charset="0"/>
              </a:rPr>
              <a:t>mmHg</a:t>
            </a:r>
            <a:endParaRPr lang="tr-TR" sz="3600" dirty="0" smtClean="0">
              <a:latin typeface="Comic Sans MS" panose="030F0702030302020204" pitchFamily="66" charset="0"/>
            </a:endParaRPr>
          </a:p>
          <a:p>
            <a:pPr marL="285750" indent="-285750">
              <a:buFont typeface="Arial" panose="020B0604020202020204" pitchFamily="34" charset="0"/>
              <a:buChar char="•"/>
            </a:pPr>
            <a:endParaRPr lang="tr-TR" sz="3600" dirty="0" smtClean="0">
              <a:latin typeface="Comic Sans MS" panose="030F0702030302020204" pitchFamily="66" charset="0"/>
            </a:endParaRPr>
          </a:p>
          <a:p>
            <a:pPr marL="285750" indent="-285750">
              <a:buFont typeface="Arial" panose="020B0604020202020204" pitchFamily="34" charset="0"/>
              <a:buChar char="•"/>
            </a:pPr>
            <a:r>
              <a:rPr lang="tr-TR" sz="3600" dirty="0" err="1" smtClean="0">
                <a:latin typeface="Comic Sans MS" panose="030F0702030302020204" pitchFamily="66" charset="0"/>
              </a:rPr>
              <a:t>SpO</a:t>
            </a:r>
            <a:r>
              <a:rPr lang="tr-TR" sz="3600" dirty="0" smtClean="0">
                <a:latin typeface="Comic Sans MS" panose="030F0702030302020204" pitchFamily="66" charset="0"/>
              </a:rPr>
              <a:t>₂ &gt; % 92</a:t>
            </a:r>
          </a:p>
          <a:p>
            <a:endParaRPr lang="tr-TR" sz="3600" dirty="0" smtClean="0">
              <a:latin typeface="Comic Sans MS" panose="030F0702030302020204" pitchFamily="66" charset="0"/>
            </a:endParaRPr>
          </a:p>
          <a:p>
            <a:pPr marL="285750" indent="-285750">
              <a:lnSpc>
                <a:spcPct val="100000"/>
              </a:lnSpc>
              <a:buFont typeface="Arial" panose="020B0604020202020204" pitchFamily="34" charset="0"/>
              <a:buChar char="•"/>
            </a:pPr>
            <a:r>
              <a:rPr lang="tr-TR" sz="3600" dirty="0" err="1" smtClean="0">
                <a:latin typeface="Comic Sans MS" panose="030F0702030302020204" pitchFamily="66" charset="0"/>
              </a:rPr>
              <a:t>Permisif</a:t>
            </a:r>
            <a:r>
              <a:rPr lang="tr-TR" sz="3600" dirty="0" smtClean="0">
                <a:latin typeface="Comic Sans MS" panose="030F0702030302020204" pitchFamily="66" charset="0"/>
              </a:rPr>
              <a:t> </a:t>
            </a:r>
            <a:r>
              <a:rPr lang="tr-TR" sz="3600" dirty="0" err="1" smtClean="0">
                <a:latin typeface="Comic Sans MS" panose="030F0702030302020204" pitchFamily="66" charset="0"/>
              </a:rPr>
              <a:t>Hiperkapni</a:t>
            </a:r>
            <a:endParaRPr lang="tr-TR" sz="3600" dirty="0">
              <a:latin typeface="Comic Sans MS" panose="030F0702030302020204" pitchFamily="66" charset="0"/>
            </a:endParaRPr>
          </a:p>
        </p:txBody>
      </p:sp>
      <p:sp>
        <p:nvSpPr>
          <p:cNvPr id="6" name="Metin kutusu 5"/>
          <p:cNvSpPr txBox="1"/>
          <p:nvPr/>
        </p:nvSpPr>
        <p:spPr>
          <a:xfrm>
            <a:off x="8339959" y="6069725"/>
            <a:ext cx="3015429" cy="261610"/>
          </a:xfrm>
          <a:prstGeom prst="rect">
            <a:avLst/>
          </a:prstGeom>
          <a:noFill/>
        </p:spPr>
        <p:txBody>
          <a:bodyPr wrap="square" rtlCol="0">
            <a:spAutoFit/>
          </a:bodyPr>
          <a:lstStyle/>
          <a:p>
            <a:r>
              <a:rPr lang="tr-TR" sz="1050" dirty="0" smtClean="0">
                <a:latin typeface="Comic Sans MS" panose="030F0702030302020204" pitchFamily="66" charset="0"/>
              </a:rPr>
              <a:t>                     JHLT 2015;34(2):233-40</a:t>
            </a:r>
            <a:endParaRPr lang="tr-TR" sz="1050" dirty="0">
              <a:latin typeface="Comic Sans MS" panose="030F0702030302020204" pitchFamily="66" charset="0"/>
            </a:endParaRPr>
          </a:p>
        </p:txBody>
      </p:sp>
    </p:spTree>
    <p:extLst>
      <p:ext uri="{BB962C8B-B14F-4D97-AF65-F5344CB8AC3E}">
        <p14:creationId xmlns:p14="http://schemas.microsoft.com/office/powerpoint/2010/main" val="1906176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err="1" smtClean="0">
                <a:latin typeface="Comic Sans MS" panose="030F0702030302020204" pitchFamily="66" charset="0"/>
              </a:rPr>
              <a:t>Ecmo</a:t>
            </a:r>
            <a:r>
              <a:rPr lang="tr-TR" b="1" dirty="0" smtClean="0">
                <a:latin typeface="Comic Sans MS" panose="030F0702030302020204" pitchFamily="66" charset="0"/>
              </a:rPr>
              <a:t> basınç monitörleri</a:t>
            </a:r>
            <a:endParaRPr lang="tr-TR" b="1" dirty="0">
              <a:latin typeface="Comic Sans MS" panose="030F0702030302020204" pitchFamily="66" charset="0"/>
            </a:endParaRPr>
          </a:p>
        </p:txBody>
      </p:sp>
      <p:sp>
        <p:nvSpPr>
          <p:cNvPr id="3" name="İçerik Yer Tutucusu 2"/>
          <p:cNvSpPr>
            <a:spLocks noGrp="1"/>
          </p:cNvSpPr>
          <p:nvPr>
            <p:ph sz="half" idx="1"/>
          </p:nvPr>
        </p:nvSpPr>
        <p:spPr/>
        <p:txBody>
          <a:bodyPr>
            <a:normAutofit/>
          </a:bodyPr>
          <a:lstStyle/>
          <a:p>
            <a:r>
              <a:rPr lang="tr-TR" sz="2800" dirty="0" smtClean="0">
                <a:latin typeface="Comic Sans MS" panose="030F0702030302020204" pitchFamily="66" charset="0"/>
              </a:rPr>
              <a:t>P1: </a:t>
            </a:r>
            <a:r>
              <a:rPr lang="tr-TR" sz="2800" dirty="0" err="1">
                <a:latin typeface="Comic Sans MS" panose="030F0702030302020204" pitchFamily="66" charset="0"/>
              </a:rPr>
              <a:t>V</a:t>
            </a:r>
            <a:r>
              <a:rPr lang="tr-TR" sz="2800" dirty="0" err="1" smtClean="0">
                <a:latin typeface="Comic Sans MS" panose="030F0702030302020204" pitchFamily="66" charset="0"/>
              </a:rPr>
              <a:t>enöz</a:t>
            </a:r>
            <a:r>
              <a:rPr lang="tr-TR" sz="2800" dirty="0" smtClean="0">
                <a:latin typeface="Comic Sans MS" panose="030F0702030302020204" pitchFamily="66" charset="0"/>
              </a:rPr>
              <a:t> giriş üzerindeki basınç</a:t>
            </a:r>
          </a:p>
          <a:p>
            <a:r>
              <a:rPr lang="tr-TR" sz="2800" dirty="0" smtClean="0">
                <a:latin typeface="Comic Sans MS" panose="030F0702030302020204" pitchFamily="66" charset="0"/>
              </a:rPr>
              <a:t>P2 : </a:t>
            </a:r>
            <a:r>
              <a:rPr lang="tr-TR" sz="2800" dirty="0" err="1" smtClean="0">
                <a:latin typeface="Comic Sans MS" panose="030F0702030302020204" pitchFamily="66" charset="0"/>
              </a:rPr>
              <a:t>Oksijeneratör</a:t>
            </a:r>
            <a:r>
              <a:rPr lang="tr-TR" sz="2800" dirty="0" smtClean="0">
                <a:latin typeface="Comic Sans MS" panose="030F0702030302020204" pitchFamily="66" charset="0"/>
              </a:rPr>
              <a:t> öncesi basınç</a:t>
            </a:r>
          </a:p>
          <a:p>
            <a:r>
              <a:rPr lang="tr-TR" sz="2800" dirty="0" smtClean="0">
                <a:latin typeface="Comic Sans MS" panose="030F0702030302020204" pitchFamily="66" charset="0"/>
              </a:rPr>
              <a:t>P3 : </a:t>
            </a:r>
            <a:r>
              <a:rPr lang="tr-TR" sz="2800" dirty="0" err="1" smtClean="0">
                <a:latin typeface="Comic Sans MS" panose="030F0702030302020204" pitchFamily="66" charset="0"/>
              </a:rPr>
              <a:t>Membran</a:t>
            </a:r>
            <a:r>
              <a:rPr lang="tr-TR" sz="2800" dirty="0" smtClean="0">
                <a:latin typeface="Comic Sans MS" panose="030F0702030302020204" pitchFamily="66" charset="0"/>
              </a:rPr>
              <a:t> sonrası basınç</a:t>
            </a:r>
            <a:endParaRPr lang="tr-TR" sz="2800" dirty="0">
              <a:latin typeface="Comic Sans MS" panose="030F0702030302020204" pitchFamily="66" charset="0"/>
            </a:endParaRPr>
          </a:p>
        </p:txBody>
      </p:sp>
      <p:pic>
        <p:nvPicPr>
          <p:cNvPr id="5" name="İçerik Yer Tutucusu 4"/>
          <p:cNvPicPr>
            <a:picLocks noGrp="1" noChangeAspect="1"/>
          </p:cNvPicPr>
          <p:nvPr>
            <p:ph sz="half" idx="2"/>
          </p:nvPr>
        </p:nvPicPr>
        <p:blipFill>
          <a:blip r:embed="rId2"/>
          <a:stretch>
            <a:fillRect/>
          </a:stretch>
        </p:blipFill>
        <p:spPr>
          <a:xfrm>
            <a:off x="5818319" y="2142067"/>
            <a:ext cx="4998908" cy="3649133"/>
          </a:xfrm>
          <a:prstGeom prst="rect">
            <a:avLst/>
          </a:prstGeom>
        </p:spPr>
      </p:pic>
    </p:spTree>
    <p:extLst>
      <p:ext uri="{BB962C8B-B14F-4D97-AF65-F5344CB8AC3E}">
        <p14:creationId xmlns:p14="http://schemas.microsoft.com/office/powerpoint/2010/main" val="1676534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latin typeface="Comic Sans MS" panose="030F0702030302020204" pitchFamily="66" charset="0"/>
              </a:rPr>
              <a:t>AKCİĞER TRANSPLANTASYONU (</a:t>
            </a:r>
            <a:r>
              <a:rPr lang="tr-TR" b="1" dirty="0" err="1">
                <a:latin typeface="Comic Sans MS" panose="030F0702030302020204" pitchFamily="66" charset="0"/>
              </a:rPr>
              <a:t>LuTx</a:t>
            </a:r>
            <a:r>
              <a:rPr lang="tr-TR" b="1" dirty="0">
                <a:latin typeface="Comic Sans MS" panose="030F0702030302020204" pitchFamily="66" charset="0"/>
              </a:rPr>
              <a:t>)</a:t>
            </a:r>
            <a:r>
              <a:rPr lang="tr-TR" dirty="0">
                <a:latin typeface="Comic Sans MS" panose="030F0702030302020204" pitchFamily="66" charset="0"/>
              </a:rPr>
              <a:t/>
            </a:r>
            <a:br>
              <a:rPr lang="tr-TR" dirty="0">
                <a:latin typeface="Comic Sans MS" panose="030F0702030302020204" pitchFamily="66" charset="0"/>
              </a:rPr>
            </a:br>
            <a:endParaRPr lang="tr-TR"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267037657"/>
              </p:ext>
            </p:extLst>
          </p:nvPr>
        </p:nvGraphicFramePr>
        <p:xfrm>
          <a:off x="685800" y="2141538"/>
          <a:ext cx="10131425" cy="364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9686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latin typeface="Comic Sans MS" panose="030F0702030302020204" pitchFamily="66" charset="0"/>
              </a:rPr>
              <a:t/>
            </a:r>
            <a:br>
              <a:rPr lang="tr-TR" sz="3200" b="1" dirty="0" smtClean="0">
                <a:latin typeface="Comic Sans MS" panose="030F0702030302020204" pitchFamily="66" charset="0"/>
              </a:rPr>
            </a:br>
            <a:r>
              <a:rPr lang="tr-TR" sz="3200" b="1" dirty="0" smtClean="0">
                <a:latin typeface="Comic Sans MS" panose="030F0702030302020204" pitchFamily="66" charset="0"/>
              </a:rPr>
              <a:t>ECMO YÖNETİMİ</a:t>
            </a:r>
            <a:endParaRPr lang="tr-TR" sz="3200" b="1" dirty="0">
              <a:latin typeface="Comic Sans MS" panose="030F0702030302020204" pitchFamily="66" charset="0"/>
            </a:endParaRPr>
          </a:p>
        </p:txBody>
      </p:sp>
      <p:graphicFrame>
        <p:nvGraphicFramePr>
          <p:cNvPr id="6" name="İçerik Yer Tutucusu 5"/>
          <p:cNvGraphicFramePr>
            <a:graphicFrameLocks noGrp="1"/>
          </p:cNvGraphicFramePr>
          <p:nvPr>
            <p:ph sz="half" idx="2"/>
            <p:extLst>
              <p:ext uri="{D42A27DB-BD31-4B8C-83A1-F6EECF244321}">
                <p14:modId xmlns:p14="http://schemas.microsoft.com/office/powerpoint/2010/main" val="2105699899"/>
              </p:ext>
            </p:extLst>
          </p:nvPr>
        </p:nvGraphicFramePr>
        <p:xfrm>
          <a:off x="5914565" y="1648326"/>
          <a:ext cx="5849268" cy="4733932"/>
        </p:xfrm>
        <a:graphic>
          <a:graphicData uri="http://schemas.openxmlformats.org/drawingml/2006/table">
            <a:tbl>
              <a:tblPr firstRow="1" bandRow="1">
                <a:tableStyleId>{5C22544A-7EE6-4342-B048-85BDC9FD1C3A}</a:tableStyleId>
              </a:tblPr>
              <a:tblGrid>
                <a:gridCol w="1462317"/>
                <a:gridCol w="1462317"/>
                <a:gridCol w="1462317"/>
                <a:gridCol w="1462317"/>
              </a:tblGrid>
              <a:tr h="1294774">
                <a:tc>
                  <a:txBody>
                    <a:bodyPr/>
                    <a:lstStyle/>
                    <a:p>
                      <a:pPr algn="ctr"/>
                      <a:r>
                        <a:rPr lang="tr-TR" dirty="0" smtClean="0">
                          <a:effectLst>
                            <a:outerShdw blurRad="38100" dist="38100" dir="2700000" algn="tl">
                              <a:srgbClr val="000000">
                                <a:alpha val="43137"/>
                              </a:srgbClr>
                            </a:outerShdw>
                          </a:effectLst>
                          <a:latin typeface="Comic Sans MS" panose="030F0702030302020204" pitchFamily="66" charset="0"/>
                        </a:rPr>
                        <a:t>P1</a:t>
                      </a:r>
                    </a:p>
                    <a:p>
                      <a:pPr algn="ctr"/>
                      <a:r>
                        <a:rPr lang="tr-TR" sz="1600" dirty="0" smtClean="0">
                          <a:effectLst>
                            <a:outerShdw blurRad="38100" dist="38100" dir="2700000" algn="tl">
                              <a:srgbClr val="000000">
                                <a:alpha val="43137"/>
                              </a:srgbClr>
                            </a:outerShdw>
                          </a:effectLst>
                          <a:latin typeface="Comic Sans MS" panose="030F0702030302020204" pitchFamily="66" charset="0"/>
                        </a:rPr>
                        <a:t>-50</a:t>
                      </a:r>
                      <a:r>
                        <a:rPr lang="tr-TR" sz="1600" baseline="0" dirty="0" smtClean="0">
                          <a:effectLst>
                            <a:outerShdw blurRad="38100" dist="38100" dir="2700000" algn="tl">
                              <a:srgbClr val="000000">
                                <a:alpha val="43137"/>
                              </a:srgbClr>
                            </a:outerShdw>
                          </a:effectLst>
                          <a:latin typeface="Comic Sans MS" panose="030F0702030302020204" pitchFamily="66" charset="0"/>
                        </a:rPr>
                        <a:t>  -100</a:t>
                      </a:r>
                      <a:endParaRPr lang="tr-TR" sz="1600" dirty="0">
                        <a:effectLst>
                          <a:outerShdw blurRad="38100" dist="38100" dir="2700000" algn="tl">
                            <a:srgbClr val="000000">
                              <a:alpha val="43137"/>
                            </a:srgbClr>
                          </a:outerShdw>
                        </a:effectLst>
                        <a:latin typeface="Comic Sans MS" panose="030F0702030302020204" pitchFamily="66" charset="0"/>
                      </a:endParaRPr>
                    </a:p>
                  </a:txBody>
                  <a:tcPr/>
                </a:tc>
                <a:tc>
                  <a:txBody>
                    <a:bodyPr/>
                    <a:lstStyle/>
                    <a:p>
                      <a:pPr algn="ctr"/>
                      <a:r>
                        <a:rPr lang="tr-TR" dirty="0" smtClean="0">
                          <a:effectLst>
                            <a:outerShdw blurRad="38100" dist="38100" dir="2700000" algn="tl">
                              <a:srgbClr val="000000">
                                <a:alpha val="43137"/>
                              </a:srgbClr>
                            </a:outerShdw>
                          </a:effectLst>
                          <a:latin typeface="Comic Sans MS" panose="030F0702030302020204" pitchFamily="66" charset="0"/>
                        </a:rPr>
                        <a:t>P2</a:t>
                      </a:r>
                    </a:p>
                    <a:p>
                      <a:pPr algn="ctr"/>
                      <a:r>
                        <a:rPr lang="tr-TR" dirty="0" smtClean="0">
                          <a:effectLst>
                            <a:outerShdw blurRad="38100" dist="38100" dir="2700000" algn="tl">
                              <a:srgbClr val="000000">
                                <a:alpha val="43137"/>
                              </a:srgbClr>
                            </a:outerShdw>
                          </a:effectLst>
                          <a:latin typeface="Comic Sans MS" panose="030F0702030302020204" pitchFamily="66" charset="0"/>
                        </a:rPr>
                        <a:t>200-300</a:t>
                      </a:r>
                      <a:endParaRPr lang="tr-TR" dirty="0">
                        <a:effectLst>
                          <a:outerShdw blurRad="38100" dist="38100" dir="2700000" algn="tl">
                            <a:srgbClr val="000000">
                              <a:alpha val="43137"/>
                            </a:srgbClr>
                          </a:outerShdw>
                        </a:effectLst>
                        <a:latin typeface="Comic Sans MS" panose="030F0702030302020204" pitchFamily="66" charset="0"/>
                      </a:endParaRPr>
                    </a:p>
                  </a:txBody>
                  <a:tcPr/>
                </a:tc>
                <a:tc>
                  <a:txBody>
                    <a:bodyPr/>
                    <a:lstStyle/>
                    <a:p>
                      <a:pPr algn="ctr"/>
                      <a:r>
                        <a:rPr lang="tr-TR" dirty="0" smtClean="0">
                          <a:effectLst>
                            <a:outerShdw blurRad="38100" dist="38100" dir="2700000" algn="tl">
                              <a:srgbClr val="000000">
                                <a:alpha val="43137"/>
                              </a:srgbClr>
                            </a:outerShdw>
                          </a:effectLst>
                          <a:latin typeface="Comic Sans MS" panose="030F0702030302020204" pitchFamily="66" charset="0"/>
                        </a:rPr>
                        <a:t>P3</a:t>
                      </a:r>
                    </a:p>
                    <a:p>
                      <a:pPr algn="ctr"/>
                      <a:r>
                        <a:rPr lang="tr-TR" dirty="0" smtClean="0">
                          <a:effectLst>
                            <a:outerShdw blurRad="38100" dist="38100" dir="2700000" algn="tl">
                              <a:srgbClr val="000000">
                                <a:alpha val="43137"/>
                              </a:srgbClr>
                            </a:outerShdw>
                          </a:effectLst>
                          <a:latin typeface="Comic Sans MS" panose="030F0702030302020204" pitchFamily="66" charset="0"/>
                        </a:rPr>
                        <a:t>250-350</a:t>
                      </a:r>
                      <a:endParaRPr lang="tr-TR" dirty="0">
                        <a:effectLst>
                          <a:outerShdw blurRad="38100" dist="38100" dir="2700000" algn="tl">
                            <a:srgbClr val="000000">
                              <a:alpha val="43137"/>
                            </a:srgbClr>
                          </a:outerShdw>
                        </a:effectLst>
                        <a:latin typeface="Comic Sans MS" panose="030F0702030302020204" pitchFamily="66" charset="0"/>
                      </a:endParaRPr>
                    </a:p>
                  </a:txBody>
                  <a:tcPr/>
                </a:tc>
                <a:tc>
                  <a:txBody>
                    <a:bodyPr/>
                    <a:lstStyle/>
                    <a:p>
                      <a:pPr algn="ctr"/>
                      <a:endParaRPr lang="tr-TR" dirty="0" smtClean="0">
                        <a:effectLst>
                          <a:outerShdw blurRad="38100" dist="38100" dir="2700000" algn="tl">
                            <a:srgbClr val="000000">
                              <a:alpha val="43137"/>
                            </a:srgbClr>
                          </a:outerShdw>
                        </a:effectLst>
                        <a:latin typeface="Comic Sans MS" panose="030F0702030302020204" pitchFamily="66" charset="0"/>
                      </a:endParaRPr>
                    </a:p>
                    <a:p>
                      <a:pPr algn="ctr"/>
                      <a:r>
                        <a:rPr lang="tr-TR" dirty="0" smtClean="0">
                          <a:effectLst>
                            <a:outerShdw blurRad="38100" dist="38100" dir="2700000" algn="tl">
                              <a:srgbClr val="000000">
                                <a:alpha val="43137"/>
                              </a:srgbClr>
                            </a:outerShdw>
                          </a:effectLst>
                          <a:latin typeface="Comic Sans MS" panose="030F0702030302020204" pitchFamily="66" charset="0"/>
                        </a:rPr>
                        <a:t>TANI</a:t>
                      </a:r>
                      <a:endParaRPr lang="tr-TR" dirty="0">
                        <a:effectLst>
                          <a:outerShdw blurRad="38100" dist="38100" dir="2700000" algn="tl">
                            <a:srgbClr val="000000">
                              <a:alpha val="43137"/>
                            </a:srgbClr>
                          </a:outerShdw>
                        </a:effectLst>
                        <a:latin typeface="Comic Sans MS" panose="030F0702030302020204" pitchFamily="66" charset="0"/>
                      </a:endParaRPr>
                    </a:p>
                  </a:txBody>
                  <a:tcPr/>
                </a:tc>
              </a:tr>
              <a:tr h="1051384">
                <a:tc>
                  <a:txBody>
                    <a:bodyPr/>
                    <a:lstStyle/>
                    <a:p>
                      <a:pPr algn="ctr"/>
                      <a:endParaRPr lang="tr-TR" dirty="0" smtClean="0"/>
                    </a:p>
                  </a:txBody>
                  <a:tcPr/>
                </a:tc>
                <a:tc>
                  <a:txBody>
                    <a:bodyPr/>
                    <a:lstStyle/>
                    <a:p>
                      <a:endParaRPr lang="tr-TR" dirty="0"/>
                    </a:p>
                  </a:txBody>
                  <a:tcPr/>
                </a:tc>
                <a:tc>
                  <a:txBody>
                    <a:bodyPr/>
                    <a:lstStyle/>
                    <a:p>
                      <a:endParaRPr lang="tr-TR" dirty="0" smtClean="0"/>
                    </a:p>
                    <a:p>
                      <a:endParaRPr lang="tr-TR" dirty="0" smtClean="0"/>
                    </a:p>
                    <a:p>
                      <a:endParaRPr lang="tr-TR" dirty="0" smtClean="0"/>
                    </a:p>
                    <a:p>
                      <a:endParaRPr lang="tr-TR" dirty="0"/>
                    </a:p>
                  </a:txBody>
                  <a:tcPr/>
                </a:tc>
                <a:tc>
                  <a:txBody>
                    <a:bodyPr/>
                    <a:lstStyle/>
                    <a:p>
                      <a:r>
                        <a:rPr lang="tr-TR" sz="1300" dirty="0" smtClean="0">
                          <a:latin typeface="Calibri" panose="020F0502020204030204" pitchFamily="34" charset="0"/>
                          <a:cs typeface="Calibri" panose="020F0502020204030204" pitchFamily="34" charset="0"/>
                        </a:rPr>
                        <a:t>•</a:t>
                      </a:r>
                      <a:r>
                        <a:rPr lang="tr-TR" sz="1300" dirty="0" err="1" smtClean="0">
                          <a:latin typeface="Comic Sans MS" panose="030F0702030302020204" pitchFamily="66" charset="0"/>
                        </a:rPr>
                        <a:t>Hipovolemi</a:t>
                      </a:r>
                      <a:endParaRPr lang="tr-TR" sz="1300" dirty="0" smtClean="0">
                        <a:latin typeface="Comic Sans MS" panose="030F0702030302020204" pitchFamily="66" charset="0"/>
                      </a:endParaRPr>
                    </a:p>
                    <a:p>
                      <a:r>
                        <a:rPr lang="tr-TR" sz="1300" dirty="0" smtClean="0">
                          <a:latin typeface="+mn-lt"/>
                          <a:cs typeface="Calibri" panose="020F0502020204030204" pitchFamily="34" charset="0"/>
                        </a:rPr>
                        <a:t>•</a:t>
                      </a:r>
                      <a:r>
                        <a:rPr lang="tr-TR" sz="1300" dirty="0" err="1" smtClean="0">
                          <a:latin typeface="Comic Sans MS" panose="030F0702030302020204" pitchFamily="66" charset="0"/>
                        </a:rPr>
                        <a:t>Venöz</a:t>
                      </a:r>
                      <a:r>
                        <a:rPr lang="tr-TR" sz="1300" baseline="0" dirty="0" smtClean="0">
                          <a:latin typeface="Comic Sans MS" panose="030F0702030302020204" pitchFamily="66" charset="0"/>
                        </a:rPr>
                        <a:t> </a:t>
                      </a:r>
                      <a:r>
                        <a:rPr lang="tr-TR" sz="1300" baseline="0" dirty="0" err="1" smtClean="0">
                          <a:latin typeface="Comic Sans MS" panose="030F0702030302020204" pitchFamily="66" charset="0"/>
                        </a:rPr>
                        <a:t>kanül</a:t>
                      </a:r>
                      <a:r>
                        <a:rPr lang="tr-TR" sz="1300" baseline="0" dirty="0" smtClean="0">
                          <a:latin typeface="Comic Sans MS" panose="030F0702030302020204" pitchFamily="66" charset="0"/>
                        </a:rPr>
                        <a:t> </a:t>
                      </a:r>
                      <a:r>
                        <a:rPr lang="tr-TR" sz="1300" baseline="0" dirty="0" err="1" smtClean="0">
                          <a:latin typeface="Comic Sans MS" panose="030F0702030302020204" pitchFamily="66" charset="0"/>
                        </a:rPr>
                        <a:t>malpozisyon</a:t>
                      </a:r>
                      <a:endParaRPr lang="tr-TR" sz="1300" baseline="0" dirty="0" smtClean="0">
                        <a:latin typeface="Comic Sans MS" panose="030F0702030302020204" pitchFamily="66" charset="0"/>
                      </a:endParaRPr>
                    </a:p>
                    <a:p>
                      <a:r>
                        <a:rPr lang="tr-TR" sz="1300" baseline="0" dirty="0" smtClean="0">
                          <a:latin typeface="+mn-lt"/>
                          <a:cs typeface="Calibri" panose="020F0502020204030204" pitchFamily="34" charset="0"/>
                        </a:rPr>
                        <a:t>•</a:t>
                      </a:r>
                      <a:r>
                        <a:rPr lang="tr-TR" sz="1300" baseline="0" dirty="0" err="1" smtClean="0">
                          <a:latin typeface="Comic Sans MS" panose="030F0702030302020204" pitchFamily="66" charset="0"/>
                        </a:rPr>
                        <a:t>Venöz</a:t>
                      </a:r>
                      <a:r>
                        <a:rPr lang="tr-TR" sz="1300" baseline="0" dirty="0" smtClean="0">
                          <a:latin typeface="Comic Sans MS" panose="030F0702030302020204" pitchFamily="66" charset="0"/>
                        </a:rPr>
                        <a:t> hat kıvrılması</a:t>
                      </a:r>
                      <a:endParaRPr lang="tr-TR" sz="1300" dirty="0" smtClean="0">
                        <a:latin typeface="Comic Sans MS" panose="030F0702030302020204" pitchFamily="66" charset="0"/>
                      </a:endParaRPr>
                    </a:p>
                  </a:txBody>
                  <a:tcPr/>
                </a:tc>
              </a:tr>
              <a:tr h="750146">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r>
                        <a:rPr lang="tr-TR" sz="1400" dirty="0" smtClean="0">
                          <a:latin typeface="Comic Sans MS" panose="030F0702030302020204" pitchFamily="66" charset="0"/>
                        </a:rPr>
                        <a:t>Kalp pompa yetersizliğ</a:t>
                      </a:r>
                      <a:r>
                        <a:rPr lang="tr-TR" dirty="0" smtClean="0">
                          <a:latin typeface="Comic Sans MS" panose="030F0702030302020204" pitchFamily="66" charset="0"/>
                        </a:rPr>
                        <a:t>i</a:t>
                      </a:r>
                      <a:endParaRPr lang="tr-TR" dirty="0">
                        <a:latin typeface="Comic Sans MS" panose="030F0702030302020204" pitchFamily="66" charset="0"/>
                      </a:endParaRPr>
                    </a:p>
                  </a:txBody>
                  <a:tcPr/>
                </a:tc>
              </a:tr>
              <a:tr h="750146">
                <a:tc>
                  <a:txBody>
                    <a:bodyPr/>
                    <a:lstStyle/>
                    <a:p>
                      <a:endParaRPr lang="tr-TR" dirty="0"/>
                    </a:p>
                  </a:txBody>
                  <a:tcPr/>
                </a:tc>
                <a:tc>
                  <a:txBody>
                    <a:bodyPr/>
                    <a:lstStyle/>
                    <a:p>
                      <a:pPr algn="ctr"/>
                      <a:endParaRPr lang="tr-TR" dirty="0"/>
                    </a:p>
                  </a:txBody>
                  <a:tcPr/>
                </a:tc>
                <a:tc>
                  <a:txBody>
                    <a:bodyPr/>
                    <a:lstStyle/>
                    <a:p>
                      <a:endParaRPr lang="tr-TR" dirty="0"/>
                    </a:p>
                  </a:txBody>
                  <a:tcPr/>
                </a:tc>
                <a:tc>
                  <a:txBody>
                    <a:bodyPr/>
                    <a:lstStyle/>
                    <a:p>
                      <a:r>
                        <a:rPr lang="tr-TR" sz="1400" dirty="0" err="1" smtClean="0">
                          <a:latin typeface="Comic Sans MS" panose="030F0702030302020204" pitchFamily="66" charset="0"/>
                        </a:rPr>
                        <a:t>Oksijenaratör</a:t>
                      </a:r>
                      <a:r>
                        <a:rPr lang="tr-TR" sz="1400" baseline="0" dirty="0" smtClean="0">
                          <a:latin typeface="Comic Sans MS" panose="030F0702030302020204" pitchFamily="66" charset="0"/>
                        </a:rPr>
                        <a:t>  arızası (</a:t>
                      </a:r>
                      <a:r>
                        <a:rPr lang="tr-TR" sz="1400" baseline="0" dirty="0" err="1" smtClean="0">
                          <a:latin typeface="Comic Sans MS" panose="030F0702030302020204" pitchFamily="66" charset="0"/>
                        </a:rPr>
                        <a:t>tromboz</a:t>
                      </a:r>
                      <a:r>
                        <a:rPr lang="tr-TR" sz="1400" baseline="0" dirty="0" smtClean="0">
                          <a:latin typeface="Comic Sans MS" panose="030F0702030302020204" pitchFamily="66" charset="0"/>
                        </a:rPr>
                        <a:t>)</a:t>
                      </a:r>
                      <a:endParaRPr lang="tr-TR" sz="1400" dirty="0">
                        <a:latin typeface="Comic Sans MS" panose="030F0702030302020204" pitchFamily="66" charset="0"/>
                      </a:endParaRPr>
                    </a:p>
                  </a:txBody>
                  <a:tcPr/>
                </a:tc>
              </a:tr>
              <a:tr h="750146">
                <a:tc>
                  <a:txBody>
                    <a:bodyPr/>
                    <a:lstStyle/>
                    <a:p>
                      <a:endParaRPr lang="tr-TR"/>
                    </a:p>
                  </a:txBody>
                  <a:tcPr/>
                </a:tc>
                <a:tc>
                  <a:txBody>
                    <a:bodyPr/>
                    <a:lstStyle/>
                    <a:p>
                      <a:endParaRPr lang="tr-TR" dirty="0"/>
                    </a:p>
                  </a:txBody>
                  <a:tcPr/>
                </a:tc>
                <a:tc>
                  <a:txBody>
                    <a:bodyPr/>
                    <a:lstStyle/>
                    <a:p>
                      <a:endParaRPr lang="tr-TR" dirty="0"/>
                    </a:p>
                  </a:txBody>
                  <a:tcPr/>
                </a:tc>
                <a:tc>
                  <a:txBody>
                    <a:bodyPr/>
                    <a:lstStyle/>
                    <a:p>
                      <a:r>
                        <a:rPr lang="tr-TR" sz="1300" dirty="0" err="1" smtClean="0">
                          <a:latin typeface="Comic Sans MS" panose="030F0702030302020204" pitchFamily="66" charset="0"/>
                        </a:rPr>
                        <a:t>Afterload</a:t>
                      </a:r>
                      <a:r>
                        <a:rPr lang="tr-TR" sz="1300" dirty="0" smtClean="0">
                          <a:latin typeface="Comic Sans MS" panose="030F0702030302020204" pitchFamily="66" charset="0"/>
                        </a:rPr>
                        <a:t> </a:t>
                      </a:r>
                    </a:p>
                    <a:p>
                      <a:r>
                        <a:rPr lang="tr-TR" sz="1300" dirty="0" smtClean="0">
                          <a:latin typeface="Comic Sans MS" panose="030F0702030302020204" pitchFamily="66" charset="0"/>
                        </a:rPr>
                        <a:t>(HT,</a:t>
                      </a:r>
                      <a:r>
                        <a:rPr lang="tr-TR" sz="1300" baseline="0" dirty="0" smtClean="0">
                          <a:latin typeface="Comic Sans MS" panose="030F0702030302020204" pitchFamily="66" charset="0"/>
                        </a:rPr>
                        <a:t> Arter hattı kıvrılması)</a:t>
                      </a:r>
                      <a:endParaRPr lang="tr-TR" sz="1300" dirty="0">
                        <a:latin typeface="Comic Sans MS" panose="030F0702030302020204" pitchFamily="66" charset="0"/>
                      </a:endParaRPr>
                    </a:p>
                  </a:txBody>
                  <a:tcPr/>
                </a:tc>
              </a:tr>
            </a:tbl>
          </a:graphicData>
        </a:graphic>
      </p:graphicFrame>
      <p:sp>
        <p:nvSpPr>
          <p:cNvPr id="8" name="Yukarı Ok 7"/>
          <p:cNvSpPr/>
          <p:nvPr/>
        </p:nvSpPr>
        <p:spPr>
          <a:xfrm>
            <a:off x="6466968" y="3365962"/>
            <a:ext cx="132347" cy="3489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Yukarı Ok 8"/>
          <p:cNvSpPr/>
          <p:nvPr/>
        </p:nvSpPr>
        <p:spPr>
          <a:xfrm>
            <a:off x="7972840" y="5019704"/>
            <a:ext cx="132347" cy="3489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karı Ok 9"/>
          <p:cNvSpPr/>
          <p:nvPr/>
        </p:nvSpPr>
        <p:spPr>
          <a:xfrm>
            <a:off x="9426827" y="5767139"/>
            <a:ext cx="132347" cy="3489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Aşağı Ok 11"/>
          <p:cNvSpPr/>
          <p:nvPr/>
        </p:nvSpPr>
        <p:spPr>
          <a:xfrm>
            <a:off x="7984871" y="3356810"/>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Aşağı Ok 12"/>
          <p:cNvSpPr/>
          <p:nvPr/>
        </p:nvSpPr>
        <p:spPr>
          <a:xfrm>
            <a:off x="9380705" y="3356810"/>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Aşağı Ok 14"/>
          <p:cNvSpPr/>
          <p:nvPr/>
        </p:nvSpPr>
        <p:spPr>
          <a:xfrm>
            <a:off x="6503065" y="5021538"/>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Aşağı Ok 15"/>
          <p:cNvSpPr/>
          <p:nvPr/>
        </p:nvSpPr>
        <p:spPr>
          <a:xfrm>
            <a:off x="7980774" y="4281578"/>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Aşağı Ok 17"/>
          <p:cNvSpPr/>
          <p:nvPr/>
        </p:nvSpPr>
        <p:spPr>
          <a:xfrm>
            <a:off x="9380705" y="4281578"/>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Aşağı Ok 18"/>
          <p:cNvSpPr/>
          <p:nvPr/>
        </p:nvSpPr>
        <p:spPr>
          <a:xfrm>
            <a:off x="9428831" y="5014973"/>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Aşağı Ok 19"/>
          <p:cNvSpPr/>
          <p:nvPr/>
        </p:nvSpPr>
        <p:spPr>
          <a:xfrm>
            <a:off x="6491031" y="5821300"/>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Yukarı Ok 20"/>
          <p:cNvSpPr/>
          <p:nvPr/>
        </p:nvSpPr>
        <p:spPr>
          <a:xfrm>
            <a:off x="11225463" y="5698960"/>
            <a:ext cx="45719" cy="1363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Aşağı Ok 21"/>
          <p:cNvSpPr/>
          <p:nvPr/>
        </p:nvSpPr>
        <p:spPr>
          <a:xfrm>
            <a:off x="6497050" y="4297810"/>
            <a:ext cx="108284" cy="348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Yukarı Ok 22"/>
          <p:cNvSpPr/>
          <p:nvPr/>
        </p:nvSpPr>
        <p:spPr>
          <a:xfrm>
            <a:off x="7980774" y="5819316"/>
            <a:ext cx="132347" cy="3489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6" name="İçerik Yer Tutucusu 25"/>
          <p:cNvPicPr>
            <a:picLocks noGrp="1" noChangeAspect="1"/>
          </p:cNvPicPr>
          <p:nvPr>
            <p:ph sz="half" idx="1"/>
          </p:nvPr>
        </p:nvPicPr>
        <p:blipFill>
          <a:blip r:embed="rId2"/>
          <a:stretch>
            <a:fillRect/>
          </a:stretch>
        </p:blipFill>
        <p:spPr>
          <a:xfrm>
            <a:off x="692813" y="2853569"/>
            <a:ext cx="4231017" cy="2740987"/>
          </a:xfrm>
          <a:prstGeom prst="rect">
            <a:avLst/>
          </a:prstGeom>
        </p:spPr>
      </p:pic>
    </p:spTree>
    <p:extLst>
      <p:ext uri="{BB962C8B-B14F-4D97-AF65-F5344CB8AC3E}">
        <p14:creationId xmlns:p14="http://schemas.microsoft.com/office/powerpoint/2010/main" val="873821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6182" y="685798"/>
            <a:ext cx="10131425" cy="1456267"/>
          </a:xfrm>
        </p:spPr>
        <p:txBody>
          <a:bodyPr/>
          <a:lstStyle/>
          <a:p>
            <a:pPr algn="ctr"/>
            <a:r>
              <a:rPr lang="tr-TR" b="1" dirty="0" err="1" smtClean="0">
                <a:latin typeface="Comic Sans MS" panose="030F0702030302020204" pitchFamily="66" charset="0"/>
              </a:rPr>
              <a:t>Venöz</a:t>
            </a:r>
            <a:r>
              <a:rPr lang="tr-TR" b="1" dirty="0" smtClean="0">
                <a:latin typeface="Comic Sans MS" panose="030F0702030302020204" pitchFamily="66" charset="0"/>
              </a:rPr>
              <a:t> </a:t>
            </a:r>
            <a:r>
              <a:rPr lang="tr-TR" b="1" dirty="0" err="1" smtClean="0">
                <a:latin typeface="Comic Sans MS" panose="030F0702030302020204" pitchFamily="66" charset="0"/>
              </a:rPr>
              <a:t>kanül</a:t>
            </a:r>
            <a:r>
              <a:rPr lang="tr-TR" b="1" dirty="0" smtClean="0">
                <a:latin typeface="Comic Sans MS" panose="030F0702030302020204" pitchFamily="66" charset="0"/>
              </a:rPr>
              <a:t> titreşimi (P1 Basıncı) </a:t>
            </a:r>
            <a:endParaRPr lang="tr-TR" b="1" dirty="0">
              <a:latin typeface="Comic Sans MS" panose="030F0702030302020204" pitchFamily="66" charset="0"/>
            </a:endParaRPr>
          </a:p>
        </p:txBody>
      </p:sp>
      <p:sp>
        <p:nvSpPr>
          <p:cNvPr id="3" name="İçerik Yer Tutucusu 2"/>
          <p:cNvSpPr>
            <a:spLocks noGrp="1"/>
          </p:cNvSpPr>
          <p:nvPr>
            <p:ph sz="half" idx="1"/>
          </p:nvPr>
        </p:nvSpPr>
        <p:spPr/>
        <p:txBody>
          <a:bodyPr>
            <a:normAutofit/>
          </a:bodyPr>
          <a:lstStyle/>
          <a:p>
            <a:pPr marL="0" indent="0" algn="ctr">
              <a:buNone/>
            </a:pPr>
            <a:r>
              <a:rPr lang="tr-TR" sz="3200" dirty="0" smtClean="0">
                <a:latin typeface="Comic Sans MS" panose="030F0702030302020204" pitchFamily="66" charset="0"/>
              </a:rPr>
              <a:t>SEBEP</a:t>
            </a:r>
          </a:p>
          <a:p>
            <a:pPr marL="0" indent="0" algn="ctr">
              <a:buNone/>
            </a:pPr>
            <a:endParaRPr lang="tr-TR" sz="2400" dirty="0" smtClean="0">
              <a:latin typeface="Comic Sans MS" panose="030F0702030302020204" pitchFamily="66" charset="0"/>
            </a:endParaRPr>
          </a:p>
          <a:p>
            <a:r>
              <a:rPr lang="tr-TR" sz="2400" dirty="0" err="1" smtClean="0">
                <a:latin typeface="Comic Sans MS" panose="030F0702030302020204" pitchFamily="66" charset="0"/>
              </a:rPr>
              <a:t>Hipovolemi</a:t>
            </a:r>
            <a:r>
              <a:rPr lang="tr-TR" sz="2400" dirty="0" smtClean="0">
                <a:latin typeface="Comic Sans MS" panose="030F0702030302020204" pitchFamily="66" charset="0"/>
              </a:rPr>
              <a:t> / kanama</a:t>
            </a:r>
          </a:p>
          <a:p>
            <a:r>
              <a:rPr lang="tr-TR" sz="2400" dirty="0" err="1" smtClean="0">
                <a:latin typeface="Comic Sans MS" panose="030F0702030302020204" pitchFamily="66" charset="0"/>
              </a:rPr>
              <a:t>Flow</a:t>
            </a:r>
            <a:r>
              <a:rPr lang="tr-TR" sz="2400" dirty="0" smtClean="0">
                <a:latin typeface="Comic Sans MS" panose="030F0702030302020204" pitchFamily="66" charset="0"/>
              </a:rPr>
              <a:t> artmış</a:t>
            </a:r>
          </a:p>
          <a:p>
            <a:r>
              <a:rPr lang="tr-TR" sz="2400" dirty="0" err="1" smtClean="0">
                <a:latin typeface="Comic Sans MS" panose="030F0702030302020204" pitchFamily="66" charset="0"/>
              </a:rPr>
              <a:t>Kanül</a:t>
            </a:r>
            <a:r>
              <a:rPr lang="tr-TR" sz="2400" dirty="0" smtClean="0">
                <a:latin typeface="Comic Sans MS" panose="030F0702030302020204" pitchFamily="66" charset="0"/>
              </a:rPr>
              <a:t> </a:t>
            </a:r>
            <a:r>
              <a:rPr lang="tr-TR" sz="2400" dirty="0" err="1" smtClean="0">
                <a:latin typeface="Comic Sans MS" panose="030F0702030302020204" pitchFamily="66" charset="0"/>
              </a:rPr>
              <a:t>malpoziyonu</a:t>
            </a:r>
            <a:endParaRPr lang="tr-TR" sz="2400" dirty="0">
              <a:latin typeface="Comic Sans MS" panose="030F0702030302020204" pitchFamily="66" charset="0"/>
            </a:endParaRPr>
          </a:p>
        </p:txBody>
      </p:sp>
      <p:sp>
        <p:nvSpPr>
          <p:cNvPr id="4" name="İçerik Yer Tutucusu 3"/>
          <p:cNvSpPr>
            <a:spLocks noGrp="1"/>
          </p:cNvSpPr>
          <p:nvPr>
            <p:ph sz="half" idx="2"/>
          </p:nvPr>
        </p:nvSpPr>
        <p:spPr/>
        <p:txBody>
          <a:bodyPr>
            <a:normAutofit/>
          </a:bodyPr>
          <a:lstStyle/>
          <a:p>
            <a:pPr marL="0" indent="0" algn="ctr">
              <a:buNone/>
            </a:pPr>
            <a:r>
              <a:rPr lang="tr-TR" sz="3200" dirty="0" smtClean="0">
                <a:latin typeface="Comic Sans MS" panose="030F0702030302020204" pitchFamily="66" charset="0"/>
              </a:rPr>
              <a:t>TEDAVİ</a:t>
            </a:r>
          </a:p>
          <a:p>
            <a:pPr marL="0" indent="0" algn="ctr">
              <a:buNone/>
            </a:pPr>
            <a:endParaRPr lang="tr-TR" sz="2400" dirty="0" smtClean="0">
              <a:latin typeface="Comic Sans MS" panose="030F0702030302020204" pitchFamily="66" charset="0"/>
            </a:endParaRPr>
          </a:p>
          <a:p>
            <a:r>
              <a:rPr lang="tr-TR" sz="2400" dirty="0" smtClean="0">
                <a:latin typeface="Comic Sans MS" panose="030F0702030302020204" pitchFamily="66" charset="0"/>
              </a:rPr>
              <a:t>Kan/ Kan ürünleri transfüzyonu</a:t>
            </a:r>
          </a:p>
          <a:p>
            <a:r>
              <a:rPr lang="tr-TR" sz="2400" dirty="0" err="1" smtClean="0">
                <a:latin typeface="Comic Sans MS" panose="030F0702030302020204" pitchFamily="66" charset="0"/>
              </a:rPr>
              <a:t>Flow</a:t>
            </a:r>
            <a:r>
              <a:rPr lang="tr-TR" sz="2400" dirty="0" smtClean="0">
                <a:latin typeface="Comic Sans MS" panose="030F0702030302020204" pitchFamily="66" charset="0"/>
              </a:rPr>
              <a:t> düşür</a:t>
            </a:r>
          </a:p>
          <a:p>
            <a:r>
              <a:rPr lang="tr-TR" sz="2400" dirty="0" smtClean="0">
                <a:latin typeface="Comic Sans MS" panose="030F0702030302020204" pitchFamily="66" charset="0"/>
              </a:rPr>
              <a:t>Cerrahı uyar, </a:t>
            </a:r>
            <a:r>
              <a:rPr lang="tr-TR" sz="2400" dirty="0" err="1" smtClean="0">
                <a:latin typeface="Comic Sans MS" panose="030F0702030302020204" pitchFamily="66" charset="0"/>
              </a:rPr>
              <a:t>kanülü</a:t>
            </a:r>
            <a:r>
              <a:rPr lang="tr-TR" sz="2400" dirty="0" smtClean="0">
                <a:latin typeface="Comic Sans MS" panose="030F0702030302020204" pitchFamily="66" charset="0"/>
              </a:rPr>
              <a:t> düzelt</a:t>
            </a:r>
            <a:endParaRPr lang="tr-TR" sz="2400" dirty="0">
              <a:latin typeface="Comic Sans MS" panose="030F0702030302020204" pitchFamily="66" charset="0"/>
            </a:endParaRPr>
          </a:p>
        </p:txBody>
      </p:sp>
      <p:pic>
        <p:nvPicPr>
          <p:cNvPr id="2054" name="Picture 6" descr="ECMO-Pump-Chatter-Title-Slide"/>
          <p:cNvPicPr>
            <a:picLocks noChangeAspect="1" noChangeArrowheads="1"/>
          </p:cNvPicPr>
          <p:nvPr/>
        </p:nvPicPr>
        <p:blipFill rotWithShape="1">
          <a:blip r:embed="rId2">
            <a:extLst>
              <a:ext uri="{28A0092B-C50C-407E-A947-70E740481C1C}">
                <a14:useLocalDpi xmlns:a14="http://schemas.microsoft.com/office/drawing/2010/main" val="0"/>
              </a:ext>
            </a:extLst>
          </a:blip>
          <a:srcRect l="6713" r="4831" b="18061"/>
          <a:stretch/>
        </p:blipFill>
        <p:spPr bwMode="auto">
          <a:xfrm>
            <a:off x="4144589" y="2142066"/>
            <a:ext cx="3213848" cy="159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7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i="1" dirty="0">
                <a:latin typeface="Comic Sans MS" panose="030F0702030302020204" pitchFamily="66" charset="0"/>
              </a:rPr>
              <a:t>«ECMO, </a:t>
            </a:r>
            <a:r>
              <a:rPr lang="tr-TR" b="1" i="1" dirty="0" err="1">
                <a:latin typeface="Comic Sans MS" panose="030F0702030302020204" pitchFamily="66" charset="0"/>
              </a:rPr>
              <a:t>DL</a:t>
            </a:r>
            <a:r>
              <a:rPr lang="tr-TR" sz="2800" b="1" i="1" dirty="0" err="1">
                <a:latin typeface="Comic Sans MS" panose="030F0702030302020204" pitchFamily="66" charset="0"/>
              </a:rPr>
              <a:t>U</a:t>
            </a:r>
            <a:r>
              <a:rPr lang="tr-TR" b="1" i="1" dirty="0" err="1">
                <a:latin typeface="Comic Sans MS" panose="030F0702030302020204" pitchFamily="66" charset="0"/>
              </a:rPr>
              <a:t>Tx</a:t>
            </a:r>
            <a:r>
              <a:rPr lang="tr-TR" b="1" i="1" dirty="0">
                <a:latin typeface="Comic Sans MS" panose="030F0702030302020204" pitchFamily="66" charset="0"/>
              </a:rPr>
              <a:t> için KÖPRÜ»</a:t>
            </a:r>
            <a:endParaRPr lang="tr-TR" dirty="0"/>
          </a:p>
        </p:txBody>
      </p:sp>
      <p:sp>
        <p:nvSpPr>
          <p:cNvPr id="3" name="İçerik Yer Tutucusu 2"/>
          <p:cNvSpPr>
            <a:spLocks noGrp="1"/>
          </p:cNvSpPr>
          <p:nvPr>
            <p:ph sz="half" idx="1"/>
          </p:nvPr>
        </p:nvSpPr>
        <p:spPr>
          <a:xfrm>
            <a:off x="1021977" y="2505138"/>
            <a:ext cx="4995334" cy="3649134"/>
          </a:xfrm>
        </p:spPr>
        <p:txBody>
          <a:bodyPr/>
          <a:lstStyle/>
          <a:p>
            <a:pPr>
              <a:buFont typeface="Arial" panose="020B0604020202020204" pitchFamily="34" charset="0"/>
              <a:buChar char="•"/>
            </a:pPr>
            <a:r>
              <a:rPr lang="tr-TR" sz="2800" dirty="0" err="1">
                <a:latin typeface="Comic Sans MS" panose="030F0702030302020204" pitchFamily="66" charset="0"/>
              </a:rPr>
              <a:t>Preop</a:t>
            </a:r>
            <a:r>
              <a:rPr lang="tr-TR" sz="2800" dirty="0">
                <a:latin typeface="Comic Sans MS" panose="030F0702030302020204" pitchFamily="66" charset="0"/>
              </a:rPr>
              <a:t>. / </a:t>
            </a:r>
            <a:r>
              <a:rPr lang="tr-TR" sz="2800" dirty="0" err="1">
                <a:latin typeface="Comic Sans MS" panose="030F0702030302020204" pitchFamily="66" charset="0"/>
              </a:rPr>
              <a:t>İntraop</a:t>
            </a:r>
            <a:r>
              <a:rPr lang="tr-TR" sz="2800" dirty="0">
                <a:latin typeface="Comic Sans MS" panose="030F0702030302020204" pitchFamily="66" charset="0"/>
              </a:rPr>
              <a:t>. nedenlerden dolayı</a:t>
            </a:r>
          </a:p>
          <a:p>
            <a:pPr>
              <a:buFont typeface="Arial" panose="020B0604020202020204" pitchFamily="34" charset="0"/>
              <a:buChar char="•"/>
            </a:pPr>
            <a:r>
              <a:rPr lang="tr-TR" sz="2800" dirty="0">
                <a:latin typeface="Comic Sans MS" panose="030F0702030302020204" pitchFamily="66" charset="0"/>
              </a:rPr>
              <a:t>Operasyona ECMO ile devam etmek gerekebilir.</a:t>
            </a:r>
          </a:p>
          <a:p>
            <a:pPr>
              <a:buFont typeface="Arial" panose="020B0604020202020204" pitchFamily="34" charset="0"/>
              <a:buChar char="•"/>
            </a:pPr>
            <a:r>
              <a:rPr lang="tr-TR" sz="2800" dirty="0" err="1">
                <a:latin typeface="Comic Sans MS" panose="030F0702030302020204" pitchFamily="66" charset="0"/>
              </a:rPr>
              <a:t>Preop</a:t>
            </a:r>
            <a:r>
              <a:rPr lang="tr-TR" sz="2800" dirty="0">
                <a:latin typeface="Comic Sans MS" panose="030F0702030302020204" pitchFamily="66" charset="0"/>
              </a:rPr>
              <a:t>. IMV olan hastalar </a:t>
            </a:r>
            <a:r>
              <a:rPr lang="tr-TR" sz="2800" dirty="0" err="1">
                <a:latin typeface="Comic Sans MS" panose="030F0702030302020204" pitchFamily="66" charset="0"/>
              </a:rPr>
              <a:t>ekstübe</a:t>
            </a:r>
            <a:r>
              <a:rPr lang="tr-TR" sz="2800" dirty="0">
                <a:latin typeface="Comic Sans MS" panose="030F0702030302020204" pitchFamily="66" charset="0"/>
              </a:rPr>
              <a:t> edilip </a:t>
            </a:r>
            <a:r>
              <a:rPr lang="tr-TR" sz="2800" dirty="0" err="1">
                <a:latin typeface="Comic Sans MS" panose="030F0702030302020204" pitchFamily="66" charset="0"/>
              </a:rPr>
              <a:t>LuTx</a:t>
            </a:r>
            <a:r>
              <a:rPr lang="tr-TR" sz="2800" dirty="0">
                <a:latin typeface="Comic Sans MS" panose="030F0702030302020204" pitchFamily="66" charset="0"/>
              </a:rPr>
              <a:t> kadar ECMO ile takip edilebilir.</a:t>
            </a:r>
          </a:p>
          <a:p>
            <a:endParaRPr lang="tr-TR" dirty="0"/>
          </a:p>
        </p:txBody>
      </p:sp>
      <p:pic>
        <p:nvPicPr>
          <p:cNvPr id="6" name="Resim Yer Tutucusu 7"/>
          <p:cNvPicPr>
            <a:picLocks noGrp="1" noChangeAspect="1"/>
          </p:cNvPicPr>
          <p:nvPr>
            <p:ph sz="half" idx="2"/>
          </p:nvPr>
        </p:nvPicPr>
        <p:blipFill rotWithShape="1">
          <a:blip r:embed="rId2"/>
          <a:srcRect l="20209" t="2746" r="12953" b="17850"/>
          <a:stretch/>
        </p:blipFill>
        <p:spPr>
          <a:xfrm>
            <a:off x="7045897" y="2428938"/>
            <a:ext cx="2837692" cy="3725334"/>
          </a:xfrm>
          <a:prstGeom prst="rect">
            <a:avLst/>
          </a:prstGeom>
        </p:spPr>
      </p:pic>
    </p:spTree>
    <p:extLst>
      <p:ext uri="{BB962C8B-B14F-4D97-AF65-F5344CB8AC3E}">
        <p14:creationId xmlns:p14="http://schemas.microsoft.com/office/powerpoint/2010/main" val="19637045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latin typeface="Comic Sans MS" panose="030F0702030302020204" pitchFamily="66" charset="0"/>
              </a:rPr>
              <a:t>PREOPERATİF DÖNEMDE ECMO </a:t>
            </a:r>
            <a:br>
              <a:rPr lang="tr-TR" b="1" dirty="0">
                <a:latin typeface="Comic Sans MS" panose="030F0702030302020204" pitchFamily="66" charset="0"/>
              </a:rPr>
            </a:br>
            <a:r>
              <a:rPr lang="tr-TR" b="1" dirty="0">
                <a:latin typeface="Comic Sans MS" panose="030F0702030302020204" pitchFamily="66" charset="0"/>
              </a:rPr>
              <a:t>KARARI</a:t>
            </a:r>
            <a:endParaRPr lang="tr-TR" dirty="0"/>
          </a:p>
        </p:txBody>
      </p:sp>
      <p:sp>
        <p:nvSpPr>
          <p:cNvPr id="3" name="İçerik Yer Tutucusu 2"/>
          <p:cNvSpPr>
            <a:spLocks noGrp="1"/>
          </p:cNvSpPr>
          <p:nvPr>
            <p:ph sz="half" idx="1"/>
          </p:nvPr>
        </p:nvSpPr>
        <p:spPr/>
        <p:txBody>
          <a:bodyPr>
            <a:normAutofit fontScale="70000" lnSpcReduction="20000"/>
          </a:bodyPr>
          <a:lstStyle/>
          <a:p>
            <a:pPr marL="342900" indent="-342900">
              <a:lnSpc>
                <a:spcPct val="120000"/>
              </a:lnSpc>
              <a:buFont typeface="Arial" panose="020B0604020202020204" pitchFamily="34" charset="0"/>
              <a:buChar char="•"/>
            </a:pPr>
            <a:r>
              <a:rPr lang="tr-TR" sz="3500" dirty="0" err="1">
                <a:latin typeface="Comic Sans MS" panose="030F0702030302020204" pitchFamily="66" charset="0"/>
                <a:cs typeface="Times New Roman" pitchFamily="18" charset="0"/>
              </a:rPr>
              <a:t>Pre</a:t>
            </a:r>
            <a:r>
              <a:rPr lang="tr-TR" sz="3500" dirty="0">
                <a:latin typeface="Comic Sans MS" panose="030F0702030302020204" pitchFamily="66" charset="0"/>
                <a:cs typeface="Times New Roman" pitchFamily="18" charset="0"/>
              </a:rPr>
              <a:t>-op  SFT ve kan gazı değerleri</a:t>
            </a:r>
          </a:p>
          <a:p>
            <a:pPr lvl="1"/>
            <a:endParaRPr lang="tr-TR" sz="3000" dirty="0">
              <a:latin typeface="Comic Sans MS" panose="030F0702030302020204" pitchFamily="66" charset="0"/>
              <a:cs typeface="Times New Roman" pitchFamily="18" charset="0"/>
            </a:endParaRPr>
          </a:p>
          <a:p>
            <a:pPr marL="342900" indent="-342900">
              <a:buFont typeface="Arial" panose="020B0604020202020204" pitchFamily="34" charset="0"/>
              <a:buChar char="•"/>
            </a:pPr>
            <a:r>
              <a:rPr lang="tr-TR" sz="3500" dirty="0">
                <a:latin typeface="Comic Sans MS" panose="030F0702030302020204" pitchFamily="66" charset="0"/>
                <a:cs typeface="Times New Roman" pitchFamily="18" charset="0"/>
              </a:rPr>
              <a:t>PHT ≥ 45mmHg</a:t>
            </a:r>
          </a:p>
          <a:p>
            <a:endParaRPr lang="tr-TR" sz="3500" dirty="0">
              <a:latin typeface="Comic Sans MS" panose="030F0702030302020204" pitchFamily="66" charset="0"/>
              <a:cs typeface="Times New Roman" pitchFamily="18" charset="0"/>
            </a:endParaRPr>
          </a:p>
          <a:p>
            <a:pPr marL="342900" indent="-342900">
              <a:buFont typeface="Arial" panose="020B0604020202020204" pitchFamily="34" charset="0"/>
              <a:buChar char="•"/>
            </a:pPr>
            <a:r>
              <a:rPr lang="tr-TR" sz="3500" dirty="0" err="1">
                <a:latin typeface="Comic Sans MS" panose="030F0702030302020204" pitchFamily="66" charset="0"/>
                <a:cs typeface="Times New Roman" pitchFamily="18" charset="0"/>
              </a:rPr>
              <a:t>Desaturasyon</a:t>
            </a:r>
            <a:endParaRPr lang="tr-TR" sz="3500" dirty="0">
              <a:latin typeface="Comic Sans MS" panose="030F0702030302020204" pitchFamily="66" charset="0"/>
              <a:cs typeface="Times New Roman" pitchFamily="18" charset="0"/>
            </a:endParaRPr>
          </a:p>
          <a:p>
            <a:endParaRPr lang="tr-TR" sz="3500" dirty="0">
              <a:latin typeface="Comic Sans MS" panose="030F0702030302020204" pitchFamily="66" charset="0"/>
              <a:cs typeface="Times New Roman" pitchFamily="18" charset="0"/>
            </a:endParaRPr>
          </a:p>
          <a:p>
            <a:pPr marL="342900" indent="-342900">
              <a:buFont typeface="Arial" panose="020B0604020202020204" pitchFamily="34" charset="0"/>
              <a:buChar char="•"/>
            </a:pPr>
            <a:r>
              <a:rPr lang="tr-TR" sz="3500" dirty="0">
                <a:latin typeface="Comic Sans MS" panose="030F0702030302020204" pitchFamily="66" charset="0"/>
                <a:cs typeface="Times New Roman" pitchFamily="18" charset="0"/>
              </a:rPr>
              <a:t>CO2 </a:t>
            </a:r>
            <a:r>
              <a:rPr lang="tr-TR" sz="3500" dirty="0" err="1">
                <a:latin typeface="Comic Sans MS" panose="030F0702030302020204" pitchFamily="66" charset="0"/>
                <a:cs typeface="Times New Roman" pitchFamily="18" charset="0"/>
              </a:rPr>
              <a:t>retansiyonu</a:t>
            </a:r>
            <a:endParaRPr lang="tr-TR" sz="3500" dirty="0">
              <a:latin typeface="Comic Sans MS" panose="030F0702030302020204" pitchFamily="66" charset="0"/>
            </a:endParaRPr>
          </a:p>
          <a:p>
            <a:endParaRPr lang="tr-TR" dirty="0"/>
          </a:p>
        </p:txBody>
      </p:sp>
      <p:pic>
        <p:nvPicPr>
          <p:cNvPr id="3074" name="Picture 2" descr="ecmo patient ile ilgili görsel sonucu"/>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4862" y="2142067"/>
            <a:ext cx="2972737" cy="19739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cmo patien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1325" y="3537982"/>
            <a:ext cx="1696439" cy="225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147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47258" y="564942"/>
            <a:ext cx="3932237" cy="1428750"/>
          </a:xfrm>
        </p:spPr>
        <p:txBody>
          <a:bodyPr>
            <a:noAutofit/>
          </a:bodyPr>
          <a:lstStyle/>
          <a:p>
            <a:pPr algn="ctr"/>
            <a:r>
              <a:rPr lang="tr-TR" sz="3600" b="1" dirty="0" smtClean="0">
                <a:latin typeface="Comic Sans MS" panose="030F0702030302020204" pitchFamily="66" charset="0"/>
              </a:rPr>
              <a:t>REPERFÜZYON</a:t>
            </a:r>
            <a:br>
              <a:rPr lang="tr-TR" sz="3600" b="1" dirty="0" smtClean="0">
                <a:latin typeface="Comic Sans MS" panose="030F0702030302020204" pitchFamily="66" charset="0"/>
              </a:rPr>
            </a:br>
            <a:r>
              <a:rPr lang="tr-TR" sz="3600" b="1" dirty="0" smtClean="0">
                <a:latin typeface="Comic Sans MS" panose="030F0702030302020204" pitchFamily="66" charset="0"/>
              </a:rPr>
              <a:t>SONRASI</a:t>
            </a:r>
            <a:endParaRPr lang="tr-TR" sz="3600" b="1" dirty="0">
              <a:latin typeface="Comic Sans MS" panose="030F0702030302020204" pitchFamily="66" charset="0"/>
            </a:endParaRPr>
          </a:p>
        </p:txBody>
      </p:sp>
      <p:sp>
        <p:nvSpPr>
          <p:cNvPr id="4" name="Metin Yer Tutucusu 3"/>
          <p:cNvSpPr>
            <a:spLocks noGrp="1"/>
          </p:cNvSpPr>
          <p:nvPr>
            <p:ph type="body" sz="half" idx="2"/>
          </p:nvPr>
        </p:nvSpPr>
        <p:spPr>
          <a:xfrm>
            <a:off x="839788" y="2205318"/>
            <a:ext cx="4456112" cy="4087906"/>
          </a:xfrm>
        </p:spPr>
        <p:txBody>
          <a:bodyPr>
            <a:normAutofit/>
          </a:bodyPr>
          <a:lstStyle/>
          <a:p>
            <a:endParaRPr lang="tr-TR" sz="2800" b="1" dirty="0">
              <a:latin typeface="Comic Sans MS" panose="030F0702030302020204" pitchFamily="66" charset="0"/>
            </a:endParaRPr>
          </a:p>
          <a:p>
            <a:pPr marL="457200" indent="-457200">
              <a:buFont typeface="Arial" panose="020B0604020202020204" pitchFamily="34" charset="0"/>
              <a:buChar char="•"/>
            </a:pPr>
            <a:r>
              <a:rPr lang="tr-TR" sz="2800" b="1" dirty="0" smtClean="0">
                <a:latin typeface="Comic Sans MS" panose="030F0702030302020204" pitchFamily="66" charset="0"/>
              </a:rPr>
              <a:t>İ-R</a:t>
            </a:r>
            <a:endParaRPr lang="tr-TR" sz="2800" b="1" dirty="0">
              <a:latin typeface="Comic Sans MS" panose="030F0702030302020204" pitchFamily="66" charset="0"/>
            </a:endParaRPr>
          </a:p>
          <a:p>
            <a:pPr marL="457200" indent="-457200">
              <a:buFont typeface="Arial" panose="020B0604020202020204" pitchFamily="34" charset="0"/>
              <a:buChar char="•"/>
            </a:pPr>
            <a:r>
              <a:rPr lang="tr-TR" sz="2800" b="1" dirty="0" smtClean="0">
                <a:latin typeface="Comic Sans MS" panose="030F0702030302020204" pitchFamily="66" charset="0"/>
              </a:rPr>
              <a:t>PGD</a:t>
            </a:r>
            <a:endParaRPr lang="tr-TR" sz="2800" b="1" dirty="0">
              <a:latin typeface="Comic Sans MS" panose="030F0702030302020204" pitchFamily="66" charset="0"/>
            </a:endParaRPr>
          </a:p>
          <a:p>
            <a:pPr marL="457200" indent="-457200">
              <a:buFont typeface="Arial" panose="020B0604020202020204" pitchFamily="34" charset="0"/>
              <a:buChar char="•"/>
            </a:pPr>
            <a:r>
              <a:rPr lang="tr-TR" sz="2800" b="1" dirty="0" smtClean="0">
                <a:latin typeface="Comic Sans MS" panose="030F0702030302020204" pitchFamily="66" charset="0"/>
              </a:rPr>
              <a:t>YB SORUNLARI</a:t>
            </a:r>
            <a:endParaRPr lang="tr-TR" sz="2800" dirty="0" smtClean="0">
              <a:latin typeface="Comic Sans MS" panose="030F0702030302020204" pitchFamily="66" charset="0"/>
            </a:endParaRPr>
          </a:p>
          <a:p>
            <a:endParaRPr lang="tr-TR" sz="2800" dirty="0">
              <a:latin typeface="Comic Sans MS" panose="030F0702030302020204" pitchFamily="66" charset="0"/>
            </a:endParaRPr>
          </a:p>
          <a:p>
            <a:pPr marL="571500" indent="-571500">
              <a:buFont typeface="Arial" panose="020B0604020202020204" pitchFamily="34" charset="0"/>
              <a:buChar char="•"/>
            </a:pPr>
            <a:r>
              <a:rPr lang="tr-TR" sz="2800" dirty="0" smtClean="0">
                <a:latin typeface="Comic Sans MS" panose="030F0702030302020204" pitchFamily="66" charset="0"/>
              </a:rPr>
              <a:t>AV</a:t>
            </a:r>
            <a:r>
              <a:rPr lang="tr-TR" sz="2800" dirty="0">
                <a:latin typeface="Comic Sans MS" panose="030F0702030302020204" pitchFamily="66" charset="0"/>
              </a:rPr>
              <a:t>, VV </a:t>
            </a:r>
            <a:r>
              <a:rPr lang="tr-TR" sz="2800" b="1" dirty="0">
                <a:latin typeface="Comic Sans MS" panose="030F0702030302020204" pitchFamily="66" charset="0"/>
              </a:rPr>
              <a:t>ECMO</a:t>
            </a:r>
          </a:p>
          <a:p>
            <a:endParaRPr lang="tr-TR" sz="3800" dirty="0"/>
          </a:p>
        </p:txBody>
      </p:sp>
      <p:pic>
        <p:nvPicPr>
          <p:cNvPr id="6" name="Resim 5"/>
          <p:cNvPicPr>
            <a:picLocks noChangeAspect="1"/>
          </p:cNvPicPr>
          <p:nvPr/>
        </p:nvPicPr>
        <p:blipFill>
          <a:blip r:embed="rId2"/>
          <a:stretch>
            <a:fillRect/>
          </a:stretch>
        </p:blipFill>
        <p:spPr>
          <a:xfrm>
            <a:off x="6341138" y="1085782"/>
            <a:ext cx="2913489" cy="2239067"/>
          </a:xfrm>
          <a:prstGeom prst="rect">
            <a:avLst/>
          </a:prstGeom>
        </p:spPr>
      </p:pic>
      <p:sp>
        <p:nvSpPr>
          <p:cNvPr id="3" name="Oval 2"/>
          <p:cNvSpPr/>
          <p:nvPr/>
        </p:nvSpPr>
        <p:spPr>
          <a:xfrm>
            <a:off x="1309134" y="4681917"/>
            <a:ext cx="3006257" cy="1069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9575193" y="2205317"/>
            <a:ext cx="2406040" cy="3011404"/>
          </a:xfrm>
          <a:prstGeom prst="rect">
            <a:avLst/>
          </a:prstGeom>
        </p:spPr>
      </p:pic>
      <p:sp>
        <p:nvSpPr>
          <p:cNvPr id="9" name="Metin kutusu 8"/>
          <p:cNvSpPr txBox="1"/>
          <p:nvPr/>
        </p:nvSpPr>
        <p:spPr>
          <a:xfrm>
            <a:off x="8836039" y="6273089"/>
            <a:ext cx="3145194" cy="253916"/>
          </a:xfrm>
          <a:prstGeom prst="rect">
            <a:avLst/>
          </a:prstGeom>
          <a:noFill/>
        </p:spPr>
        <p:txBody>
          <a:bodyPr wrap="square" rtlCol="0">
            <a:spAutoFit/>
          </a:bodyPr>
          <a:lstStyle/>
          <a:p>
            <a:r>
              <a:rPr lang="tr-TR" sz="1050" b="1" i="1" dirty="0" err="1" smtClean="0">
                <a:latin typeface="Comic Sans MS" panose="030F0702030302020204" pitchFamily="66" charset="0"/>
              </a:rPr>
              <a:t>Curr</a:t>
            </a:r>
            <a:r>
              <a:rPr lang="tr-TR" sz="1050" b="1" i="1" dirty="0" smtClean="0">
                <a:latin typeface="Comic Sans MS" panose="030F0702030302020204" pitchFamily="66" charset="0"/>
              </a:rPr>
              <a:t> </a:t>
            </a:r>
            <a:r>
              <a:rPr lang="tr-TR" sz="1050" b="1" i="1" dirty="0" err="1" smtClean="0">
                <a:latin typeface="Comic Sans MS" panose="030F0702030302020204" pitchFamily="66" charset="0"/>
              </a:rPr>
              <a:t>Opin</a:t>
            </a:r>
            <a:r>
              <a:rPr lang="tr-TR" sz="1050" b="1" i="1" dirty="0" smtClean="0">
                <a:latin typeface="Comic Sans MS" panose="030F0702030302020204" pitchFamily="66" charset="0"/>
              </a:rPr>
              <a:t> Organ </a:t>
            </a:r>
            <a:r>
              <a:rPr lang="tr-TR" sz="1050" b="1" i="1" dirty="0" err="1" smtClean="0">
                <a:latin typeface="Comic Sans MS" panose="030F0702030302020204" pitchFamily="66" charset="0"/>
              </a:rPr>
              <a:t>Transplant</a:t>
            </a:r>
            <a:r>
              <a:rPr lang="tr-TR" sz="1050" b="1" i="1" dirty="0" smtClean="0">
                <a:latin typeface="Comic Sans MS" panose="030F0702030302020204" pitchFamily="66" charset="0"/>
              </a:rPr>
              <a:t> 2013;18:524-30</a:t>
            </a:r>
            <a:endParaRPr lang="tr-TR" sz="1050" b="1" i="1" dirty="0">
              <a:latin typeface="Comic Sans MS" panose="030F0702030302020204" pitchFamily="66" charset="0"/>
            </a:endParaRPr>
          </a:p>
        </p:txBody>
      </p:sp>
      <p:pic>
        <p:nvPicPr>
          <p:cNvPr id="4098" name="Picture 2" descr="ecmo patient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1139" y="3599130"/>
            <a:ext cx="2913489" cy="252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latin typeface="Comic Sans MS" panose="030F0702030302020204" pitchFamily="66" charset="0"/>
              </a:rPr>
              <a:t>ECMO KOMPLİKASYONLARI</a:t>
            </a:r>
            <a:endParaRPr lang="tr-TR" b="1" dirty="0"/>
          </a:p>
        </p:txBody>
      </p:sp>
      <p:sp>
        <p:nvSpPr>
          <p:cNvPr id="3" name="İçerik Yer Tutucusu 2"/>
          <p:cNvSpPr>
            <a:spLocks noGrp="1"/>
          </p:cNvSpPr>
          <p:nvPr>
            <p:ph sz="half" idx="1"/>
          </p:nvPr>
        </p:nvSpPr>
        <p:spPr/>
        <p:txBody>
          <a:bodyPr>
            <a:normAutofit/>
          </a:bodyPr>
          <a:lstStyle/>
          <a:p>
            <a:r>
              <a:rPr lang="tr-TR" sz="2800" dirty="0" err="1">
                <a:latin typeface="Comic Sans MS" panose="030F0702030302020204" pitchFamily="66" charset="0"/>
              </a:rPr>
              <a:t>Tromboz</a:t>
            </a:r>
            <a:endParaRPr lang="tr-TR" sz="2800" dirty="0">
              <a:latin typeface="Comic Sans MS" panose="030F0702030302020204" pitchFamily="66" charset="0"/>
            </a:endParaRPr>
          </a:p>
          <a:p>
            <a:r>
              <a:rPr lang="tr-TR" sz="2800" dirty="0">
                <a:latin typeface="Comic Sans MS" panose="030F0702030302020204" pitchFamily="66" charset="0"/>
              </a:rPr>
              <a:t>Kanama </a:t>
            </a:r>
            <a:r>
              <a:rPr lang="tr-TR" sz="2800" dirty="0" err="1">
                <a:latin typeface="Comic Sans MS" panose="030F0702030302020204" pitchFamily="66" charset="0"/>
              </a:rPr>
              <a:t>koagülapati</a:t>
            </a:r>
            <a:endParaRPr lang="tr-TR" sz="2800" dirty="0">
              <a:latin typeface="Comic Sans MS" panose="030F0702030302020204" pitchFamily="66" charset="0"/>
            </a:endParaRPr>
          </a:p>
          <a:p>
            <a:r>
              <a:rPr lang="tr-TR" sz="2800" dirty="0" smtClean="0">
                <a:latin typeface="Comic Sans MS" panose="030F0702030302020204" pitchFamily="66" charset="0"/>
              </a:rPr>
              <a:t>Enfeksiyon</a:t>
            </a:r>
          </a:p>
          <a:p>
            <a:r>
              <a:rPr lang="tr-TR" sz="2800" dirty="0" smtClean="0">
                <a:latin typeface="Comic Sans MS" panose="030F0702030302020204" pitchFamily="66" charset="0"/>
              </a:rPr>
              <a:t>Bacakta </a:t>
            </a:r>
            <a:r>
              <a:rPr lang="tr-TR" sz="2800" dirty="0" err="1" smtClean="0">
                <a:latin typeface="Comic Sans MS" panose="030F0702030302020204" pitchFamily="66" charset="0"/>
              </a:rPr>
              <a:t>İskemi</a:t>
            </a:r>
            <a:endParaRPr lang="tr-TR" sz="2800" dirty="0" smtClean="0">
              <a:latin typeface="Comic Sans MS" panose="030F0702030302020204" pitchFamily="66" charset="0"/>
            </a:endParaRPr>
          </a:p>
          <a:p>
            <a:r>
              <a:rPr lang="tr-TR" sz="2800" dirty="0" err="1" smtClean="0">
                <a:latin typeface="Comic Sans MS" panose="030F0702030302020204" pitchFamily="66" charset="0"/>
              </a:rPr>
              <a:t>Harlequin</a:t>
            </a:r>
            <a:r>
              <a:rPr lang="tr-TR" sz="2800" dirty="0" smtClean="0">
                <a:latin typeface="Comic Sans MS" panose="030F0702030302020204" pitchFamily="66" charset="0"/>
              </a:rPr>
              <a:t> </a:t>
            </a:r>
            <a:r>
              <a:rPr lang="tr-TR" sz="2800" dirty="0" err="1" smtClean="0">
                <a:latin typeface="Comic Sans MS" panose="030F0702030302020204" pitchFamily="66" charset="0"/>
              </a:rPr>
              <a:t>seyndromu</a:t>
            </a:r>
            <a:endParaRPr lang="tr-TR" sz="2800" dirty="0">
              <a:latin typeface="Comic Sans MS" panose="030F0702030302020204" pitchFamily="66" charset="0"/>
            </a:endParaRPr>
          </a:p>
        </p:txBody>
      </p:sp>
      <p:pic>
        <p:nvPicPr>
          <p:cNvPr id="1026" name="Picture 2" descr="ecmo thrombosis ile ilgili görsel sonucu"/>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09621" y="2142067"/>
            <a:ext cx="3478764" cy="17187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788" y="3937047"/>
            <a:ext cx="1874555" cy="228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815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erfusionist carto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91" y="863973"/>
            <a:ext cx="6450104" cy="483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3841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tatÃ¼rk ve kadÄ±n ve gÃ¼lÃ¼ÅÃ¼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133" y="453769"/>
            <a:ext cx="3903276" cy="534191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2619237" y="6026061"/>
            <a:ext cx="7488832" cy="523220"/>
          </a:xfrm>
          <a:prstGeom prst="rect">
            <a:avLst/>
          </a:prstGeom>
          <a:noFill/>
        </p:spPr>
        <p:txBody>
          <a:bodyPr wrap="square" rtlCol="0">
            <a:spAutoFit/>
          </a:bodyPr>
          <a:lstStyle/>
          <a:p>
            <a:pPr algn="ctr"/>
            <a:r>
              <a:rPr lang="tr-TR" sz="2800" b="1" dirty="0" smtClean="0">
                <a:effectLst>
                  <a:outerShdw blurRad="38100" dist="38100" dir="2700000" algn="tl">
                    <a:srgbClr val="000000">
                      <a:alpha val="43137"/>
                    </a:srgbClr>
                  </a:outerShdw>
                </a:effectLst>
                <a:latin typeface="Comic Sans MS" panose="030F0702030302020204" pitchFamily="66" charset="0"/>
              </a:rPr>
              <a:t>SAYGI ve MİNNETLE ANIYORUZ</a:t>
            </a:r>
            <a:endParaRPr lang="tr-TR" sz="2800" b="1"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8652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yagram 2"/>
          <p:cNvGraphicFramePr/>
          <p:nvPr>
            <p:extLst>
              <p:ext uri="{D42A27DB-BD31-4B8C-83A1-F6EECF244321}">
                <p14:modId xmlns:p14="http://schemas.microsoft.com/office/powerpoint/2010/main" val="2712807981"/>
              </p:ext>
            </p:extLst>
          </p:nvPr>
        </p:nvGraphicFramePr>
        <p:xfrm>
          <a:off x="1229710" y="618564"/>
          <a:ext cx="9680028" cy="5519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3056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hlinkClick r:id="rId3"/>
          </p:cNvPr>
          <p:cNvGraphicFramePr>
            <a:graphicFrameLocks noGrp="1"/>
          </p:cNvGraphicFramePr>
          <p:nvPr>
            <p:ph idx="1"/>
            <p:extLst>
              <p:ext uri="{D42A27DB-BD31-4B8C-83A1-F6EECF244321}">
                <p14:modId xmlns:p14="http://schemas.microsoft.com/office/powerpoint/2010/main" val="2790395245"/>
              </p:ext>
            </p:extLst>
          </p:nvPr>
        </p:nvGraphicFramePr>
        <p:xfrm>
          <a:off x="1828801" y="1143001"/>
          <a:ext cx="8382001" cy="5172750"/>
        </p:xfrm>
        <a:graphic>
          <a:graphicData uri="http://schemas.openxmlformats.org/drawingml/2006/table">
            <a:tbl>
              <a:tblPr bandRow="1">
                <a:tableStyleId>{5C22544A-7EE6-4342-B048-85BDC9FD1C3A}</a:tableStyleId>
              </a:tblPr>
              <a:tblGrid>
                <a:gridCol w="3962400">
                  <a:extLst>
                    <a:ext uri="{9D8B030D-6E8A-4147-A177-3AD203B41FA5}">
                      <a16:colId xmlns:a16="http://schemas.microsoft.com/office/drawing/2014/main" xmlns="" val="20000"/>
                    </a:ext>
                  </a:extLst>
                </a:gridCol>
                <a:gridCol w="13716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600201">
                  <a:extLst>
                    <a:ext uri="{9D8B030D-6E8A-4147-A177-3AD203B41FA5}">
                      <a16:colId xmlns:a16="http://schemas.microsoft.com/office/drawing/2014/main" xmlns="" val="20003"/>
                    </a:ext>
                  </a:extLst>
                </a:gridCol>
              </a:tblGrid>
              <a:tr h="257876">
                <a:tc>
                  <a:txBody>
                    <a:bodyPr/>
                    <a:lstStyle/>
                    <a:p>
                      <a:pPr algn="l" fontAlgn="ctr"/>
                      <a:r>
                        <a:rPr lang="en-US" sz="1600" b="1" i="0" u="none" strike="noStrike" dirty="0">
                          <a:solidFill>
                            <a:schemeClr val="bg2"/>
                          </a:solidFill>
                          <a:effectLst/>
                          <a:latin typeface="Comic Sans MS" panose="030F0702030302020204" pitchFamily="66" charset="0"/>
                        </a:rPr>
                        <a:t>Diagnosis</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omic Sans MS" panose="030F0702030302020204" pitchFamily="66" charset="0"/>
                        </a:rPr>
                        <a:t>SLT (N=19,112)</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omic Sans MS" panose="030F0702030302020204" pitchFamily="66" charset="0"/>
                        </a:rPr>
                        <a:t>BLT (N=39,813)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omic Sans MS" panose="030F0702030302020204" pitchFamily="66" charset="0"/>
                        </a:rPr>
                        <a:t>TOTAL (N=58,925)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0"/>
                  </a:ext>
                </a:extLst>
              </a:tr>
              <a:tr h="315767">
                <a:tc>
                  <a:txBody>
                    <a:bodyPr/>
                    <a:lstStyle/>
                    <a:p>
                      <a:pPr algn="l" fontAlgn="b"/>
                      <a:r>
                        <a:rPr lang="en-US" sz="1300" b="1" i="0" u="none" strike="noStrike" dirty="0">
                          <a:solidFill>
                            <a:schemeClr val="bg2"/>
                          </a:solidFill>
                          <a:effectLst/>
                          <a:latin typeface="Comic Sans MS" panose="030F0702030302020204" pitchFamily="66" charset="0"/>
                        </a:rPr>
                        <a:t>COPD</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7,525 (39.4%)</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10,505 (26.4%)</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18,030 (30.6%)</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1"/>
                  </a:ext>
                </a:extLst>
              </a:tr>
              <a:tr h="315767">
                <a:tc>
                  <a:txBody>
                    <a:bodyPr/>
                    <a:lstStyle/>
                    <a:p>
                      <a:pPr algn="l" fontAlgn="b"/>
                      <a:r>
                        <a:rPr lang="en-US" sz="1300" b="1" i="0" u="none" strike="noStrike" dirty="0">
                          <a:solidFill>
                            <a:schemeClr val="bg2"/>
                          </a:solidFill>
                          <a:effectLst/>
                          <a:latin typeface="Comic Sans MS" panose="030F0702030302020204" pitchFamily="66" charset="0"/>
                        </a:rPr>
                        <a:t>IIP</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7,100 (37.1%)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8,064 (20.3%)</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15,164 (25.7%)</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2"/>
                  </a:ext>
                </a:extLst>
              </a:tr>
              <a:tr h="315767">
                <a:tc>
                  <a:txBody>
                    <a:bodyPr/>
                    <a:lstStyle/>
                    <a:p>
                      <a:pPr algn="l" fontAlgn="b"/>
                      <a:r>
                        <a:rPr lang="en-US" sz="1300" b="1" i="0" u="none" strike="noStrike" dirty="0">
                          <a:solidFill>
                            <a:schemeClr val="bg2"/>
                          </a:solidFill>
                          <a:effectLst/>
                          <a:latin typeface="Comic Sans MS" panose="030F0702030302020204" pitchFamily="66" charset="0"/>
                        </a:rPr>
                        <a:t>CF</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225 (1.2%)</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8,871 (22.3%)</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9,096 (15.4%)</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3"/>
                  </a:ext>
                </a:extLst>
              </a:tr>
              <a:tr h="315767">
                <a:tc>
                  <a:txBody>
                    <a:bodyPr/>
                    <a:lstStyle/>
                    <a:p>
                      <a:pPr algn="l" fontAlgn="b"/>
                      <a:r>
                        <a:rPr lang="en-US" sz="1300" b="1" i="0" u="none" strike="noStrike" dirty="0">
                          <a:solidFill>
                            <a:schemeClr val="bg2"/>
                          </a:solidFill>
                          <a:effectLst/>
                          <a:latin typeface="Comic Sans MS" panose="030F0702030302020204" pitchFamily="66" charset="0"/>
                        </a:rPr>
                        <a:t>ILD-not IIP</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1,067 (5.6%)</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2,209 (5.5%)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3,276 (5.6%)</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4"/>
                  </a:ext>
                </a:extLst>
              </a:tr>
              <a:tr h="315767">
                <a:tc>
                  <a:txBody>
                    <a:bodyPr/>
                    <a:lstStyle/>
                    <a:p>
                      <a:pPr algn="l" fontAlgn="b"/>
                      <a:r>
                        <a:rPr lang="en-US" sz="1300" b="1" i="0" u="none" strike="noStrike" dirty="0">
                          <a:solidFill>
                            <a:schemeClr val="bg2"/>
                          </a:solidFill>
                          <a:effectLst/>
                          <a:latin typeface="Comic Sans MS" panose="030F0702030302020204" pitchFamily="66" charset="0"/>
                        </a:rPr>
                        <a:t>A1ATD</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806 (4.2%)</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2,056 (5.2%)</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2,862 (4.9%)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5"/>
                  </a:ext>
                </a:extLst>
              </a:tr>
              <a:tr h="315767">
                <a:tc>
                  <a:txBody>
                    <a:bodyPr/>
                    <a:lstStyle/>
                    <a:p>
                      <a:pPr algn="l" fontAlgn="b"/>
                      <a:r>
                        <a:rPr lang="en-US" sz="1300" b="1" i="0" u="none" strike="noStrike" dirty="0">
                          <a:solidFill>
                            <a:schemeClr val="bg2"/>
                          </a:solidFill>
                          <a:effectLst/>
                          <a:latin typeface="Comic Sans MS" panose="030F0702030302020204" pitchFamily="66" charset="0"/>
                        </a:rPr>
                        <a:t>Retransplant</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966 (5.1%)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1,410 (3.5%)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2,376 (4.0%)</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6"/>
                  </a:ext>
                </a:extLst>
              </a:tr>
              <a:tr h="315767">
                <a:tc>
                  <a:txBody>
                    <a:bodyPr/>
                    <a:lstStyle/>
                    <a:p>
                      <a:pPr algn="l" fontAlgn="b"/>
                      <a:r>
                        <a:rPr lang="en-US" sz="1300" b="1" i="0" u="none" strike="noStrike" dirty="0">
                          <a:solidFill>
                            <a:schemeClr val="bg2"/>
                          </a:solidFill>
                          <a:effectLst/>
                          <a:latin typeface="Comic Sans MS" panose="030F0702030302020204" pitchFamily="66" charset="0"/>
                        </a:rPr>
                        <a:t>IPAH</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93 (0.5%)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1,609 (4.0%)</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1,702 (2.9%)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7"/>
                  </a:ext>
                </a:extLst>
              </a:tr>
              <a:tr h="315767">
                <a:tc>
                  <a:txBody>
                    <a:bodyPr/>
                    <a:lstStyle/>
                    <a:p>
                      <a:pPr algn="l" fontAlgn="b"/>
                      <a:r>
                        <a:rPr lang="en-US" sz="1300" b="1" i="0" u="none" strike="noStrike" dirty="0">
                          <a:solidFill>
                            <a:schemeClr val="bg2"/>
                          </a:solidFill>
                          <a:effectLst/>
                          <a:latin typeface="Comic Sans MS" panose="030F0702030302020204" pitchFamily="66" charset="0"/>
                        </a:rPr>
                        <a:t>Non CF-bronchiectasis</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73 (0.4%)</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1,526 (3.8%)</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1,599 (2.7%)</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8"/>
                  </a:ext>
                </a:extLst>
              </a:tr>
              <a:tr h="315767">
                <a:tc>
                  <a:txBody>
                    <a:bodyPr/>
                    <a:lstStyle/>
                    <a:p>
                      <a:pPr algn="l" fontAlgn="b"/>
                      <a:r>
                        <a:rPr lang="en-US" sz="1300" b="1" i="0" u="none" strike="noStrike" dirty="0">
                          <a:solidFill>
                            <a:schemeClr val="bg2"/>
                          </a:solidFill>
                          <a:effectLst/>
                          <a:latin typeface="Comic Sans MS" panose="030F0702030302020204" pitchFamily="66" charset="0"/>
                        </a:rPr>
                        <a:t>Sarcoidosis</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328 (1.7%)</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1,126 (2.8%)</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1,454 (2.5%)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09"/>
                  </a:ext>
                </a:extLst>
              </a:tr>
              <a:tr h="315767">
                <a:tc>
                  <a:txBody>
                    <a:bodyPr/>
                    <a:lstStyle/>
                    <a:p>
                      <a:pPr algn="l" fontAlgn="b"/>
                      <a:r>
                        <a:rPr lang="en-US" sz="1300" b="1" i="0" u="none" strike="noStrike" dirty="0">
                          <a:solidFill>
                            <a:schemeClr val="bg2"/>
                          </a:solidFill>
                          <a:effectLst/>
                          <a:latin typeface="Comic Sans MS" panose="030F0702030302020204" pitchFamily="66" charset="0"/>
                        </a:rPr>
                        <a:t>PH-not IPAH</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136 (0.7%)</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767 (1.9%)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903 (1.5%)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0"/>
                  </a:ext>
                </a:extLst>
              </a:tr>
              <a:tr h="315767">
                <a:tc>
                  <a:txBody>
                    <a:bodyPr/>
                    <a:lstStyle/>
                    <a:p>
                      <a:pPr algn="l" fontAlgn="b"/>
                      <a:r>
                        <a:rPr lang="en-US" sz="1300" b="1" i="0" u="none" strike="noStrike" dirty="0">
                          <a:solidFill>
                            <a:schemeClr val="bg2"/>
                          </a:solidFill>
                          <a:effectLst/>
                          <a:latin typeface="Comic Sans MS" panose="030F0702030302020204" pitchFamily="66" charset="0"/>
                        </a:rPr>
                        <a:t>LAM/tuberous sclerosis</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155 (0.8%)</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400 (1.0%)</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555 (0.9%)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1"/>
                  </a:ext>
                </a:extLst>
              </a:tr>
              <a:tr h="315767">
                <a:tc>
                  <a:txBody>
                    <a:bodyPr/>
                    <a:lstStyle/>
                    <a:p>
                      <a:pPr algn="l" fontAlgn="b"/>
                      <a:r>
                        <a:rPr lang="en-US" sz="1300" b="1" i="0" u="none" strike="noStrike" dirty="0">
                          <a:solidFill>
                            <a:schemeClr val="bg2"/>
                          </a:solidFill>
                          <a:effectLst/>
                          <a:latin typeface="Comic Sans MS" panose="030F0702030302020204" pitchFamily="66" charset="0"/>
                        </a:rPr>
                        <a:t>OB</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76 (0.4%)</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431 (1.1%)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507 (0.9%)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2"/>
                  </a:ext>
                </a:extLst>
              </a:tr>
              <a:tr h="315767">
                <a:tc>
                  <a:txBody>
                    <a:bodyPr/>
                    <a:lstStyle/>
                    <a:p>
                      <a:pPr algn="l" fontAlgn="b"/>
                      <a:r>
                        <a:rPr lang="en-US" sz="1300" b="1" i="0" u="none" strike="noStrike" dirty="0">
                          <a:solidFill>
                            <a:schemeClr val="bg2"/>
                          </a:solidFill>
                          <a:effectLst/>
                          <a:latin typeface="Comic Sans MS" panose="030F0702030302020204" pitchFamily="66" charset="0"/>
                        </a:rPr>
                        <a:t>CTD</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154 (0.8%)</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349 (0.9%)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503 (0.9%)</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3"/>
                  </a:ext>
                </a:extLst>
              </a:tr>
              <a:tr h="315767">
                <a:tc>
                  <a:txBody>
                    <a:bodyPr/>
                    <a:lstStyle/>
                    <a:p>
                      <a:pPr algn="l" fontAlgn="b"/>
                      <a:r>
                        <a:rPr lang="en-US" sz="1300" b="1" i="0" u="none" strike="noStrike" dirty="0">
                          <a:solidFill>
                            <a:schemeClr val="bg2"/>
                          </a:solidFill>
                          <a:effectLst/>
                          <a:latin typeface="Comic Sans MS" panose="030F0702030302020204" pitchFamily="66" charset="0"/>
                        </a:rPr>
                        <a:t>Cancer</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7 (0.0%)</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30 (0.1%)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37 (0.1%)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4"/>
                  </a:ext>
                </a:extLst>
              </a:tr>
              <a:tr h="315767">
                <a:tc>
                  <a:txBody>
                    <a:bodyPr/>
                    <a:lstStyle/>
                    <a:p>
                      <a:pPr algn="l" fontAlgn="b"/>
                      <a:r>
                        <a:rPr lang="en-US" sz="1300" b="1" i="0" u="none" strike="noStrike" dirty="0">
                          <a:solidFill>
                            <a:schemeClr val="bg2"/>
                          </a:solidFill>
                          <a:effectLst/>
                          <a:latin typeface="Comic Sans MS" panose="030F0702030302020204" pitchFamily="66" charset="0"/>
                        </a:rPr>
                        <a:t>Other</a:t>
                      </a:r>
                    </a:p>
                  </a:txBody>
                  <a:tcPr marL="45720"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401 (2.1%)</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460 (1.2%)</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b"/>
                      <a:r>
                        <a:rPr lang="en-US" sz="1300" b="1" i="0" u="none" strike="noStrike" dirty="0">
                          <a:solidFill>
                            <a:srgbClr val="000000"/>
                          </a:solidFill>
                          <a:effectLst/>
                          <a:latin typeface="Comic Sans MS" panose="030F0702030302020204" pitchFamily="66" charset="0"/>
                        </a:rPr>
                        <a:t>861 (1.5%)</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xmlns="" val="10015"/>
                  </a:ext>
                </a:extLst>
              </a:tr>
            </a:tbl>
          </a:graphicData>
        </a:graphic>
      </p:graphicFrame>
      <p:sp>
        <p:nvSpPr>
          <p:cNvPr id="10" name="Title 1"/>
          <p:cNvSpPr txBox="1">
            <a:spLocks/>
          </p:cNvSpPr>
          <p:nvPr/>
        </p:nvSpPr>
        <p:spPr bwMode="auto">
          <a:xfrm>
            <a:off x="1521178" y="219968"/>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b="1">
                <a:solidFill>
                  <a:schemeClr val="tx1"/>
                </a:solidFill>
                <a:latin typeface="+mj-lt"/>
                <a:ea typeface="+mj-ea"/>
                <a:cs typeface="+mj-cs"/>
              </a:defRPr>
            </a:lvl1pPr>
            <a:lvl2pPr algn="ctr" rtl="0" eaLnBrk="1" fontAlgn="base" hangingPunct="1">
              <a:spcBef>
                <a:spcPct val="0"/>
              </a:spcBef>
              <a:spcAft>
                <a:spcPct val="0"/>
              </a:spcAft>
              <a:defRPr sz="4000" b="1">
                <a:solidFill>
                  <a:schemeClr val="tx2"/>
                </a:solidFill>
                <a:latin typeface="Arial" charset="0"/>
              </a:defRPr>
            </a:lvl2pPr>
            <a:lvl3pPr algn="ctr" rtl="0" eaLnBrk="1" fontAlgn="base" hangingPunct="1">
              <a:spcBef>
                <a:spcPct val="0"/>
              </a:spcBef>
              <a:spcAft>
                <a:spcPct val="0"/>
              </a:spcAft>
              <a:defRPr sz="4000" b="1">
                <a:solidFill>
                  <a:schemeClr val="tx2"/>
                </a:solidFill>
                <a:latin typeface="Arial" charset="0"/>
              </a:defRPr>
            </a:lvl3pPr>
            <a:lvl4pPr algn="ctr" rtl="0" eaLnBrk="1" fontAlgn="base" hangingPunct="1">
              <a:spcBef>
                <a:spcPct val="0"/>
              </a:spcBef>
              <a:spcAft>
                <a:spcPct val="0"/>
              </a:spcAft>
              <a:defRPr sz="4000" b="1">
                <a:solidFill>
                  <a:schemeClr val="tx2"/>
                </a:solidFill>
                <a:latin typeface="Arial" charset="0"/>
              </a:defRPr>
            </a:lvl4pPr>
            <a:lvl5pPr algn="ctr" rtl="0" eaLnBrk="1" fontAlgn="base" hangingPunct="1">
              <a:spcBef>
                <a:spcPct val="0"/>
              </a:spcBef>
              <a:spcAft>
                <a:spcPct val="0"/>
              </a:spcAft>
              <a:defRPr sz="4000" b="1">
                <a:solidFill>
                  <a:schemeClr val="tx2"/>
                </a:solidFill>
                <a:latin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a:lstStyle>
          <a:p>
            <a:pPr defTabSz="914400">
              <a:lnSpc>
                <a:spcPct val="90000"/>
              </a:lnSpc>
            </a:pPr>
            <a:r>
              <a:rPr lang="en-US" sz="2600" kern="0" dirty="0">
                <a:solidFill>
                  <a:srgbClr val="002060"/>
                </a:solidFill>
                <a:latin typeface="Comic Sans MS" panose="030F0702030302020204" pitchFamily="66" charset="0"/>
              </a:rPr>
              <a:t>Adult Lung Transplants</a:t>
            </a:r>
            <a:r>
              <a:rPr lang="en-US" sz="2400" kern="0" dirty="0">
                <a:solidFill>
                  <a:srgbClr val="002060"/>
                </a:solidFill>
                <a:latin typeface="Comic Sans MS" panose="030F0702030302020204" pitchFamily="66" charset="0"/>
              </a:rPr>
              <a:t/>
            </a:r>
            <a:br>
              <a:rPr lang="en-US" sz="2400" kern="0" dirty="0">
                <a:solidFill>
                  <a:srgbClr val="002060"/>
                </a:solidFill>
                <a:latin typeface="Comic Sans MS" panose="030F0702030302020204" pitchFamily="66" charset="0"/>
              </a:rPr>
            </a:br>
            <a:endParaRPr lang="en-US" sz="2000" kern="0" dirty="0">
              <a:solidFill>
                <a:srgbClr val="002060"/>
              </a:solidFill>
              <a:latin typeface="Comic Sans MS" panose="030F0702030302020204" pitchFamily="66" charset="0"/>
            </a:endParaRPr>
          </a:p>
        </p:txBody>
      </p:sp>
      <p:sp>
        <p:nvSpPr>
          <p:cNvPr id="3" name="Title 2"/>
          <p:cNvSpPr txBox="1"/>
          <p:nvPr/>
        </p:nvSpPr>
        <p:spPr>
          <a:xfrm>
            <a:off x="2733888" y="559384"/>
            <a:ext cx="2296161" cy="461665"/>
          </a:xfrm>
          <a:prstGeom prst="rect">
            <a:avLst/>
          </a:prstGeom>
          <a:noFill/>
        </p:spPr>
        <p:txBody>
          <a:bodyPr wrap="square" rtlCol="0">
            <a:spAutoFit/>
          </a:bodyPr>
          <a:lstStyle/>
          <a:p>
            <a:pPr defTabSz="914400"/>
            <a:r>
              <a:rPr lang="en-US" sz="2400" b="1" kern="0" dirty="0">
                <a:solidFill>
                  <a:srgbClr val="002060"/>
                </a:solidFill>
                <a:latin typeface="Comic Sans MS" panose="030F0702030302020204" pitchFamily="66" charset="0"/>
              </a:rPr>
              <a:t>Diagnoses</a:t>
            </a:r>
          </a:p>
        </p:txBody>
      </p:sp>
      <p:sp>
        <p:nvSpPr>
          <p:cNvPr id="12" name="title_cohort"/>
          <p:cNvSpPr txBox="1"/>
          <p:nvPr/>
        </p:nvSpPr>
        <p:spPr>
          <a:xfrm>
            <a:off x="3848100" y="590490"/>
            <a:ext cx="6172200" cy="400110"/>
          </a:xfrm>
          <a:prstGeom prst="rect">
            <a:avLst/>
          </a:prstGeom>
          <a:noFill/>
        </p:spPr>
        <p:txBody>
          <a:bodyPr wrap="square" rtlCol="0">
            <a:spAutoFit/>
          </a:bodyPr>
          <a:lstStyle/>
          <a:p>
            <a:pPr algn="ctr" defTabSz="914400"/>
            <a:r>
              <a:rPr lang="en-US" sz="2000" b="1" kern="0" dirty="0">
                <a:solidFill>
                  <a:srgbClr val="002060"/>
                </a:solidFill>
                <a:latin typeface="Comic Sans MS" panose="030F0702030302020204" pitchFamily="66" charset="0"/>
              </a:rPr>
              <a:t>(Transplants: January 1995 – June 2017)</a:t>
            </a:r>
          </a:p>
        </p:txBody>
      </p:sp>
      <p:grpSp>
        <p:nvGrpSpPr>
          <p:cNvPr id="15" name="Group 14"/>
          <p:cNvGrpSpPr/>
          <p:nvPr/>
        </p:nvGrpSpPr>
        <p:grpSpPr>
          <a:xfrm>
            <a:off x="1524002" y="6146793"/>
            <a:ext cx="4715932" cy="711201"/>
            <a:chOff x="2" y="6146792"/>
            <a:chExt cx="4715932" cy="711201"/>
          </a:xfrm>
        </p:grpSpPr>
        <p:grpSp>
          <p:nvGrpSpPr>
            <p:cNvPr id="16" name="Group 15"/>
            <p:cNvGrpSpPr/>
            <p:nvPr/>
          </p:nvGrpSpPr>
          <p:grpSpPr>
            <a:xfrm>
              <a:off x="2" y="6146792"/>
              <a:ext cx="4715932" cy="711201"/>
              <a:chOff x="1" y="6067776"/>
              <a:chExt cx="4952999" cy="790224"/>
            </a:xfrm>
          </p:grpSpPr>
          <p:pic>
            <p:nvPicPr>
              <p:cNvPr id="18" name="Picture 17"/>
              <p:cNvPicPr>
                <a:picLocks noChangeAspect="1"/>
              </p:cNvPicPr>
              <p:nvPr/>
            </p:nvPicPr>
            <p:blipFill>
              <a:blip r:embed="rId4" cstate="print"/>
              <a:stretch>
                <a:fillRect/>
              </a:stretch>
            </p:blipFill>
            <p:spPr>
              <a:xfrm>
                <a:off x="1" y="6172200"/>
                <a:ext cx="4952999" cy="685800"/>
              </a:xfrm>
              <a:prstGeom prst="rect">
                <a:avLst/>
              </a:prstGeom>
              <a:ln>
                <a:solidFill>
                  <a:schemeClr val="bg2"/>
                </a:solidFill>
              </a:ln>
            </p:spPr>
          </p:pic>
          <p:sp>
            <p:nvSpPr>
              <p:cNvPr id="19" name="logo_year"/>
              <p:cNvSpPr txBox="1"/>
              <p:nvPr/>
            </p:nvSpPr>
            <p:spPr>
              <a:xfrm>
                <a:off x="2971800" y="6067776"/>
                <a:ext cx="1885813" cy="461665"/>
              </a:xfrm>
              <a:prstGeom prst="rect">
                <a:avLst/>
              </a:prstGeom>
              <a:noFill/>
              <a:ln>
                <a:noFill/>
              </a:ln>
            </p:spPr>
            <p:txBody>
              <a:bodyPr wrap="square" rtlCol="0">
                <a:spAutoFit/>
              </a:bodyPr>
              <a:lstStyle/>
              <a:p>
                <a:pPr algn="ctr" defTabSz="914400"/>
                <a:r>
                  <a:rPr lang="en-US" sz="2100" b="1" dirty="0">
                    <a:solidFill>
                      <a:srgbClr val="00004C"/>
                    </a:solidFill>
                    <a:cs typeface="Arial"/>
                  </a:rPr>
                  <a:t>2018</a:t>
                </a:r>
              </a:p>
            </p:txBody>
          </p:sp>
        </p:grpSp>
        <p:sp>
          <p:nvSpPr>
            <p:cNvPr id="17" name="logo_citation"/>
            <p:cNvSpPr txBox="1"/>
            <p:nvPr/>
          </p:nvSpPr>
          <p:spPr>
            <a:xfrm>
              <a:off x="2766436" y="6605562"/>
              <a:ext cx="1938528" cy="230832"/>
            </a:xfrm>
            <a:prstGeom prst="rect">
              <a:avLst/>
            </a:prstGeom>
            <a:noFill/>
            <a:ln>
              <a:solidFill>
                <a:srgbClr val="FFFFFF"/>
              </a:solidFill>
            </a:ln>
          </p:spPr>
          <p:txBody>
            <a:bodyPr wrap="square" lIns="27432" tIns="45720" rIns="0" rtlCol="0" anchor="ctr" anchorCtr="0">
              <a:spAutoFit/>
            </a:bodyPr>
            <a:lstStyle/>
            <a:p>
              <a:pPr defTabSz="914400"/>
              <a:r>
                <a:rPr lang="en-US" sz="900" b="1" dirty="0">
                  <a:solidFill>
                    <a:srgbClr val="00004C"/>
                  </a:solidFill>
                  <a:cs typeface="Arial"/>
                </a:rPr>
                <a:t>JHLT. 2018 Oct; 37(10): 1155-1206</a:t>
              </a:r>
            </a:p>
          </p:txBody>
        </p:sp>
      </p:grpSp>
    </p:spTree>
    <p:extLst>
      <p:ext uri="{BB962C8B-B14F-4D97-AF65-F5344CB8AC3E}">
        <p14:creationId xmlns:p14="http://schemas.microsoft.com/office/powerpoint/2010/main" val="1997242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31260" y="621430"/>
            <a:ext cx="9507070" cy="1754326"/>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tr-TR" sz="3600" b="1" i="0" u="none" strike="noStrike" kern="0" cap="none" spc="0" normalizeH="0" baseline="0" noProof="0" dirty="0" smtClean="0">
                <a:ln>
                  <a:noFill/>
                </a:ln>
                <a:effectLst/>
                <a:uLnTx/>
                <a:uFillTx/>
                <a:latin typeface="Comic Sans MS" panose="030F0702030302020204" pitchFamily="66" charset="0"/>
                <a:ea typeface="+mj-ea"/>
                <a:cs typeface="+mj-cs"/>
              </a:rPr>
              <a:t>KADAVRA DONÖRLERDE KULLANILABİLİR ORGAN</a:t>
            </a:r>
            <a:endParaRPr kumimoji="0" lang="tr-TR" sz="1400" b="0" i="0" u="none" strike="noStrike" kern="0" cap="none" spc="0" normalizeH="0" baseline="0" noProof="0" dirty="0" smtClean="0">
              <a:ln>
                <a:noFill/>
              </a:ln>
              <a:effectLst/>
              <a:uLnTx/>
              <a:uFillTx/>
              <a:latin typeface="Comic Sans MS" panose="030F0702030302020204" pitchFamily="66" charset="0"/>
            </a:endParaRPr>
          </a:p>
        </p:txBody>
      </p:sp>
      <p:graphicFrame>
        <p:nvGraphicFramePr>
          <p:cNvPr id="4" name="İçerik Yer Tutucusu 3"/>
          <p:cNvGraphicFramePr>
            <a:graphicFrameLocks/>
          </p:cNvGraphicFramePr>
          <p:nvPr>
            <p:extLst>
              <p:ext uri="{D42A27DB-BD31-4B8C-83A1-F6EECF244321}">
                <p14:modId xmlns:p14="http://schemas.microsoft.com/office/powerpoint/2010/main" val="3203137626"/>
              </p:ext>
            </p:extLst>
          </p:nvPr>
        </p:nvGraphicFramePr>
        <p:xfrm>
          <a:off x="824753" y="2308359"/>
          <a:ext cx="10909515" cy="4442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val 1"/>
          <p:cNvSpPr/>
          <p:nvPr/>
        </p:nvSpPr>
        <p:spPr>
          <a:xfrm>
            <a:off x="9601199" y="5123330"/>
            <a:ext cx="1761565" cy="887506"/>
          </a:xfrm>
          <a:prstGeom prst="ellipse">
            <a:avLst/>
          </a:prstGeom>
          <a:noFill/>
          <a:ln w="571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6639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yagram 1"/>
          <p:cNvGraphicFramePr/>
          <p:nvPr>
            <p:extLst>
              <p:ext uri="{D42A27DB-BD31-4B8C-83A1-F6EECF244321}">
                <p14:modId xmlns:p14="http://schemas.microsoft.com/office/powerpoint/2010/main" val="3629881511"/>
              </p:ext>
            </p:extLst>
          </p:nvPr>
        </p:nvGraphicFramePr>
        <p:xfrm>
          <a:off x="1146219" y="719666"/>
          <a:ext cx="999400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0959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839200" cy="1143000"/>
          </a:xfrm>
        </p:spPr>
        <p:txBody>
          <a:bodyPr vert="horz" wrap="square" lIns="9144" tIns="45720" rIns="9144" bIns="45720" numCol="1" anchor="ctr" anchorCtr="0" compatLnSpc="1">
            <a:prstTxWarp prst="textNoShape">
              <a:avLst/>
            </a:prstTxWarp>
          </a:bodyPr>
          <a:lstStyle/>
          <a:p>
            <a:r>
              <a:rPr lang="en-US" sz="2600" dirty="0">
                <a:solidFill>
                  <a:srgbClr val="002060"/>
                </a:solidFill>
              </a:rPr>
              <a:t>Adult Lung Transplants</a:t>
            </a:r>
            <a:r>
              <a:rPr lang="en-US" sz="2800" dirty="0">
                <a:solidFill>
                  <a:srgbClr val="002060"/>
                </a:solidFill>
              </a:rPr>
              <a:t/>
            </a:r>
            <a:br>
              <a:rPr lang="en-US" sz="2800" dirty="0">
                <a:solidFill>
                  <a:srgbClr val="002060"/>
                </a:solidFill>
              </a:rPr>
            </a:br>
            <a:r>
              <a:rPr lang="en-US" sz="2400" dirty="0">
                <a:solidFill>
                  <a:srgbClr val="002060"/>
                </a:solidFill>
              </a:rPr>
              <a:t>Number of Transplants by Year and Procedure Type</a:t>
            </a:r>
          </a:p>
        </p:txBody>
      </p:sp>
      <p:graphicFrame>
        <p:nvGraphicFramePr>
          <p:cNvPr id="4" name="Content Placeholder 3"/>
          <p:cNvGraphicFramePr>
            <a:graphicFrameLocks noGrp="1"/>
          </p:cNvGraphicFramePr>
          <p:nvPr>
            <p:ph idx="1"/>
            <p:extLst/>
          </p:nvPr>
        </p:nvGraphicFramePr>
        <p:xfrm>
          <a:off x="1752600" y="1371600"/>
          <a:ext cx="8610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77000" y="5722623"/>
            <a:ext cx="3733800" cy="938719"/>
          </a:xfrm>
          <a:prstGeom prst="rect">
            <a:avLst/>
          </a:prstGeom>
          <a:noFill/>
          <a:ln>
            <a:solidFill>
              <a:schemeClr val="bg2"/>
            </a:solidFill>
          </a:ln>
        </p:spPr>
        <p:txBody>
          <a:bodyPr wrap="square" rtlCol="0">
            <a:spAutoFit/>
          </a:bodyPr>
          <a:lstStyle/>
          <a:p>
            <a:pPr defTabSz="914400"/>
            <a:r>
              <a:rPr lang="en-US" sz="1100" b="1" dirty="0">
                <a:solidFill>
                  <a:srgbClr val="002060"/>
                </a:solidFill>
              </a:rPr>
              <a:t>NOTE: This figure includes only the adult lung transplants that are reported to the ISHLT Transplant Registry.  As such, this should not be construed as representing changes in the number of adult lung transplants performed worldwide.</a:t>
            </a:r>
            <a:endParaRPr lang="en-US" sz="1100" dirty="0">
              <a:solidFill>
                <a:srgbClr val="002060"/>
              </a:solidFill>
            </a:endParaRPr>
          </a:p>
        </p:txBody>
      </p:sp>
      <p:grpSp>
        <p:nvGrpSpPr>
          <p:cNvPr id="10" name="Group 9"/>
          <p:cNvGrpSpPr/>
          <p:nvPr/>
        </p:nvGrpSpPr>
        <p:grpSpPr>
          <a:xfrm>
            <a:off x="1524002" y="6146793"/>
            <a:ext cx="4715932" cy="711201"/>
            <a:chOff x="2" y="6146792"/>
            <a:chExt cx="4715932" cy="711201"/>
          </a:xfrm>
        </p:grpSpPr>
        <p:grpSp>
          <p:nvGrpSpPr>
            <p:cNvPr id="11" name="Group 10"/>
            <p:cNvGrpSpPr/>
            <p:nvPr/>
          </p:nvGrpSpPr>
          <p:grpSpPr>
            <a:xfrm>
              <a:off x="2" y="6146792"/>
              <a:ext cx="4715932" cy="711201"/>
              <a:chOff x="1" y="6067776"/>
              <a:chExt cx="4952999" cy="790224"/>
            </a:xfrm>
          </p:grpSpPr>
          <p:pic>
            <p:nvPicPr>
              <p:cNvPr id="13" name="Picture 12"/>
              <p:cNvPicPr>
                <a:picLocks noChangeAspect="1"/>
              </p:cNvPicPr>
              <p:nvPr/>
            </p:nvPicPr>
            <p:blipFill>
              <a:blip r:embed="rId4" cstate="print"/>
              <a:stretch>
                <a:fillRect/>
              </a:stretch>
            </p:blipFill>
            <p:spPr>
              <a:xfrm>
                <a:off x="1" y="6172200"/>
                <a:ext cx="4952999" cy="685800"/>
              </a:xfrm>
              <a:prstGeom prst="rect">
                <a:avLst/>
              </a:prstGeom>
              <a:ln>
                <a:solidFill>
                  <a:schemeClr val="bg2"/>
                </a:solidFill>
              </a:ln>
            </p:spPr>
          </p:pic>
          <p:sp>
            <p:nvSpPr>
              <p:cNvPr id="19" name="logo_year"/>
              <p:cNvSpPr txBox="1"/>
              <p:nvPr/>
            </p:nvSpPr>
            <p:spPr>
              <a:xfrm>
                <a:off x="2971800" y="6067776"/>
                <a:ext cx="1885813" cy="461665"/>
              </a:xfrm>
              <a:prstGeom prst="rect">
                <a:avLst/>
              </a:prstGeom>
              <a:noFill/>
              <a:ln>
                <a:noFill/>
              </a:ln>
            </p:spPr>
            <p:txBody>
              <a:bodyPr wrap="square" rtlCol="0">
                <a:spAutoFit/>
              </a:bodyPr>
              <a:lstStyle/>
              <a:p>
                <a:pPr algn="ctr" defTabSz="914400"/>
                <a:r>
                  <a:rPr lang="en-US" sz="2100" b="1" dirty="0">
                    <a:solidFill>
                      <a:srgbClr val="00004C"/>
                    </a:solidFill>
                    <a:cs typeface="Arial"/>
                  </a:rPr>
                  <a:t>2018</a:t>
                </a:r>
              </a:p>
            </p:txBody>
          </p:sp>
        </p:grpSp>
        <p:sp>
          <p:nvSpPr>
            <p:cNvPr id="12" name="logo_citation"/>
            <p:cNvSpPr txBox="1"/>
            <p:nvPr/>
          </p:nvSpPr>
          <p:spPr>
            <a:xfrm>
              <a:off x="2766436" y="6605562"/>
              <a:ext cx="1938528" cy="230832"/>
            </a:xfrm>
            <a:prstGeom prst="rect">
              <a:avLst/>
            </a:prstGeom>
            <a:noFill/>
            <a:ln>
              <a:solidFill>
                <a:srgbClr val="FFFFFF"/>
              </a:solidFill>
            </a:ln>
          </p:spPr>
          <p:txBody>
            <a:bodyPr wrap="square" lIns="27432" tIns="45720" rIns="0" rtlCol="0" anchor="ctr" anchorCtr="0">
              <a:spAutoFit/>
            </a:bodyPr>
            <a:lstStyle/>
            <a:p>
              <a:pPr defTabSz="914400"/>
              <a:r>
                <a:rPr lang="en-US" sz="900" b="1" dirty="0">
                  <a:solidFill>
                    <a:srgbClr val="00004C"/>
                  </a:solidFill>
                  <a:cs typeface="Arial"/>
                </a:rPr>
                <a:t>JHLT. 2018 Oct; 37(10): 1155-1206</a:t>
              </a:r>
            </a:p>
          </p:txBody>
        </p:sp>
      </p:grpSp>
    </p:spTree>
    <p:extLst>
      <p:ext uri="{BB962C8B-B14F-4D97-AF65-F5344CB8AC3E}">
        <p14:creationId xmlns:p14="http://schemas.microsoft.com/office/powerpoint/2010/main" val="1538248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ökyüzü">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2_UNOSTemplate">
  <a:themeElements>
    <a:clrScheme name="Blank Presentation 13">
      <a:dk1>
        <a:srgbClr val="000000"/>
      </a:dk1>
      <a:lt1>
        <a:srgbClr val="FFFFFF"/>
      </a:lt1>
      <a:dk2>
        <a:srgbClr val="00004C"/>
      </a:dk2>
      <a:lt2>
        <a:srgbClr val="FFCC00"/>
      </a:lt2>
      <a:accent1>
        <a:srgbClr val="99CC66"/>
      </a:accent1>
      <a:accent2>
        <a:srgbClr val="B97E33"/>
      </a:accent2>
      <a:accent3>
        <a:srgbClr val="AAAAB2"/>
      </a:accent3>
      <a:accent4>
        <a:srgbClr val="DADADA"/>
      </a:accent4>
      <a:accent5>
        <a:srgbClr val="CAE2B8"/>
      </a:accent5>
      <a:accent6>
        <a:srgbClr val="A7722D"/>
      </a:accent6>
      <a:hlink>
        <a:srgbClr val="4C97CC"/>
      </a:hlink>
      <a:folHlink>
        <a:srgbClr val="66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4C"/>
        </a:dk2>
        <a:lt2>
          <a:srgbClr val="FFCC00"/>
        </a:lt2>
        <a:accent1>
          <a:srgbClr val="99CC66"/>
        </a:accent1>
        <a:accent2>
          <a:srgbClr val="B97E33"/>
        </a:accent2>
        <a:accent3>
          <a:srgbClr val="AAAAB2"/>
        </a:accent3>
        <a:accent4>
          <a:srgbClr val="DADADA"/>
        </a:accent4>
        <a:accent5>
          <a:srgbClr val="CAE2B8"/>
        </a:accent5>
        <a:accent6>
          <a:srgbClr val="A7722D"/>
        </a:accent6>
        <a:hlink>
          <a:srgbClr val="4C97CC"/>
        </a:hlink>
        <a:folHlink>
          <a:srgbClr val="6633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UNOSTemplate">
  <a:themeElements>
    <a:clrScheme name="Blank Presentation 13">
      <a:dk1>
        <a:srgbClr val="000000"/>
      </a:dk1>
      <a:lt1>
        <a:srgbClr val="FFFFFF"/>
      </a:lt1>
      <a:dk2>
        <a:srgbClr val="00004C"/>
      </a:dk2>
      <a:lt2>
        <a:srgbClr val="FFCC00"/>
      </a:lt2>
      <a:accent1>
        <a:srgbClr val="99CC66"/>
      </a:accent1>
      <a:accent2>
        <a:srgbClr val="B97E33"/>
      </a:accent2>
      <a:accent3>
        <a:srgbClr val="AAAAB2"/>
      </a:accent3>
      <a:accent4>
        <a:srgbClr val="DADADA"/>
      </a:accent4>
      <a:accent5>
        <a:srgbClr val="CAE2B8"/>
      </a:accent5>
      <a:accent6>
        <a:srgbClr val="A7722D"/>
      </a:accent6>
      <a:hlink>
        <a:srgbClr val="4C97CC"/>
      </a:hlink>
      <a:folHlink>
        <a:srgbClr val="6633CC"/>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4C"/>
        </a:dk2>
        <a:lt2>
          <a:srgbClr val="FFCC00"/>
        </a:lt2>
        <a:accent1>
          <a:srgbClr val="99CC66"/>
        </a:accent1>
        <a:accent2>
          <a:srgbClr val="B97E33"/>
        </a:accent2>
        <a:accent3>
          <a:srgbClr val="AAAAB2"/>
        </a:accent3>
        <a:accent4>
          <a:srgbClr val="DADADA"/>
        </a:accent4>
        <a:accent5>
          <a:srgbClr val="CAE2B8"/>
        </a:accent5>
        <a:accent6>
          <a:srgbClr val="A7722D"/>
        </a:accent6>
        <a:hlink>
          <a:srgbClr val="4C97CC"/>
        </a:hlink>
        <a:folHlink>
          <a:srgbClr val="6633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Gökyüzü</Template>
  <TotalTime>8988</TotalTime>
  <Words>1176</Words>
  <Application>Microsoft Office PowerPoint</Application>
  <PresentationFormat>Geniş ekran</PresentationFormat>
  <Paragraphs>342</Paragraphs>
  <Slides>47</Slides>
  <Notes>4</Notes>
  <HiddenSlides>0</HiddenSlides>
  <MMClips>0</MMClips>
  <ScaleCrop>false</ScaleCrop>
  <HeadingPairs>
    <vt:vector size="6" baseType="variant">
      <vt:variant>
        <vt:lpstr>Kullanılan Yazı Tipleri</vt:lpstr>
      </vt:variant>
      <vt:variant>
        <vt:i4>7</vt:i4>
      </vt:variant>
      <vt:variant>
        <vt:lpstr>Tema</vt:lpstr>
      </vt:variant>
      <vt:variant>
        <vt:i4>3</vt:i4>
      </vt:variant>
      <vt:variant>
        <vt:lpstr>Slayt Başlıkları</vt:lpstr>
      </vt:variant>
      <vt:variant>
        <vt:i4>47</vt:i4>
      </vt:variant>
    </vt:vector>
  </HeadingPairs>
  <TitlesOfParts>
    <vt:vector size="57" baseType="lpstr">
      <vt:lpstr>Arial</vt:lpstr>
      <vt:lpstr>Calibri</vt:lpstr>
      <vt:lpstr>Calibri Light</vt:lpstr>
      <vt:lpstr>Comic Sans MS</vt:lpstr>
      <vt:lpstr>Times</vt:lpstr>
      <vt:lpstr>Times New Roman</vt:lpstr>
      <vt:lpstr>Webdings</vt:lpstr>
      <vt:lpstr>Gökyüzü</vt:lpstr>
      <vt:lpstr>2_UNOSTemplate</vt:lpstr>
      <vt:lpstr>4_UNOSTemplate</vt:lpstr>
      <vt:lpstr>AKCİĞER NAKİLLERİNDE ECMO:  ANESTEZİST PERFÜZYONİST İŞBİRLİĞİ</vt:lpstr>
      <vt:lpstr>T.C SAĞLIK BAKANLIĞI  ANKARA ŞEHİR HASTANESİ </vt:lpstr>
      <vt:lpstr>   SUNUM PLANI</vt:lpstr>
      <vt:lpstr>AKCİĞER TRANSPLANTASYONU (LuTx) </vt:lpstr>
      <vt:lpstr>PowerPoint Sunusu</vt:lpstr>
      <vt:lpstr>PowerPoint Sunusu</vt:lpstr>
      <vt:lpstr>PowerPoint Sunusu</vt:lpstr>
      <vt:lpstr>PowerPoint Sunusu</vt:lpstr>
      <vt:lpstr>Adult Lung Transplants Number of Transplants by Year and Procedure Type</vt:lpstr>
      <vt:lpstr>Adult and Pediatric Heart Transplants Number of Transplants by Year and Location</vt:lpstr>
      <vt:lpstr>PowerPoint Sunusu</vt:lpstr>
      <vt:lpstr>PowerPoint Sunusu</vt:lpstr>
      <vt:lpstr>PowerPoint Sunusu</vt:lpstr>
      <vt:lpstr>AMELİYATHANEDE MONİTÖRİZASYON</vt:lpstr>
      <vt:lpstr>PowerPoint Sunusu</vt:lpstr>
      <vt:lpstr>           BEYİN FONKSİYONLARININ Monitörizasyonu </vt:lpstr>
      <vt:lpstr>Akciğerler çift lümenli tüp  ile entübe ediliyor</vt:lpstr>
      <vt:lpstr>         TEE                     FOB</vt:lpstr>
      <vt:lpstr>CELL-SAVER</vt:lpstr>
      <vt:lpstr>CLAMSHELL İNSİZYONU</vt:lpstr>
      <vt:lpstr>PowerPoint Sunusu</vt:lpstr>
      <vt:lpstr>PowerPoint Sunusu</vt:lpstr>
      <vt:lpstr>PowerPoint Sunusu</vt:lpstr>
      <vt:lpstr>OPERASYON BAŞLANGICI</vt:lpstr>
      <vt:lpstr>«DAHA İYİ» AKC. de  TAV geçilir</vt:lpstr>
      <vt:lpstr>İKİNCİ ÇIKARILACAK AKC. de  TAV geçildiğinde</vt:lpstr>
      <vt:lpstr>İNTRAOP. ECMO  KARARI</vt:lpstr>
      <vt:lpstr>İNTRAOP. ECMO  KARARI</vt:lpstr>
      <vt:lpstr>PowerPoint Sunusu</vt:lpstr>
      <vt:lpstr>PowerPoint Sunusu</vt:lpstr>
      <vt:lpstr>PowerPoint Sunusu</vt:lpstr>
      <vt:lpstr>ECMO</vt:lpstr>
      <vt:lpstr>ECMO</vt:lpstr>
      <vt:lpstr>Ecmo cihazları</vt:lpstr>
      <vt:lpstr>SANTRAL ECMO</vt:lpstr>
      <vt:lpstr>ecmo</vt:lpstr>
      <vt:lpstr>ECMO DEBİSİ</vt:lpstr>
      <vt:lpstr>AKG</vt:lpstr>
      <vt:lpstr>Ecmo basınç monitörleri</vt:lpstr>
      <vt:lpstr> ECMO YÖNETİMİ</vt:lpstr>
      <vt:lpstr>Venöz kanül titreşimi (P1 Basıncı) </vt:lpstr>
      <vt:lpstr>«ECMO, DLUTx için KÖPRÜ»</vt:lpstr>
      <vt:lpstr>PREOPERATİF DÖNEMDE ECMO  KARARI</vt:lpstr>
      <vt:lpstr>REPERFÜZYON SONRASI</vt:lpstr>
      <vt:lpstr>ECMO KOMPLİKASYONLARI</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HIJA YAZICIOGLU</dc:creator>
  <cp:lastModifiedBy>HIJA YAZICIOGLU</cp:lastModifiedBy>
  <cp:revision>196</cp:revision>
  <dcterms:created xsi:type="dcterms:W3CDTF">2019-09-21T09:03:40Z</dcterms:created>
  <dcterms:modified xsi:type="dcterms:W3CDTF">2019-11-09T11:56:01Z</dcterms:modified>
</cp:coreProperties>
</file>