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31"/>
  </p:notesMasterIdLst>
  <p:handoutMasterIdLst>
    <p:handoutMasterId r:id="rId32"/>
  </p:handoutMasterIdLst>
  <p:sldIdLst>
    <p:sldId id="266" r:id="rId2"/>
    <p:sldId id="325" r:id="rId3"/>
    <p:sldId id="424" r:id="rId4"/>
    <p:sldId id="426" r:id="rId5"/>
    <p:sldId id="423" r:id="rId6"/>
    <p:sldId id="870" r:id="rId7"/>
    <p:sldId id="854" r:id="rId8"/>
    <p:sldId id="858" r:id="rId9"/>
    <p:sldId id="857" r:id="rId10"/>
    <p:sldId id="856" r:id="rId11"/>
    <p:sldId id="383" r:id="rId12"/>
    <p:sldId id="865" r:id="rId13"/>
    <p:sldId id="861" r:id="rId14"/>
    <p:sldId id="862" r:id="rId15"/>
    <p:sldId id="866" r:id="rId16"/>
    <p:sldId id="867" r:id="rId17"/>
    <p:sldId id="859" r:id="rId18"/>
    <p:sldId id="863" r:id="rId19"/>
    <p:sldId id="864" r:id="rId20"/>
    <p:sldId id="868" r:id="rId21"/>
    <p:sldId id="860" r:id="rId22"/>
    <p:sldId id="434" r:id="rId23"/>
    <p:sldId id="432" r:id="rId24"/>
    <p:sldId id="433" r:id="rId25"/>
    <p:sldId id="436" r:id="rId26"/>
    <p:sldId id="437" r:id="rId27"/>
    <p:sldId id="438" r:id="rId28"/>
    <p:sldId id="430" r:id="rId29"/>
    <p:sldId id="853" r:id="rId30"/>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6"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7FBB"/>
    <a:srgbClr val="FFFF00"/>
    <a:srgbClr val="197DCE"/>
    <a:srgbClr val="F8FBFA"/>
    <a:srgbClr val="7FC6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Stile chiaro 3 - Color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22" autoAdjust="0"/>
    <p:restoredTop sz="94274" autoAdjust="0"/>
  </p:normalViewPr>
  <p:slideViewPr>
    <p:cSldViewPr snapToGrid="0" showGuides="1">
      <p:cViewPr varScale="1">
        <p:scale>
          <a:sx n="88" d="100"/>
          <a:sy n="88" d="100"/>
        </p:scale>
        <p:origin x="307" y="62"/>
      </p:cViewPr>
      <p:guideLst>
        <p:guide pos="3840"/>
        <p:guide orient="horz" pos="216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9" d="100"/>
          <a:sy n="89" d="100"/>
        </p:scale>
        <p:origin x="3798"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5A9E02AD-574F-46B1-91CF-758ECD9272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0DCDBB3E-0962-4543-8203-0E0084580C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0AB8DB38-6127-4156-8B43-1DFB89B9A339}" type="datetime1">
              <a:rPr lang="it-IT" smtClean="0"/>
              <a:t>09/11/2019</a:t>
            </a:fld>
            <a:endParaRPr lang="it-IT" dirty="0"/>
          </a:p>
        </p:txBody>
      </p:sp>
      <p:sp>
        <p:nvSpPr>
          <p:cNvPr id="4" name="Segnaposto piè di pagina 3">
            <a:extLst>
              <a:ext uri="{FF2B5EF4-FFF2-40B4-BE49-F238E27FC236}">
                <a16:creationId xmlns:a16="http://schemas.microsoft.com/office/drawing/2014/main" id="{DD61A4A7-FC01-4444-9707-74E93BD634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B28D65D7-8813-49CE-A8BE-42984C5CBD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022FEE5-93F6-4794-9247-D82E88608B7E}" type="slidenum">
              <a:rPr lang="it-IT" smtClean="0"/>
              <a:t>‹#›</a:t>
            </a:fld>
            <a:endParaRPr lang="it-IT" dirty="0"/>
          </a:p>
        </p:txBody>
      </p:sp>
    </p:spTree>
    <p:extLst>
      <p:ext uri="{BB962C8B-B14F-4D97-AF65-F5344CB8AC3E}">
        <p14:creationId xmlns:p14="http://schemas.microsoft.com/office/powerpoint/2010/main" val="21484001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5822AF-7F81-41D3-8D92-6648CAB9D6F9}" type="datetime1">
              <a:rPr lang="it-IT" smtClean="0"/>
              <a:pPr/>
              <a:t>09/11/2019</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Modifica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3D78A92-0141-4330-8F3E-FAADFAC23844}" type="slidenum">
              <a:rPr lang="it-IT" noProof="0" smtClean="0"/>
              <a:t>‹#›</a:t>
            </a:fld>
            <a:endParaRPr lang="it-IT" noProof="0" dirty="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dirty="0"/>
          </a:p>
        </p:txBody>
      </p:sp>
      <p:sp>
        <p:nvSpPr>
          <p:cNvPr id="4" name="Segnaposto numero diapositiva 3"/>
          <p:cNvSpPr>
            <a:spLocks noGrp="1"/>
          </p:cNvSpPr>
          <p:nvPr>
            <p:ph type="sldNum" sz="quarter" idx="10"/>
          </p:nvPr>
        </p:nvSpPr>
        <p:spPr/>
        <p:txBody>
          <a:bodyPr rtlCol="0"/>
          <a:lstStyle/>
          <a:p>
            <a:pPr rtl="0"/>
            <a:fld id="{53D78A92-0141-4330-8F3E-FAADFAC23844}" type="slidenum">
              <a:rPr lang="it-IT" smtClean="0"/>
              <a:t>1</a:t>
            </a:fld>
            <a:endParaRPr lang="it-IT" dirty="0"/>
          </a:p>
        </p:txBody>
      </p:sp>
    </p:spTree>
    <p:extLst>
      <p:ext uri="{BB962C8B-B14F-4D97-AF65-F5344CB8AC3E}">
        <p14:creationId xmlns:p14="http://schemas.microsoft.com/office/powerpoint/2010/main" val="1205939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dirty="0"/>
          </a:p>
        </p:txBody>
      </p:sp>
      <p:sp>
        <p:nvSpPr>
          <p:cNvPr id="4" name="Segnaposto numero diapositiva 3"/>
          <p:cNvSpPr>
            <a:spLocks noGrp="1"/>
          </p:cNvSpPr>
          <p:nvPr>
            <p:ph type="sldNum" sz="quarter" idx="10"/>
          </p:nvPr>
        </p:nvSpPr>
        <p:spPr/>
        <p:txBody>
          <a:bodyPr/>
          <a:lstStyle/>
          <a:p>
            <a:fld id="{A0C24CEF-A64F-4D46-9ECE-3446F8ACE393}" type="slidenum">
              <a:rPr lang="en-US" smtClean="0"/>
              <a:pPr/>
              <a:t>25</a:t>
            </a:fld>
            <a:endParaRPr lang="en-US"/>
          </a:p>
        </p:txBody>
      </p:sp>
    </p:spTree>
    <p:extLst>
      <p:ext uri="{BB962C8B-B14F-4D97-AF65-F5344CB8AC3E}">
        <p14:creationId xmlns:p14="http://schemas.microsoft.com/office/powerpoint/2010/main" val="2589622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con immagi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rtlCol="0">
            <a:noAutofit/>
          </a:bodyPr>
          <a:lstStyle>
            <a:lvl1pPr>
              <a:defRPr sz="6000"/>
            </a:lvl1pPr>
          </a:lstStyle>
          <a:p>
            <a:pPr rtl="0"/>
            <a:r>
              <a:rPr lang="it-IT" noProof="0" dirty="0"/>
              <a:t>TITOLO</a:t>
            </a:r>
            <a:br>
              <a:rPr lang="it-IT" noProof="0" dirty="0"/>
            </a:br>
            <a:r>
              <a:rPr lang="it-IT" noProof="0" dirty="0"/>
              <a:t>PRESENTAZIONE    </a:t>
            </a:r>
          </a:p>
        </p:txBody>
      </p:sp>
      <p:sp>
        <p:nvSpPr>
          <p:cNvPr id="23" name="Segnaposto testo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786259" y="5096662"/>
            <a:ext cx="4367531" cy="949829"/>
          </a:xfrm>
        </p:spPr>
        <p:txBody>
          <a:bodyPr rtlCol="0">
            <a:noAutofit/>
          </a:bodyPr>
          <a:lstStyle>
            <a:lvl1pPr marL="0" indent="0" algn="l">
              <a:buNone/>
              <a:defRPr sz="2800" b="0" i="0">
                <a:solidFill>
                  <a:schemeClr val="accent3"/>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it-IT" noProof="0" dirty="0"/>
              <a:t>Mese</a:t>
            </a:r>
            <a:br>
              <a:rPr lang="it-IT" noProof="0" dirty="0"/>
            </a:br>
            <a:r>
              <a:rPr lang="it-IT" noProof="0" dirty="0"/>
              <a:t>20XX</a:t>
            </a:r>
          </a:p>
        </p:txBody>
      </p:sp>
      <p:sp>
        <p:nvSpPr>
          <p:cNvPr id="28" name="Figura a mano libera: Forma 27">
            <a:extLst>
              <a:ext uri="{FF2B5EF4-FFF2-40B4-BE49-F238E27FC236}">
                <a16:creationId xmlns:a16="http://schemas.microsoft.com/office/drawing/2014/main"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pPr rtl="0"/>
            <a:endParaRPr lang="it-IT" noProof="0" dirty="0"/>
          </a:p>
        </p:txBody>
      </p:sp>
      <p:sp>
        <p:nvSpPr>
          <p:cNvPr id="29" name="Figura a mano libera: Forma 28">
            <a:extLst>
              <a:ext uri="{FF2B5EF4-FFF2-40B4-BE49-F238E27FC236}">
                <a16:creationId xmlns:a16="http://schemas.microsoft.com/office/drawing/2014/main"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pPr rtl="0"/>
            <a:endParaRPr lang="it-IT" noProof="0" dirty="0"/>
          </a:p>
        </p:txBody>
      </p:sp>
      <p:sp>
        <p:nvSpPr>
          <p:cNvPr id="30" name="Figura a mano libera: Forma 29">
            <a:extLst>
              <a:ext uri="{FF2B5EF4-FFF2-40B4-BE49-F238E27FC236}">
                <a16:creationId xmlns:a16="http://schemas.microsoft.com/office/drawing/2014/main"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pPr rtl="0"/>
            <a:endParaRPr lang="it-IT" noProof="0" dirty="0"/>
          </a:p>
        </p:txBody>
      </p:sp>
      <p:sp>
        <p:nvSpPr>
          <p:cNvPr id="32" name="Figura a mano libera: Forma 31">
            <a:extLst>
              <a:ext uri="{FF2B5EF4-FFF2-40B4-BE49-F238E27FC236}">
                <a16:creationId xmlns:a16="http://schemas.microsoft.com/office/drawing/2014/main"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pPr rtl="0"/>
            <a:endParaRPr lang="it-IT" noProof="0" dirty="0"/>
          </a:p>
        </p:txBody>
      </p:sp>
      <p:sp>
        <p:nvSpPr>
          <p:cNvPr id="33" name="Figura a mano libera: Forma 32">
            <a:extLst>
              <a:ext uri="{FF2B5EF4-FFF2-40B4-BE49-F238E27FC236}">
                <a16:creationId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pPr rtl="0"/>
            <a:endParaRPr lang="it-IT" noProof="0" dirty="0"/>
          </a:p>
        </p:txBody>
      </p:sp>
      <p:sp>
        <p:nvSpPr>
          <p:cNvPr id="34" name="Figura a mano libera: Forma 33">
            <a:extLst>
              <a:ext uri="{FF2B5EF4-FFF2-40B4-BE49-F238E27FC236}">
                <a16:creationId xmlns:a16="http://schemas.microsoft.com/office/drawing/2014/main"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pPr rtl="0"/>
            <a:endParaRPr lang="it-IT" noProof="0" dirty="0"/>
          </a:p>
        </p:txBody>
      </p:sp>
      <p:sp>
        <p:nvSpPr>
          <p:cNvPr id="36" name="Segnaposto testo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786259" y="3425363"/>
            <a:ext cx="3629300" cy="949829"/>
          </a:xfrm>
        </p:spPr>
        <p:txBody>
          <a:bodyPr rtlCol="0">
            <a:normAutofit/>
          </a:bodyPr>
          <a:lstStyle>
            <a:lvl1pPr marL="0" indent="0">
              <a:buNone/>
              <a:defRPr sz="2800" b="1" i="0"/>
            </a:lvl1pPr>
          </a:lstStyle>
          <a:p>
            <a:pPr lvl="0" rtl="0"/>
            <a:r>
              <a:rPr lang="it-IT" noProof="0" dirty="0"/>
              <a:t>Slogan</a:t>
            </a:r>
            <a:br>
              <a:rPr lang="it-IT" noProof="0" dirty="0"/>
            </a:br>
            <a:r>
              <a:rPr lang="it-IT" noProof="0" dirty="0"/>
              <a:t>presentazione</a:t>
            </a:r>
          </a:p>
        </p:txBody>
      </p:sp>
      <p:sp>
        <p:nvSpPr>
          <p:cNvPr id="40" name="Elemento grafico 37">
            <a:extLst>
              <a:ext uri="{FF2B5EF4-FFF2-40B4-BE49-F238E27FC236}">
                <a16:creationId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pPr rtl="0"/>
            <a:endParaRPr lang="it-IT" noProof="0" dirty="0"/>
          </a:p>
        </p:txBody>
      </p:sp>
      <p:sp>
        <p:nvSpPr>
          <p:cNvPr id="12" name="Elemento grafico 36">
            <a:extLst>
              <a:ext uri="{FF2B5EF4-FFF2-40B4-BE49-F238E27FC236}">
                <a16:creationId xmlns:a16="http://schemas.microsoft.com/office/drawing/2014/main"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pPr rtl="0"/>
            <a:endParaRPr lang="it-IT" noProof="0" dirty="0"/>
          </a:p>
        </p:txBody>
      </p:sp>
      <p:sp>
        <p:nvSpPr>
          <p:cNvPr id="21" name="Segnaposto immagine 20">
            <a:extLst>
              <a:ext uri="{FF2B5EF4-FFF2-40B4-BE49-F238E27FC236}">
                <a16:creationId xmlns:a16="http://schemas.microsoft.com/office/drawing/2014/main" id="{8C7B70A1-A813-470C-A829-7CC44559C94F}"/>
              </a:ext>
            </a:extLst>
          </p:cNvPr>
          <p:cNvSpPr>
            <a:spLocks noGrp="1"/>
          </p:cNvSpPr>
          <p:nvPr>
            <p:ph type="pic" sz="quarter" idx="21"/>
          </p:nvPr>
        </p:nvSpPr>
        <p:spPr>
          <a:xfrm>
            <a:off x="4614953" y="0"/>
            <a:ext cx="7585924" cy="5949573"/>
          </a:xfrm>
          <a:custGeom>
            <a:avLst/>
            <a:gdLst>
              <a:gd name="connsiteX0" fmla="*/ 6933229 w 7577047"/>
              <a:gd name="connsiteY0" fmla="*/ 0 h 5937736"/>
              <a:gd name="connsiteX1" fmla="*/ 7577047 w 7577047"/>
              <a:gd name="connsiteY1" fmla="*/ 0 h 5937736"/>
              <a:gd name="connsiteX2" fmla="*/ 6304235 w 7577047"/>
              <a:gd name="connsiteY2" fmla="*/ 626666 h 5937736"/>
              <a:gd name="connsiteX3" fmla="*/ 6159164 w 7577047"/>
              <a:gd name="connsiteY3" fmla="*/ 891545 h 5937736"/>
              <a:gd name="connsiteX4" fmla="*/ 6161282 w 7577047"/>
              <a:gd name="connsiteY4" fmla="*/ 898006 h 5937736"/>
              <a:gd name="connsiteX5" fmla="*/ 6459895 w 7577047"/>
              <a:gd name="connsiteY5" fmla="*/ 944306 h 5937736"/>
              <a:gd name="connsiteX6" fmla="*/ 7577047 w 7577047"/>
              <a:gd name="connsiteY6" fmla="*/ 395166 h 5937736"/>
              <a:gd name="connsiteX7" fmla="*/ 7577047 w 7577047"/>
              <a:gd name="connsiteY7" fmla="*/ 3249617 h 5937736"/>
              <a:gd name="connsiteX8" fmla="*/ 2564157 w 7577047"/>
              <a:gd name="connsiteY8" fmla="*/ 5723977 h 5937736"/>
              <a:gd name="connsiteX9" fmla="*/ 233491 w 7577047"/>
              <a:gd name="connsiteY9" fmla="*/ 4932570 h 5937736"/>
              <a:gd name="connsiteX10" fmla="*/ 213372 w 7577047"/>
              <a:gd name="connsiteY10" fmla="*/ 4891653 h 5937736"/>
              <a:gd name="connsiteX11" fmla="*/ 1004379 w 7577047"/>
              <a:gd name="connsiteY11" fmla="*/ 2559423 h 5937736"/>
              <a:gd name="connsiteX12" fmla="*/ 2132121 w 7577047"/>
              <a:gd name="connsiteY12" fmla="*/ 2002747 h 5937736"/>
              <a:gd name="connsiteX13" fmla="*/ 2176595 w 7577047"/>
              <a:gd name="connsiteY13" fmla="*/ 2037202 h 5937736"/>
              <a:gd name="connsiteX14" fmla="*/ 2467796 w 7577047"/>
              <a:gd name="connsiteY14" fmla="*/ 2127649 h 5937736"/>
              <a:gd name="connsiteX15" fmla="*/ 2781234 w 7577047"/>
              <a:gd name="connsiteY15" fmla="*/ 2046893 h 5937736"/>
              <a:gd name="connsiteX0" fmla="*/ 6948025 w 7577047"/>
              <a:gd name="connsiteY0" fmla="*/ 0 h 5949573"/>
              <a:gd name="connsiteX1" fmla="*/ 7577047 w 7577047"/>
              <a:gd name="connsiteY1" fmla="*/ 11837 h 5949573"/>
              <a:gd name="connsiteX2" fmla="*/ 6304235 w 7577047"/>
              <a:gd name="connsiteY2" fmla="*/ 638503 h 5949573"/>
              <a:gd name="connsiteX3" fmla="*/ 6159164 w 7577047"/>
              <a:gd name="connsiteY3" fmla="*/ 903382 h 5949573"/>
              <a:gd name="connsiteX4" fmla="*/ 6161282 w 7577047"/>
              <a:gd name="connsiteY4" fmla="*/ 909843 h 5949573"/>
              <a:gd name="connsiteX5" fmla="*/ 6459895 w 7577047"/>
              <a:gd name="connsiteY5" fmla="*/ 956143 h 5949573"/>
              <a:gd name="connsiteX6" fmla="*/ 7577047 w 7577047"/>
              <a:gd name="connsiteY6" fmla="*/ 407003 h 5949573"/>
              <a:gd name="connsiteX7" fmla="*/ 7577047 w 7577047"/>
              <a:gd name="connsiteY7" fmla="*/ 3261454 h 5949573"/>
              <a:gd name="connsiteX8" fmla="*/ 2564157 w 7577047"/>
              <a:gd name="connsiteY8" fmla="*/ 5735814 h 5949573"/>
              <a:gd name="connsiteX9" fmla="*/ 233491 w 7577047"/>
              <a:gd name="connsiteY9" fmla="*/ 4944407 h 5949573"/>
              <a:gd name="connsiteX10" fmla="*/ 213372 w 7577047"/>
              <a:gd name="connsiteY10" fmla="*/ 4903490 h 5949573"/>
              <a:gd name="connsiteX11" fmla="*/ 1004379 w 7577047"/>
              <a:gd name="connsiteY11" fmla="*/ 2571260 h 5949573"/>
              <a:gd name="connsiteX12" fmla="*/ 2132121 w 7577047"/>
              <a:gd name="connsiteY12" fmla="*/ 2014584 h 5949573"/>
              <a:gd name="connsiteX13" fmla="*/ 2176595 w 7577047"/>
              <a:gd name="connsiteY13" fmla="*/ 2049039 h 5949573"/>
              <a:gd name="connsiteX14" fmla="*/ 2467796 w 7577047"/>
              <a:gd name="connsiteY14" fmla="*/ 2139486 h 5949573"/>
              <a:gd name="connsiteX15" fmla="*/ 2781234 w 7577047"/>
              <a:gd name="connsiteY15" fmla="*/ 2058730 h 5949573"/>
              <a:gd name="connsiteX16" fmla="*/ 6948025 w 7577047"/>
              <a:gd name="connsiteY16" fmla="*/ 0 h 5949573"/>
              <a:gd name="connsiteX0" fmla="*/ 6948025 w 7580006"/>
              <a:gd name="connsiteY0" fmla="*/ 0 h 5949573"/>
              <a:gd name="connsiteX1" fmla="*/ 7580006 w 7580006"/>
              <a:gd name="connsiteY1" fmla="*/ 0 h 5949573"/>
              <a:gd name="connsiteX2" fmla="*/ 6304235 w 7580006"/>
              <a:gd name="connsiteY2" fmla="*/ 638503 h 5949573"/>
              <a:gd name="connsiteX3" fmla="*/ 6159164 w 7580006"/>
              <a:gd name="connsiteY3" fmla="*/ 903382 h 5949573"/>
              <a:gd name="connsiteX4" fmla="*/ 6161282 w 7580006"/>
              <a:gd name="connsiteY4" fmla="*/ 909843 h 5949573"/>
              <a:gd name="connsiteX5" fmla="*/ 6459895 w 7580006"/>
              <a:gd name="connsiteY5" fmla="*/ 956143 h 5949573"/>
              <a:gd name="connsiteX6" fmla="*/ 7577047 w 7580006"/>
              <a:gd name="connsiteY6" fmla="*/ 407003 h 5949573"/>
              <a:gd name="connsiteX7" fmla="*/ 7577047 w 7580006"/>
              <a:gd name="connsiteY7" fmla="*/ 3261454 h 5949573"/>
              <a:gd name="connsiteX8" fmla="*/ 2564157 w 7580006"/>
              <a:gd name="connsiteY8" fmla="*/ 5735814 h 5949573"/>
              <a:gd name="connsiteX9" fmla="*/ 233491 w 7580006"/>
              <a:gd name="connsiteY9" fmla="*/ 4944407 h 5949573"/>
              <a:gd name="connsiteX10" fmla="*/ 213372 w 7580006"/>
              <a:gd name="connsiteY10" fmla="*/ 4903490 h 5949573"/>
              <a:gd name="connsiteX11" fmla="*/ 1004379 w 7580006"/>
              <a:gd name="connsiteY11" fmla="*/ 2571260 h 5949573"/>
              <a:gd name="connsiteX12" fmla="*/ 2132121 w 7580006"/>
              <a:gd name="connsiteY12" fmla="*/ 2014584 h 5949573"/>
              <a:gd name="connsiteX13" fmla="*/ 2176595 w 7580006"/>
              <a:gd name="connsiteY13" fmla="*/ 2049039 h 5949573"/>
              <a:gd name="connsiteX14" fmla="*/ 2467796 w 7580006"/>
              <a:gd name="connsiteY14" fmla="*/ 2139486 h 5949573"/>
              <a:gd name="connsiteX15" fmla="*/ 2781234 w 7580006"/>
              <a:gd name="connsiteY15" fmla="*/ 2058730 h 5949573"/>
              <a:gd name="connsiteX16" fmla="*/ 6948025 w 7580006"/>
              <a:gd name="connsiteY16" fmla="*/ 0 h 5949573"/>
              <a:gd name="connsiteX0" fmla="*/ 6948025 w 7585924"/>
              <a:gd name="connsiteY0" fmla="*/ 0 h 5949573"/>
              <a:gd name="connsiteX1" fmla="*/ 7585924 w 7585924"/>
              <a:gd name="connsiteY1" fmla="*/ 0 h 5949573"/>
              <a:gd name="connsiteX2" fmla="*/ 6304235 w 7585924"/>
              <a:gd name="connsiteY2" fmla="*/ 638503 h 5949573"/>
              <a:gd name="connsiteX3" fmla="*/ 6159164 w 7585924"/>
              <a:gd name="connsiteY3" fmla="*/ 903382 h 5949573"/>
              <a:gd name="connsiteX4" fmla="*/ 6161282 w 7585924"/>
              <a:gd name="connsiteY4" fmla="*/ 909843 h 5949573"/>
              <a:gd name="connsiteX5" fmla="*/ 6459895 w 7585924"/>
              <a:gd name="connsiteY5" fmla="*/ 956143 h 5949573"/>
              <a:gd name="connsiteX6" fmla="*/ 7577047 w 7585924"/>
              <a:gd name="connsiteY6" fmla="*/ 407003 h 5949573"/>
              <a:gd name="connsiteX7" fmla="*/ 7577047 w 7585924"/>
              <a:gd name="connsiteY7" fmla="*/ 3261454 h 5949573"/>
              <a:gd name="connsiteX8" fmla="*/ 2564157 w 7585924"/>
              <a:gd name="connsiteY8" fmla="*/ 5735814 h 5949573"/>
              <a:gd name="connsiteX9" fmla="*/ 233491 w 7585924"/>
              <a:gd name="connsiteY9" fmla="*/ 4944407 h 5949573"/>
              <a:gd name="connsiteX10" fmla="*/ 213372 w 7585924"/>
              <a:gd name="connsiteY10" fmla="*/ 4903490 h 5949573"/>
              <a:gd name="connsiteX11" fmla="*/ 1004379 w 7585924"/>
              <a:gd name="connsiteY11" fmla="*/ 2571260 h 5949573"/>
              <a:gd name="connsiteX12" fmla="*/ 2132121 w 7585924"/>
              <a:gd name="connsiteY12" fmla="*/ 2014584 h 5949573"/>
              <a:gd name="connsiteX13" fmla="*/ 2176595 w 7585924"/>
              <a:gd name="connsiteY13" fmla="*/ 2049039 h 5949573"/>
              <a:gd name="connsiteX14" fmla="*/ 2467796 w 7585924"/>
              <a:gd name="connsiteY14" fmla="*/ 2139486 h 5949573"/>
              <a:gd name="connsiteX15" fmla="*/ 2781234 w 7585924"/>
              <a:gd name="connsiteY15" fmla="*/ 2058730 h 5949573"/>
              <a:gd name="connsiteX16" fmla="*/ 6948025 w 7585924"/>
              <a:gd name="connsiteY16" fmla="*/ 0 h 594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85924" h="5949573">
                <a:moveTo>
                  <a:pt x="6948025" y="0"/>
                </a:moveTo>
                <a:lnTo>
                  <a:pt x="7585924" y="0"/>
                </a:lnTo>
                <a:lnTo>
                  <a:pt x="6304235" y="638503"/>
                </a:lnTo>
                <a:cubicBezTo>
                  <a:pt x="6304235" y="638503"/>
                  <a:pt x="6082923" y="747254"/>
                  <a:pt x="6159164" y="903382"/>
                </a:cubicBezTo>
                <a:lnTo>
                  <a:pt x="6161282" y="909843"/>
                </a:lnTo>
                <a:cubicBezTo>
                  <a:pt x="6161282" y="909843"/>
                  <a:pt x="6239641" y="1064894"/>
                  <a:pt x="6459895" y="956143"/>
                </a:cubicBezTo>
                <a:lnTo>
                  <a:pt x="7577047" y="407003"/>
                </a:lnTo>
                <a:lnTo>
                  <a:pt x="7577047" y="3261454"/>
                </a:lnTo>
                <a:lnTo>
                  <a:pt x="2564157" y="5735814"/>
                </a:lnTo>
                <a:cubicBezTo>
                  <a:pt x="1003320" y="6506764"/>
                  <a:pt x="233491" y="4944407"/>
                  <a:pt x="233491" y="4944407"/>
                </a:cubicBezTo>
                <a:lnTo>
                  <a:pt x="213372" y="4903490"/>
                </a:lnTo>
                <a:cubicBezTo>
                  <a:pt x="-556457" y="3341133"/>
                  <a:pt x="1004379" y="2571260"/>
                  <a:pt x="1004379" y="2571260"/>
                </a:cubicBezTo>
                <a:lnTo>
                  <a:pt x="2132121" y="2014584"/>
                </a:lnTo>
                <a:cubicBezTo>
                  <a:pt x="2145886" y="2026428"/>
                  <a:pt x="2160712" y="2038272"/>
                  <a:pt x="2176595" y="2049039"/>
                </a:cubicBezTo>
                <a:cubicBezTo>
                  <a:pt x="2245424" y="2096416"/>
                  <a:pt x="2342844" y="2139486"/>
                  <a:pt x="2467796" y="2139486"/>
                </a:cubicBezTo>
                <a:cubicBezTo>
                  <a:pt x="2557803" y="2139486"/>
                  <a:pt x="2661577" y="2117951"/>
                  <a:pt x="2781234" y="2058730"/>
                </a:cubicBezTo>
                <a:lnTo>
                  <a:pt x="6948025" y="0"/>
                </a:lnTo>
                <a:close/>
              </a:path>
            </a:pathLst>
          </a:custGeom>
          <a:noFill/>
        </p:spPr>
        <p:txBody>
          <a:bodyPr wrap="square" rtlCol="0" anchor="ctr" anchorCtr="0">
            <a:noAutofit/>
          </a:bodyPr>
          <a:lstStyle>
            <a:lvl1pPr marL="0" indent="0" algn="ctr">
              <a:buNone/>
              <a:defRPr sz="1400"/>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396681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a di ringraziamento">
    <p:spTree>
      <p:nvGrpSpPr>
        <p:cNvPr id="1" name=""/>
        <p:cNvGrpSpPr/>
        <p:nvPr/>
      </p:nvGrpSpPr>
      <p:grpSpPr>
        <a:xfrm>
          <a:off x="0" y="0"/>
          <a:ext cx="0" cy="0"/>
          <a:chOff x="0" y="0"/>
          <a:chExt cx="0" cy="0"/>
        </a:xfrm>
      </p:grpSpPr>
      <p:sp>
        <p:nvSpPr>
          <p:cNvPr id="26" name="Segnaposto immagine 25">
            <a:extLst>
              <a:ext uri="{FF2B5EF4-FFF2-40B4-BE49-F238E27FC236}">
                <a16:creationId xmlns:a16="http://schemas.microsoft.com/office/drawing/2014/main" id="{3C229411-48AD-4A50-B02E-041030F18963}"/>
              </a:ext>
            </a:extLst>
          </p:cNvPr>
          <p:cNvSpPr>
            <a:spLocks noGrp="1"/>
          </p:cNvSpPr>
          <p:nvPr>
            <p:ph type="pic" sz="quarter" idx="21"/>
          </p:nvPr>
        </p:nvSpPr>
        <p:spPr>
          <a:xfrm>
            <a:off x="5245189" y="1"/>
            <a:ext cx="6943003" cy="5934621"/>
          </a:xfrm>
          <a:custGeom>
            <a:avLst/>
            <a:gdLst>
              <a:gd name="connsiteX0" fmla="*/ 6940462 w 6943003"/>
              <a:gd name="connsiteY0" fmla="*/ 0 h 5934621"/>
              <a:gd name="connsiteX1" fmla="*/ 6943003 w 6943003"/>
              <a:gd name="connsiteY1" fmla="*/ 0 h 5934621"/>
              <a:gd name="connsiteX2" fmla="*/ 6943003 w 6943003"/>
              <a:gd name="connsiteY2" fmla="*/ 3562350 h 5934621"/>
              <a:gd name="connsiteX3" fmla="*/ 2564043 w 6943003"/>
              <a:gd name="connsiteY3" fmla="*/ 5721350 h 5934621"/>
              <a:gd name="connsiteX4" fmla="*/ 233592 w 6943003"/>
              <a:gd name="connsiteY4" fmla="*/ 4930141 h 5934621"/>
              <a:gd name="connsiteX5" fmla="*/ 213272 w 6943003"/>
              <a:gd name="connsiteY5" fmla="*/ 4889500 h 5934621"/>
              <a:gd name="connsiteX6" fmla="*/ 1004482 w 6943003"/>
              <a:gd name="connsiteY6" fmla="*/ 2559050 h 5934621"/>
              <a:gd name="connsiteX7" fmla="*/ 2136693 w 6943003"/>
              <a:gd name="connsiteY7" fmla="*/ 2000704 h 5934621"/>
              <a:gd name="connsiteX8" fmla="*/ 2183042 w 6943003"/>
              <a:gd name="connsiteY8" fmla="*/ 2039620 h 5934621"/>
              <a:gd name="connsiteX9" fmla="*/ 2473872 w 6943003"/>
              <a:gd name="connsiteY9" fmla="*/ 2129790 h 5934621"/>
              <a:gd name="connsiteX10" fmla="*/ 2787562 w 6943003"/>
              <a:gd name="connsiteY10" fmla="*/ 2048510 h 593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3003" h="5934621">
                <a:moveTo>
                  <a:pt x="6940462" y="0"/>
                </a:moveTo>
                <a:lnTo>
                  <a:pt x="6943003" y="0"/>
                </a:lnTo>
                <a:lnTo>
                  <a:pt x="6943003" y="3562350"/>
                </a:lnTo>
                <a:lnTo>
                  <a:pt x="2564043" y="5721350"/>
                </a:lnTo>
                <a:cubicBezTo>
                  <a:pt x="1003212" y="6490971"/>
                  <a:pt x="233592" y="4930141"/>
                  <a:pt x="233592" y="4930141"/>
                </a:cubicBezTo>
                <a:lnTo>
                  <a:pt x="213272" y="4889500"/>
                </a:lnTo>
                <a:cubicBezTo>
                  <a:pt x="-556348" y="3328670"/>
                  <a:pt x="1004482" y="2559050"/>
                  <a:pt x="1004482" y="2559050"/>
                </a:cubicBezTo>
                <a:lnTo>
                  <a:pt x="2136693" y="2000704"/>
                </a:lnTo>
                <a:lnTo>
                  <a:pt x="2183042" y="2039620"/>
                </a:lnTo>
                <a:cubicBezTo>
                  <a:pt x="2251622" y="2086610"/>
                  <a:pt x="2349412" y="2129790"/>
                  <a:pt x="2473872" y="2129790"/>
                </a:cubicBezTo>
                <a:cubicBezTo>
                  <a:pt x="2564042" y="2129790"/>
                  <a:pt x="2668182" y="2108200"/>
                  <a:pt x="2787562" y="2048510"/>
                </a:cubicBezTo>
                <a:close/>
              </a:path>
            </a:pathLst>
          </a:custGeom>
        </p:spPr>
        <p:txBody>
          <a:bodyPr wrap="square" rtlCol="0" anchor="ctr" anchorCtr="0">
            <a:noAutofit/>
          </a:bodyPr>
          <a:lstStyle>
            <a:lvl1pPr marL="0" indent="0" algn="ctr">
              <a:buNone/>
              <a:defRPr sz="1400"/>
            </a:lvl1pPr>
          </a:lstStyle>
          <a:p>
            <a:pPr rtl="0"/>
            <a:r>
              <a:rPr lang="it-IT" noProof="0"/>
              <a:t>Fare clic sull'icona per inserire un'immagine</a:t>
            </a:r>
            <a:endParaRPr lang="it-IT" noProof="0" dirty="0"/>
          </a:p>
        </p:txBody>
      </p:sp>
      <p:sp>
        <p:nvSpPr>
          <p:cNvPr id="2" name="Titolo 1">
            <a:extLst>
              <a:ext uri="{FF2B5EF4-FFF2-40B4-BE49-F238E27FC236}">
                <a16:creationId xmlns:a16="http://schemas.microsoft.com/office/drawing/2014/main" id="{199AD403-A15F-4A2F-B050-AB874136E732}"/>
              </a:ext>
            </a:extLst>
          </p:cNvPr>
          <p:cNvSpPr>
            <a:spLocks noGrp="1"/>
          </p:cNvSpPr>
          <p:nvPr>
            <p:ph type="title" hasCustomPrompt="1"/>
          </p:nvPr>
        </p:nvSpPr>
        <p:spPr>
          <a:xfrm>
            <a:off x="814944" y="453050"/>
            <a:ext cx="10515600" cy="1325563"/>
          </a:xfrm>
        </p:spPr>
        <p:txBody>
          <a:bodyPr rtlCol="0"/>
          <a:lstStyle>
            <a:lvl1pPr>
              <a:defRPr/>
            </a:lvl1pPr>
          </a:lstStyle>
          <a:p>
            <a:pPr rtl="0"/>
            <a:r>
              <a:rPr lang="it-IT" noProof="0" dirty="0"/>
              <a:t>GRAZIE!</a:t>
            </a:r>
          </a:p>
        </p:txBody>
      </p:sp>
      <p:sp>
        <p:nvSpPr>
          <p:cNvPr id="12" name="Figura a mano libera: Forma 11">
            <a:extLst>
              <a:ext uri="{FF2B5EF4-FFF2-40B4-BE49-F238E27FC236}">
                <a16:creationId xmlns:a16="http://schemas.microsoft.com/office/drawing/2014/main" id="{F9E3EED1-7BB3-4B75-BCA9-1C1223740B3C}"/>
              </a:ext>
            </a:extLst>
          </p:cNvPr>
          <p:cNvSpPr/>
          <p:nvPr/>
        </p:nvSpPr>
        <p:spPr>
          <a:xfrm>
            <a:off x="8704586" y="5422906"/>
            <a:ext cx="736600" cy="736600"/>
          </a:xfrm>
          <a:custGeom>
            <a:avLst/>
            <a:gdLst>
              <a:gd name="connsiteX0" fmla="*/ 372104 w 736600"/>
              <a:gd name="connsiteY0" fmla="*/ 731514 h 736600"/>
              <a:gd name="connsiteX1" fmla="*/ 731514 w 736600"/>
              <a:gd name="connsiteY1" fmla="*/ 372104 h 736600"/>
              <a:gd name="connsiteX2" fmla="*/ 372104 w 736600"/>
              <a:gd name="connsiteY2" fmla="*/ 12694 h 736600"/>
              <a:gd name="connsiteX3" fmla="*/ 12694 w 736600"/>
              <a:gd name="connsiteY3" fmla="*/ 372104 h 736600"/>
              <a:gd name="connsiteX4" fmla="*/ 372104 w 736600"/>
              <a:gd name="connsiteY4" fmla="*/ 731514 h 73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00" h="736600">
                <a:moveTo>
                  <a:pt x="372104" y="731514"/>
                </a:moveTo>
                <a:cubicBezTo>
                  <a:pt x="570224" y="731514"/>
                  <a:pt x="731514" y="570224"/>
                  <a:pt x="731514" y="372104"/>
                </a:cubicBezTo>
                <a:cubicBezTo>
                  <a:pt x="731514" y="173984"/>
                  <a:pt x="570224" y="12694"/>
                  <a:pt x="372104" y="12694"/>
                </a:cubicBezTo>
                <a:cubicBezTo>
                  <a:pt x="173984" y="12694"/>
                  <a:pt x="12694" y="173984"/>
                  <a:pt x="12694" y="372104"/>
                </a:cubicBezTo>
                <a:cubicBezTo>
                  <a:pt x="12694" y="570224"/>
                  <a:pt x="173984" y="731514"/>
                  <a:pt x="372104" y="731514"/>
                </a:cubicBezTo>
              </a:path>
            </a:pathLst>
          </a:custGeom>
          <a:solidFill>
            <a:schemeClr val="accent1"/>
          </a:solidFill>
          <a:ln w="12694" cap="flat">
            <a:noFill/>
            <a:prstDash val="solid"/>
            <a:miter/>
          </a:ln>
        </p:spPr>
        <p:txBody>
          <a:bodyPr rtlCol="0" anchor="ctr"/>
          <a:lstStyle/>
          <a:p>
            <a:pPr rtl="0"/>
            <a:endParaRPr lang="it-IT" noProof="0" dirty="0"/>
          </a:p>
        </p:txBody>
      </p:sp>
      <p:sp>
        <p:nvSpPr>
          <p:cNvPr id="16" name="Figura a mano libera: Forma 15">
            <a:extLst>
              <a:ext uri="{FF2B5EF4-FFF2-40B4-BE49-F238E27FC236}">
                <a16:creationId xmlns:a16="http://schemas.microsoft.com/office/drawing/2014/main" id="{29016A5F-A55B-4605-B66C-5C6E2BF4919F}"/>
              </a:ext>
            </a:extLst>
          </p:cNvPr>
          <p:cNvSpPr/>
          <p:nvPr/>
        </p:nvSpPr>
        <p:spPr>
          <a:xfrm>
            <a:off x="9659429" y="3776986"/>
            <a:ext cx="2540000" cy="2628900"/>
          </a:xfrm>
          <a:custGeom>
            <a:avLst/>
            <a:gdLst>
              <a:gd name="connsiteX0" fmla="*/ 2528761 w 2540000"/>
              <a:gd name="connsiteY0" fmla="*/ 12694 h 2628900"/>
              <a:gd name="connsiteX1" fmla="*/ 487871 w 2540000"/>
              <a:gd name="connsiteY1" fmla="*/ 1018534 h 2628900"/>
              <a:gd name="connsiteX2" fmla="*/ 113221 w 2540000"/>
              <a:gd name="connsiteY2" fmla="*/ 2120894 h 2628900"/>
              <a:gd name="connsiteX3" fmla="*/ 127191 w 2540000"/>
              <a:gd name="connsiteY3" fmla="*/ 2148834 h 2628900"/>
              <a:gd name="connsiteX4" fmla="*/ 1229551 w 2540000"/>
              <a:gd name="connsiteY4" fmla="*/ 2523484 h 2628900"/>
              <a:gd name="connsiteX5" fmla="*/ 2528761 w 2540000"/>
              <a:gd name="connsiteY5" fmla="*/ 1883404 h 2628900"/>
              <a:gd name="connsiteX6" fmla="*/ 2528761 w 2540000"/>
              <a:gd name="connsiteY6" fmla="*/ 12694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000" h="2628900">
                <a:moveTo>
                  <a:pt x="2528761" y="12694"/>
                </a:moveTo>
                <a:lnTo>
                  <a:pt x="487871" y="1018534"/>
                </a:lnTo>
                <a:cubicBezTo>
                  <a:pt x="487871" y="1018534"/>
                  <a:pt x="-249999" y="1383024"/>
                  <a:pt x="113221" y="2120894"/>
                </a:cubicBezTo>
                <a:lnTo>
                  <a:pt x="127191" y="2148834"/>
                </a:lnTo>
                <a:cubicBezTo>
                  <a:pt x="127191" y="2148834"/>
                  <a:pt x="491681" y="2886705"/>
                  <a:pt x="1229551" y="2523484"/>
                </a:cubicBezTo>
                <a:lnTo>
                  <a:pt x="2528761" y="1883404"/>
                </a:lnTo>
                <a:lnTo>
                  <a:pt x="2528761" y="12694"/>
                </a:lnTo>
                <a:close/>
              </a:path>
            </a:pathLst>
          </a:custGeom>
          <a:solidFill>
            <a:schemeClr val="accent3"/>
          </a:solidFill>
          <a:ln w="12694" cap="flat">
            <a:noFill/>
            <a:prstDash val="solid"/>
            <a:miter/>
          </a:ln>
        </p:spPr>
        <p:txBody>
          <a:bodyPr rtlCol="0" anchor="ctr"/>
          <a:lstStyle/>
          <a:p>
            <a:pPr rtl="0"/>
            <a:endParaRPr lang="it-IT" noProof="0" dirty="0"/>
          </a:p>
        </p:txBody>
      </p:sp>
      <p:sp>
        <p:nvSpPr>
          <p:cNvPr id="19" name="Segnaposto testo 26">
            <a:extLst>
              <a:ext uri="{FF2B5EF4-FFF2-40B4-BE49-F238E27FC236}">
                <a16:creationId xmlns:a16="http://schemas.microsoft.com/office/drawing/2014/main" id="{9DBE4B29-4897-4A3A-B883-A887BCDA3718}"/>
              </a:ext>
            </a:extLst>
          </p:cNvPr>
          <p:cNvSpPr>
            <a:spLocks noGrp="1"/>
          </p:cNvSpPr>
          <p:nvPr>
            <p:ph type="body" sz="quarter" idx="16" hasCustomPrompt="1"/>
          </p:nvPr>
        </p:nvSpPr>
        <p:spPr>
          <a:xfrm>
            <a:off x="824420" y="3955665"/>
            <a:ext cx="4367531" cy="524711"/>
          </a:xfrm>
        </p:spPr>
        <p:txBody>
          <a:bodyPr rtlCol="0">
            <a:noAutofit/>
          </a:bodyPr>
          <a:lstStyle>
            <a:lvl1pPr marL="0" indent="0" algn="l">
              <a:buNone/>
              <a:defRPr sz="2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it-IT" noProof="0" dirty="0"/>
              <a:t>Davide Milano</a:t>
            </a:r>
          </a:p>
        </p:txBody>
      </p:sp>
      <p:sp>
        <p:nvSpPr>
          <p:cNvPr id="20" name="Segnaposto testo 26">
            <a:extLst>
              <a:ext uri="{FF2B5EF4-FFF2-40B4-BE49-F238E27FC236}">
                <a16:creationId xmlns:a16="http://schemas.microsoft.com/office/drawing/2014/main" id="{0EF4532A-9AB5-4545-A83D-BD0E39635727}"/>
              </a:ext>
            </a:extLst>
          </p:cNvPr>
          <p:cNvSpPr>
            <a:spLocks noGrp="1"/>
          </p:cNvSpPr>
          <p:nvPr>
            <p:ph type="body" sz="quarter" idx="17" hasCustomPrompt="1"/>
          </p:nvPr>
        </p:nvSpPr>
        <p:spPr>
          <a:xfrm>
            <a:off x="824420" y="4633361"/>
            <a:ext cx="4367531" cy="365125"/>
          </a:xfrm>
        </p:spPr>
        <p:txBody>
          <a:bodyPr rtlCol="0">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it-IT" noProof="0" dirty="0"/>
              <a:t>Telefono:</a:t>
            </a:r>
          </a:p>
        </p:txBody>
      </p:sp>
      <p:sp>
        <p:nvSpPr>
          <p:cNvPr id="21" name="Segnaposto testo 26">
            <a:extLst>
              <a:ext uri="{FF2B5EF4-FFF2-40B4-BE49-F238E27FC236}">
                <a16:creationId xmlns:a16="http://schemas.microsoft.com/office/drawing/2014/main" id="{D579A1F5-9180-47FE-A31B-4E37384383C4}"/>
              </a:ext>
            </a:extLst>
          </p:cNvPr>
          <p:cNvSpPr>
            <a:spLocks noGrp="1"/>
          </p:cNvSpPr>
          <p:nvPr>
            <p:ph type="body" sz="quarter" idx="18" hasCustomPrompt="1"/>
          </p:nvPr>
        </p:nvSpPr>
        <p:spPr>
          <a:xfrm>
            <a:off x="824420" y="4892976"/>
            <a:ext cx="4367531" cy="365125"/>
          </a:xfrm>
        </p:spPr>
        <p:txBody>
          <a:bodyPr rtlCol="0">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it-IT" noProof="0" dirty="0"/>
              <a:t>678 555-0128</a:t>
            </a:r>
          </a:p>
        </p:txBody>
      </p:sp>
      <p:sp>
        <p:nvSpPr>
          <p:cNvPr id="22" name="Segnaposto testo 26">
            <a:extLst>
              <a:ext uri="{FF2B5EF4-FFF2-40B4-BE49-F238E27FC236}">
                <a16:creationId xmlns:a16="http://schemas.microsoft.com/office/drawing/2014/main" id="{71BBF4E8-67FF-4A65-9EC1-AE832CEBE85D}"/>
              </a:ext>
            </a:extLst>
          </p:cNvPr>
          <p:cNvSpPr>
            <a:spLocks noGrp="1"/>
          </p:cNvSpPr>
          <p:nvPr>
            <p:ph type="body" sz="quarter" idx="19" hasCustomPrompt="1"/>
          </p:nvPr>
        </p:nvSpPr>
        <p:spPr>
          <a:xfrm>
            <a:off x="824420" y="5334299"/>
            <a:ext cx="4367531" cy="365125"/>
          </a:xfrm>
        </p:spPr>
        <p:txBody>
          <a:bodyPr rtlCol="0">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it-IT" noProof="0" dirty="0"/>
              <a:t>Email:</a:t>
            </a:r>
          </a:p>
        </p:txBody>
      </p:sp>
      <p:sp>
        <p:nvSpPr>
          <p:cNvPr id="23" name="Segnaposto testo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824420" y="5593914"/>
            <a:ext cx="4367531" cy="365125"/>
          </a:xfrm>
        </p:spPr>
        <p:txBody>
          <a:bodyPr rtlCol="0">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it-IT" noProof="0" dirty="0"/>
              <a:t>MILANO@EXAMPLE.COM</a:t>
            </a:r>
          </a:p>
        </p:txBody>
      </p:sp>
      <p:sp>
        <p:nvSpPr>
          <p:cNvPr id="3" name="Elemento grafico 23">
            <a:extLst>
              <a:ext uri="{FF2B5EF4-FFF2-40B4-BE49-F238E27FC236}">
                <a16:creationId xmlns:a16="http://schemas.microsoft.com/office/drawing/2014/main" id="{7E62A657-0B76-4081-A698-3C47F1AFC78E}"/>
              </a:ext>
            </a:extLst>
          </p:cNvPr>
          <p:cNvSpPr/>
          <p:nvPr/>
        </p:nvSpPr>
        <p:spPr>
          <a:xfrm>
            <a:off x="900978" y="1561556"/>
            <a:ext cx="1944000" cy="165305"/>
          </a:xfrm>
          <a:custGeom>
            <a:avLst/>
            <a:gdLst>
              <a:gd name="connsiteX0" fmla="*/ 2914974 w 2973890"/>
              <a:gd name="connsiteY0" fmla="*/ 159367 h 165304"/>
              <a:gd name="connsiteX1" fmla="*/ 70199 w 2973890"/>
              <a:gd name="connsiteY1" fmla="*/ 159367 h 165304"/>
              <a:gd name="connsiteX2" fmla="*/ 8816 w 2973890"/>
              <a:gd name="connsiteY2" fmla="*/ 84344 h 165304"/>
              <a:gd name="connsiteX3" fmla="*/ 8816 w 2973890"/>
              <a:gd name="connsiteY3" fmla="*/ 84344 h 165304"/>
              <a:gd name="connsiteX4" fmla="*/ 70199 w 2973890"/>
              <a:gd name="connsiteY4" fmla="*/ 10593 h 165304"/>
              <a:gd name="connsiteX5" fmla="*/ 2913916 w 2973890"/>
              <a:gd name="connsiteY5" fmla="*/ 10593 h 165304"/>
              <a:gd name="connsiteX6" fmla="*/ 2975298 w 2973890"/>
              <a:gd name="connsiteY6" fmla="*/ 84344 h 165304"/>
              <a:gd name="connsiteX7" fmla="*/ 2975298 w 2973890"/>
              <a:gd name="connsiteY7" fmla="*/ 84344 h 165304"/>
              <a:gd name="connsiteX8" fmla="*/ 2914974 w 2973890"/>
              <a:gd name="connsiteY8" fmla="*/ 159367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890" h="165304">
                <a:moveTo>
                  <a:pt x="2914974" y="159367"/>
                </a:moveTo>
                <a:lnTo>
                  <a:pt x="70199" y="159367"/>
                </a:lnTo>
                <a:cubicBezTo>
                  <a:pt x="36333" y="159367"/>
                  <a:pt x="8816" y="125034"/>
                  <a:pt x="8816" y="84344"/>
                </a:cubicBezTo>
                <a:lnTo>
                  <a:pt x="8816" y="84344"/>
                </a:lnTo>
                <a:cubicBezTo>
                  <a:pt x="8816" y="43654"/>
                  <a:pt x="36333" y="10593"/>
                  <a:pt x="70199" y="10593"/>
                </a:cubicBezTo>
                <a:lnTo>
                  <a:pt x="2913916" y="10593"/>
                </a:lnTo>
                <a:cubicBezTo>
                  <a:pt x="2947782" y="10593"/>
                  <a:pt x="2975298" y="43654"/>
                  <a:pt x="2975298" y="84344"/>
                </a:cubicBezTo>
                <a:lnTo>
                  <a:pt x="2975298" y="84344"/>
                </a:lnTo>
                <a:cubicBezTo>
                  <a:pt x="2976357" y="125034"/>
                  <a:pt x="2948840" y="159367"/>
                  <a:pt x="2914974" y="159367"/>
                </a:cubicBezTo>
                <a:close/>
              </a:path>
            </a:pathLst>
          </a:custGeom>
          <a:gradFill>
            <a:gsLst>
              <a:gs pos="0">
                <a:schemeClr val="accent1"/>
              </a:gs>
              <a:gs pos="100000">
                <a:schemeClr val="accent3"/>
              </a:gs>
            </a:gsLst>
            <a:lin ang="0" scaled="1"/>
          </a:gradFill>
          <a:ln w="10580" cap="flat">
            <a:noFill/>
            <a:prstDash val="solid"/>
            <a:miter/>
          </a:ln>
        </p:spPr>
        <p:txBody>
          <a:bodyPr rtlCol="0" anchor="ctr"/>
          <a:lstStyle/>
          <a:p>
            <a:pPr rtl="0"/>
            <a:endParaRPr lang="it-IT" noProof="0" dirty="0"/>
          </a:p>
        </p:txBody>
      </p:sp>
      <p:sp>
        <p:nvSpPr>
          <p:cNvPr id="25" name="Figura a mano libera: Forma 24">
            <a:extLst>
              <a:ext uri="{FF2B5EF4-FFF2-40B4-BE49-F238E27FC236}">
                <a16:creationId xmlns:a16="http://schemas.microsoft.com/office/drawing/2014/main" id="{C51D0359-A547-4B21-8850-06B9F1CDF9CE}"/>
              </a:ext>
            </a:extLst>
          </p:cNvPr>
          <p:cNvSpPr/>
          <p:nvPr userDrawn="1"/>
        </p:nvSpPr>
        <p:spPr>
          <a:xfrm>
            <a:off x="7172412" y="-12694"/>
            <a:ext cx="4978400" cy="2133600"/>
          </a:xfrm>
          <a:custGeom>
            <a:avLst/>
            <a:gdLst>
              <a:gd name="connsiteX0" fmla="*/ 2517688 w 4978400"/>
              <a:gd name="connsiteY0" fmla="*/ 12694 h 2133600"/>
              <a:gd name="connsiteX1" fmla="*/ 371388 w 4978400"/>
              <a:gd name="connsiteY1" fmla="*/ 1070604 h 2133600"/>
              <a:gd name="connsiteX2" fmla="*/ 72938 w 4978400"/>
              <a:gd name="connsiteY2" fmla="*/ 1812284 h 2133600"/>
              <a:gd name="connsiteX3" fmla="*/ 81828 w 4978400"/>
              <a:gd name="connsiteY3" fmla="*/ 1830064 h 2133600"/>
              <a:gd name="connsiteX4" fmla="*/ 851448 w 4978400"/>
              <a:gd name="connsiteY4" fmla="*/ 2044694 h 2133600"/>
              <a:gd name="connsiteX5" fmla="*/ 4970058 w 4978400"/>
              <a:gd name="connsiteY5" fmla="*/ 12694 h 2133600"/>
              <a:gd name="connsiteX6" fmla="*/ 2517688 w 4978400"/>
              <a:gd name="connsiteY6" fmla="*/ 12694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400" h="2133600">
                <a:moveTo>
                  <a:pt x="2517688" y="12694"/>
                </a:moveTo>
                <a:lnTo>
                  <a:pt x="371388" y="1070604"/>
                </a:lnTo>
                <a:cubicBezTo>
                  <a:pt x="371388" y="1070604"/>
                  <a:pt x="-163282" y="1334764"/>
                  <a:pt x="72938" y="1812284"/>
                </a:cubicBezTo>
                <a:lnTo>
                  <a:pt x="81828" y="1830064"/>
                </a:lnTo>
                <a:cubicBezTo>
                  <a:pt x="81828" y="1830064"/>
                  <a:pt x="316778" y="2307584"/>
                  <a:pt x="851448" y="2044694"/>
                </a:cubicBezTo>
                <a:lnTo>
                  <a:pt x="4970058" y="12694"/>
                </a:lnTo>
                <a:lnTo>
                  <a:pt x="2517688" y="12694"/>
                </a:lnTo>
                <a:close/>
              </a:path>
            </a:pathLst>
          </a:custGeom>
          <a:solidFill>
            <a:schemeClr val="accent1"/>
          </a:solidFill>
          <a:ln w="12694" cap="flat">
            <a:noFill/>
            <a:prstDash val="solid"/>
            <a:miter/>
          </a:ln>
        </p:spPr>
        <p:txBody>
          <a:bodyPr rtlCol="0" anchor="ctr"/>
          <a:lstStyle/>
          <a:p>
            <a:pPr rtl="0"/>
            <a:endParaRPr lang="it-IT" noProof="0" dirty="0"/>
          </a:p>
        </p:txBody>
      </p:sp>
    </p:spTree>
    <p:extLst>
      <p:ext uri="{BB962C8B-B14F-4D97-AF65-F5344CB8AC3E}">
        <p14:creationId xmlns:p14="http://schemas.microsoft.com/office/powerpoint/2010/main" val="1159374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rtlCol="0">
            <a:noAutofit/>
          </a:bodyPr>
          <a:lstStyle>
            <a:lvl1pPr>
              <a:defRPr sz="6000"/>
            </a:lvl1pPr>
          </a:lstStyle>
          <a:p>
            <a:pPr rtl="0"/>
            <a:r>
              <a:rPr lang="it-IT" noProof="0" dirty="0"/>
              <a:t>TITOLO</a:t>
            </a:r>
            <a:br>
              <a:rPr lang="it-IT" noProof="0" dirty="0"/>
            </a:br>
            <a:r>
              <a:rPr lang="it-IT" noProof="0" dirty="0"/>
              <a:t>PRESENTAZIONE    </a:t>
            </a:r>
          </a:p>
        </p:txBody>
      </p:sp>
      <p:sp>
        <p:nvSpPr>
          <p:cNvPr id="28" name="Figura a mano libera: Forma 27">
            <a:extLst>
              <a:ext uri="{FF2B5EF4-FFF2-40B4-BE49-F238E27FC236}">
                <a16:creationId xmlns:a16="http://schemas.microsoft.com/office/drawing/2014/main"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pPr rtl="0"/>
            <a:endParaRPr lang="it-IT" noProof="0" dirty="0"/>
          </a:p>
        </p:txBody>
      </p:sp>
      <p:sp>
        <p:nvSpPr>
          <p:cNvPr id="29" name="Figura a mano libera: Forma 28">
            <a:extLst>
              <a:ext uri="{FF2B5EF4-FFF2-40B4-BE49-F238E27FC236}">
                <a16:creationId xmlns:a16="http://schemas.microsoft.com/office/drawing/2014/main"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pPr rtl="0"/>
            <a:endParaRPr lang="it-IT" noProof="0" dirty="0"/>
          </a:p>
        </p:txBody>
      </p:sp>
      <p:sp>
        <p:nvSpPr>
          <p:cNvPr id="30" name="Figura a mano libera: Forma 29">
            <a:extLst>
              <a:ext uri="{FF2B5EF4-FFF2-40B4-BE49-F238E27FC236}">
                <a16:creationId xmlns:a16="http://schemas.microsoft.com/office/drawing/2014/main"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pPr rtl="0"/>
            <a:endParaRPr lang="it-IT" noProof="0" dirty="0"/>
          </a:p>
        </p:txBody>
      </p:sp>
      <p:sp>
        <p:nvSpPr>
          <p:cNvPr id="32" name="Figura a mano libera: Forma 31">
            <a:extLst>
              <a:ext uri="{FF2B5EF4-FFF2-40B4-BE49-F238E27FC236}">
                <a16:creationId xmlns:a16="http://schemas.microsoft.com/office/drawing/2014/main"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pPr rtl="0"/>
            <a:endParaRPr lang="it-IT" noProof="0" dirty="0"/>
          </a:p>
        </p:txBody>
      </p:sp>
      <p:sp>
        <p:nvSpPr>
          <p:cNvPr id="33" name="Figura a mano libera: Forma 32">
            <a:extLst>
              <a:ext uri="{FF2B5EF4-FFF2-40B4-BE49-F238E27FC236}">
                <a16:creationId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pPr rtl="0"/>
            <a:endParaRPr lang="it-IT" noProof="0" dirty="0"/>
          </a:p>
        </p:txBody>
      </p:sp>
      <p:sp>
        <p:nvSpPr>
          <p:cNvPr id="34" name="Figura a mano libera: Forma 33">
            <a:extLst>
              <a:ext uri="{FF2B5EF4-FFF2-40B4-BE49-F238E27FC236}">
                <a16:creationId xmlns:a16="http://schemas.microsoft.com/office/drawing/2014/main"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pPr rtl="0"/>
            <a:endParaRPr lang="it-IT" noProof="0" dirty="0"/>
          </a:p>
        </p:txBody>
      </p:sp>
      <p:sp>
        <p:nvSpPr>
          <p:cNvPr id="40" name="Elemento grafico 37">
            <a:extLst>
              <a:ext uri="{FF2B5EF4-FFF2-40B4-BE49-F238E27FC236}">
                <a16:creationId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pPr rtl="0"/>
            <a:endParaRPr lang="it-IT" noProof="0" dirty="0"/>
          </a:p>
        </p:txBody>
      </p:sp>
      <p:sp>
        <p:nvSpPr>
          <p:cNvPr id="12" name="Elemento grafico 36">
            <a:extLst>
              <a:ext uri="{FF2B5EF4-FFF2-40B4-BE49-F238E27FC236}">
                <a16:creationId xmlns:a16="http://schemas.microsoft.com/office/drawing/2014/main"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pPr rtl="0"/>
            <a:endParaRPr lang="it-IT" noProof="0" dirty="0"/>
          </a:p>
        </p:txBody>
      </p:sp>
      <p:sp>
        <p:nvSpPr>
          <p:cNvPr id="15" name="Sottotitolo 2">
            <a:extLst>
              <a:ext uri="{FF2B5EF4-FFF2-40B4-BE49-F238E27FC236}">
                <a16:creationId xmlns:a16="http://schemas.microsoft.com/office/drawing/2014/main" id="{4BCD5243-C973-44F2-88E8-A4A6E3387B1F}"/>
              </a:ext>
            </a:extLst>
          </p:cNvPr>
          <p:cNvSpPr>
            <a:spLocks noGrp="1"/>
          </p:cNvSpPr>
          <p:nvPr>
            <p:ph type="subTitle" idx="1"/>
          </p:nvPr>
        </p:nvSpPr>
        <p:spPr>
          <a:xfrm>
            <a:off x="758588" y="3429000"/>
            <a:ext cx="3629300" cy="946192"/>
          </a:xfrm>
        </p:spPr>
        <p:txBody>
          <a:bodyPr vert="horz" lIns="91440" tIns="45720" rIns="91440" bIns="45720" rtlCol="0">
            <a:normAutofit/>
          </a:bodyPr>
          <a:lstStyle>
            <a:lvl1pPr marL="0" indent="0">
              <a:buNone/>
              <a:defRPr lang="en-US" b="1" i="0"/>
            </a:lvl1pPr>
          </a:lstStyle>
          <a:p>
            <a:pPr marL="228600" lvl="0" indent="-228600" rtl="0"/>
            <a:r>
              <a:rPr lang="it-IT" noProof="0"/>
              <a:t>Fare clic per modificare lo stile del sottotitolo dello schema</a:t>
            </a:r>
            <a:endParaRPr lang="it-IT" noProof="0" dirty="0"/>
          </a:p>
        </p:txBody>
      </p:sp>
    </p:spTree>
    <p:extLst>
      <p:ext uri="{BB962C8B-B14F-4D97-AF65-F5344CB8AC3E}">
        <p14:creationId xmlns:p14="http://schemas.microsoft.com/office/powerpoint/2010/main" val="2636408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34" name="Ovale 33">
            <a:extLst>
              <a:ext uri="{FF2B5EF4-FFF2-40B4-BE49-F238E27FC236}">
                <a16:creationId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35" name="Elemento grafico 12">
            <a:extLst>
              <a:ext uri="{FF2B5EF4-FFF2-40B4-BE49-F238E27FC236}">
                <a16:creationId xmlns:a16="http://schemas.microsoft.com/office/drawing/2014/main"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it-IT" noProof="0" dirty="0"/>
          </a:p>
        </p:txBody>
      </p:sp>
      <p:sp>
        <p:nvSpPr>
          <p:cNvPr id="10" name="Figura a mano libera: Forma 9">
            <a:extLst>
              <a:ext uri="{FF2B5EF4-FFF2-40B4-BE49-F238E27FC236}">
                <a16:creationId xmlns:a16="http://schemas.microsoft.com/office/drawing/2014/main"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pPr rtl="0"/>
            <a:endParaRPr lang="it-IT" noProof="0" dirty="0"/>
          </a:p>
        </p:txBody>
      </p:sp>
      <p:sp>
        <p:nvSpPr>
          <p:cNvPr id="25" name="Figura a mano libera: Forma 24">
            <a:extLst>
              <a:ext uri="{FF2B5EF4-FFF2-40B4-BE49-F238E27FC236}">
                <a16:creationId xmlns:a16="http://schemas.microsoft.com/office/drawing/2014/main"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pPr rtl="0"/>
            <a:endParaRPr lang="it-IT" noProof="0" dirty="0"/>
          </a:p>
        </p:txBody>
      </p:sp>
      <p:sp>
        <p:nvSpPr>
          <p:cNvPr id="2" name="Titolo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7" y="793172"/>
            <a:ext cx="9144000" cy="655621"/>
          </a:xfrm>
        </p:spPr>
        <p:txBody>
          <a:bodyPr rtlCol="0" anchor="b">
            <a:normAutofit/>
          </a:bodyPr>
          <a:lstStyle>
            <a:lvl1pPr algn="l">
              <a:defRPr sz="4000" b="1">
                <a:gradFill>
                  <a:gsLst>
                    <a:gs pos="0">
                      <a:schemeClr val="accent1"/>
                    </a:gs>
                    <a:gs pos="100000">
                      <a:schemeClr val="accent3"/>
                    </a:gs>
                  </a:gsLst>
                  <a:lin ang="0" scaled="1"/>
                </a:gradFill>
              </a:defRPr>
            </a:lvl1pPr>
          </a:lstStyle>
          <a:p>
            <a:pPr rtl="0"/>
            <a:r>
              <a:rPr lang="it-IT" noProof="0" dirty="0"/>
              <a:t>DIAPOSITIVA DIVISORE</a:t>
            </a:r>
          </a:p>
        </p:txBody>
      </p:sp>
      <p:sp>
        <p:nvSpPr>
          <p:cNvPr id="3" name="Sottotitolo 2">
            <a:extLst>
              <a:ext uri="{FF2B5EF4-FFF2-40B4-BE49-F238E27FC236}">
                <a16:creationId xmlns:a16="http://schemas.microsoft.com/office/drawing/2014/main" id="{0F2EFCC6-4D5A-4B43-A534-1A868887BC7F}"/>
              </a:ext>
            </a:extLst>
          </p:cNvPr>
          <p:cNvSpPr>
            <a:spLocks noGrp="1"/>
          </p:cNvSpPr>
          <p:nvPr>
            <p:ph type="subTitle" idx="1"/>
          </p:nvPr>
        </p:nvSpPr>
        <p:spPr>
          <a:xfrm>
            <a:off x="795772" y="1877051"/>
            <a:ext cx="6843278" cy="496223"/>
          </a:xfrm>
        </p:spPr>
        <p:txBody>
          <a:bodyPr rtlCol="0">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noProof="0"/>
              <a:t>Fare clic per modificare lo stile del sottotitolo dello schema</a:t>
            </a:r>
            <a:endParaRPr lang="it-IT" noProof="0" dirty="0"/>
          </a:p>
        </p:txBody>
      </p:sp>
      <p:sp>
        <p:nvSpPr>
          <p:cNvPr id="24" name="Elemento grafico 22">
            <a:extLst>
              <a:ext uri="{FF2B5EF4-FFF2-40B4-BE49-F238E27FC236}">
                <a16:creationId xmlns:a16="http://schemas.microsoft.com/office/drawing/2014/main" id="{4EE1436E-33B5-4388-87D8-2D0633CC3CE7}"/>
              </a:ext>
            </a:extLst>
          </p:cNvPr>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it-IT" noProof="0" dirty="0"/>
          </a:p>
        </p:txBody>
      </p:sp>
      <p:sp>
        <p:nvSpPr>
          <p:cNvPr id="9" name="Figura a mano libera: Forma 8">
            <a:extLst>
              <a:ext uri="{FF2B5EF4-FFF2-40B4-BE49-F238E27FC236}">
                <a16:creationId xmlns:a16="http://schemas.microsoft.com/office/drawing/2014/main"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pPr rtl="0"/>
            <a:endParaRPr lang="it-IT" noProof="0" dirty="0"/>
          </a:p>
        </p:txBody>
      </p:sp>
      <p:sp>
        <p:nvSpPr>
          <p:cNvPr id="38" name="Figura a mano libera: Forma 37">
            <a:extLst>
              <a:ext uri="{FF2B5EF4-FFF2-40B4-BE49-F238E27FC236}">
                <a16:creationId xmlns:a16="http://schemas.microsoft.com/office/drawing/2014/main"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pPr rtl="0"/>
            <a:endParaRPr lang="it-IT" noProof="0" dirty="0"/>
          </a:p>
        </p:txBody>
      </p:sp>
      <p:sp>
        <p:nvSpPr>
          <p:cNvPr id="36" name="Figura a mano libera: Forma 35">
            <a:extLst>
              <a:ext uri="{FF2B5EF4-FFF2-40B4-BE49-F238E27FC236}">
                <a16:creationId xmlns:a16="http://schemas.microsoft.com/office/drawing/2014/main"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pPr rtl="0"/>
            <a:endParaRPr lang="it-IT" noProof="0" dirty="0"/>
          </a:p>
        </p:txBody>
      </p:sp>
      <p:sp>
        <p:nvSpPr>
          <p:cNvPr id="30" name="Figura a mano libera: Forma 29">
            <a:extLst>
              <a:ext uri="{FF2B5EF4-FFF2-40B4-BE49-F238E27FC236}">
                <a16:creationId xmlns:a16="http://schemas.microsoft.com/office/drawing/2014/main"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pPr rtl="0"/>
            <a:endParaRPr lang="it-IT" noProof="0" dirty="0"/>
          </a:p>
        </p:txBody>
      </p:sp>
      <p:sp>
        <p:nvSpPr>
          <p:cNvPr id="7" name="Segnaposto data 6">
            <a:extLst>
              <a:ext uri="{FF2B5EF4-FFF2-40B4-BE49-F238E27FC236}">
                <a16:creationId xmlns:a16="http://schemas.microsoft.com/office/drawing/2014/main" id="{B7EF9C60-0FED-4965-A9BC-CE69886A38CA}"/>
              </a:ext>
            </a:extLst>
          </p:cNvPr>
          <p:cNvSpPr>
            <a:spLocks noGrp="1"/>
          </p:cNvSpPr>
          <p:nvPr>
            <p:ph type="dt" sz="half" idx="10"/>
          </p:nvPr>
        </p:nvSpPr>
        <p:spPr/>
        <p:txBody>
          <a:bodyPr rtlCol="0"/>
          <a:lstStyle/>
          <a:p>
            <a:pPr rtl="0"/>
            <a:r>
              <a:rPr lang="it-IT" noProof="0"/>
              <a:t>MM.GG.20XX</a:t>
            </a:r>
            <a:endParaRPr lang="it-IT" noProof="0" dirty="0"/>
          </a:p>
        </p:txBody>
      </p:sp>
      <p:sp>
        <p:nvSpPr>
          <p:cNvPr id="8" name="Segnaposto piè di pagina 7">
            <a:extLst>
              <a:ext uri="{FF2B5EF4-FFF2-40B4-BE49-F238E27FC236}">
                <a16:creationId xmlns:a16="http://schemas.microsoft.com/office/drawing/2014/main" id="{239F2410-4015-48DB-BB4D-B5944D8C16B7}"/>
              </a:ext>
            </a:extLst>
          </p:cNvPr>
          <p:cNvSpPr>
            <a:spLocks noGrp="1"/>
          </p:cNvSpPr>
          <p:nvPr>
            <p:ph type="ftr" sz="quarter" idx="11"/>
          </p:nvPr>
        </p:nvSpPr>
        <p:spPr/>
        <p:txBody>
          <a:bodyPr rtlCol="0"/>
          <a:lstStyle/>
          <a:p>
            <a:pPr rtl="0"/>
            <a:r>
              <a:rPr lang="it-IT" noProof="0" dirty="0"/>
              <a:t>AGGIUNGERE UN PIÈ DI PAGINA</a:t>
            </a:r>
          </a:p>
        </p:txBody>
      </p:sp>
      <p:sp>
        <p:nvSpPr>
          <p:cNvPr id="11" name="Segnaposto numero diapositiva 10">
            <a:extLst>
              <a:ext uri="{FF2B5EF4-FFF2-40B4-BE49-F238E27FC236}">
                <a16:creationId xmlns:a16="http://schemas.microsoft.com/office/drawing/2014/main" id="{C44F5F26-1B35-405A-AD75-5DFF48CF6BD6}"/>
              </a:ext>
            </a:extLst>
          </p:cNvPr>
          <p:cNvSpPr>
            <a:spLocks noGrp="1"/>
          </p:cNvSpPr>
          <p:nvPr>
            <p:ph type="sldNum" sz="quarter" idx="12"/>
          </p:nvPr>
        </p:nvSpPr>
        <p:spPr/>
        <p:txBody>
          <a:bodyPr rtlCol="0"/>
          <a:lstStyle/>
          <a:p>
            <a:pPr rtl="0"/>
            <a:fld id="{D495E168-DA5E-4888-8D8A-92B118324C14}" type="slidenum">
              <a:rPr lang="it-IT" noProof="0" smtClean="0"/>
              <a:pPr rtl="0"/>
              <a:t>‹#›</a:t>
            </a:fld>
            <a:endParaRPr lang="it-IT" noProof="0" dirty="0"/>
          </a:p>
        </p:txBody>
      </p:sp>
    </p:spTree>
    <p:extLst>
      <p:ext uri="{BB962C8B-B14F-4D97-AF65-F5344CB8AC3E}">
        <p14:creationId xmlns:p14="http://schemas.microsoft.com/office/powerpoint/2010/main" val="349344483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48" name="Ovale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9" name="Elemento grafico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it-IT" noProof="0" dirty="0"/>
          </a:p>
        </p:txBody>
      </p:sp>
      <p:sp>
        <p:nvSpPr>
          <p:cNvPr id="4" name="Segnaposto data 3">
            <a:extLst>
              <a:ext uri="{FF2B5EF4-FFF2-40B4-BE49-F238E27FC236}">
                <a16:creationId xmlns:a16="http://schemas.microsoft.com/office/drawing/2014/main" id="{DC2A0631-3130-4C36-8E5E-80464B1A62A7}"/>
              </a:ext>
            </a:extLst>
          </p:cNvPr>
          <p:cNvSpPr>
            <a:spLocks noGrp="1"/>
          </p:cNvSpPr>
          <p:nvPr>
            <p:ph type="dt" sz="half" idx="10"/>
          </p:nvPr>
        </p:nvSpPr>
        <p:spPr/>
        <p:txBody>
          <a:bodyPr rtlCol="0"/>
          <a:lstStyle/>
          <a:p>
            <a:pPr rtl="0"/>
            <a:r>
              <a:rPr lang="it-IT" noProof="0"/>
              <a:t>MM.GG.20XX</a:t>
            </a:r>
            <a:endParaRPr lang="it-IT" noProof="0" dirty="0"/>
          </a:p>
        </p:txBody>
      </p:sp>
      <p:sp>
        <p:nvSpPr>
          <p:cNvPr id="5" name="Segnaposto piè di pagina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it-IT" noProof="0" dirty="0"/>
              <a:t>AGGIUNGERE UN PIÈ DI PAGINA</a:t>
            </a:r>
          </a:p>
        </p:txBody>
      </p:sp>
      <p:sp>
        <p:nvSpPr>
          <p:cNvPr id="6" name="Segnaposto numero diapositiva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rtlCol="0"/>
          <a:lstStyle/>
          <a:p>
            <a:pPr rtl="0"/>
            <a:fld id="{D495E168-DA5E-4888-8D8A-92B118324C14}" type="slidenum">
              <a:rPr lang="it-IT" noProof="0" smtClean="0"/>
              <a:t>‹#›</a:t>
            </a:fld>
            <a:endParaRPr lang="it-IT" noProof="0" dirty="0"/>
          </a:p>
        </p:txBody>
      </p:sp>
      <p:grpSp>
        <p:nvGrpSpPr>
          <p:cNvPr id="41" name="Elemento grafico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igura a mano libera: Forma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it-IT" noProof="0" dirty="0"/>
            </a:p>
          </p:txBody>
        </p:sp>
        <p:sp>
          <p:nvSpPr>
            <p:cNvPr id="43" name="Figura a mano libera: Forma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it-IT" noProof="0" dirty="0"/>
            </a:p>
          </p:txBody>
        </p:sp>
        <p:sp>
          <p:nvSpPr>
            <p:cNvPr id="44" name="Figura a mano libera: Forma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it-IT" noProof="0" dirty="0"/>
            </a:p>
          </p:txBody>
        </p:sp>
        <p:sp>
          <p:nvSpPr>
            <p:cNvPr id="45" name="Figura a mano libera: Forma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it-IT" noProof="0" dirty="0"/>
            </a:p>
          </p:txBody>
        </p:sp>
        <p:sp>
          <p:nvSpPr>
            <p:cNvPr id="46" name="Figura a mano libera: Forma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it-IT" noProof="0" dirty="0"/>
            </a:p>
          </p:txBody>
        </p:sp>
        <p:sp>
          <p:nvSpPr>
            <p:cNvPr id="47" name="Figura a mano libera: Forma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it-IT" noProof="0" dirty="0"/>
            </a:p>
          </p:txBody>
        </p:sp>
      </p:grpSp>
      <p:sp>
        <p:nvSpPr>
          <p:cNvPr id="18" name="Segnaposto contenuto 2">
            <a:extLst>
              <a:ext uri="{FF2B5EF4-FFF2-40B4-BE49-F238E27FC236}">
                <a16:creationId xmlns:a16="http://schemas.microsoft.com/office/drawing/2014/main" id="{D7B996D2-06BA-413A-BDEE-428A188D3ADF}"/>
              </a:ext>
            </a:extLst>
          </p:cNvPr>
          <p:cNvSpPr>
            <a:spLocks noGrp="1"/>
          </p:cNvSpPr>
          <p:nvPr>
            <p:ph idx="1"/>
          </p:nvPr>
        </p:nvSpPr>
        <p:spPr>
          <a:xfrm>
            <a:off x="838200" y="1825625"/>
            <a:ext cx="10515600" cy="4351338"/>
          </a:xfrm>
        </p:spPr>
        <p:txBody>
          <a:bodyPr rtlCol="0">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Titolo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rtlCol="0"/>
          <a:lstStyle/>
          <a:p>
            <a:pPr rtl="0"/>
            <a:r>
              <a:rPr lang="it-IT" noProof="0"/>
              <a:t>Fare clic per modificare lo stile del titolo dello schema</a:t>
            </a:r>
            <a:endParaRPr lang="it-IT" noProof="0" dirty="0"/>
          </a:p>
        </p:txBody>
      </p:sp>
      <p:sp>
        <p:nvSpPr>
          <p:cNvPr id="20" name="Elemento grafico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it-IT" noProof="0" dirty="0"/>
          </a:p>
        </p:txBody>
      </p:sp>
    </p:spTree>
    <p:extLst>
      <p:ext uri="{BB962C8B-B14F-4D97-AF65-F5344CB8AC3E}">
        <p14:creationId xmlns:p14="http://schemas.microsoft.com/office/powerpoint/2010/main" val="1858012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48" name="Ovale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9" name="Elemento grafico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it-IT" noProof="0" dirty="0"/>
          </a:p>
        </p:txBody>
      </p:sp>
      <p:sp>
        <p:nvSpPr>
          <p:cNvPr id="4" name="Segnaposto data 3">
            <a:extLst>
              <a:ext uri="{FF2B5EF4-FFF2-40B4-BE49-F238E27FC236}">
                <a16:creationId xmlns:a16="http://schemas.microsoft.com/office/drawing/2014/main" id="{DC2A0631-3130-4C36-8E5E-80464B1A62A7}"/>
              </a:ext>
            </a:extLst>
          </p:cNvPr>
          <p:cNvSpPr>
            <a:spLocks noGrp="1"/>
          </p:cNvSpPr>
          <p:nvPr>
            <p:ph type="dt" sz="half" idx="10"/>
          </p:nvPr>
        </p:nvSpPr>
        <p:spPr/>
        <p:txBody>
          <a:bodyPr rtlCol="0"/>
          <a:lstStyle/>
          <a:p>
            <a:pPr rtl="0"/>
            <a:r>
              <a:rPr lang="it-IT" noProof="0"/>
              <a:t>MM.GG.20XX</a:t>
            </a:r>
            <a:endParaRPr lang="it-IT" noProof="0" dirty="0"/>
          </a:p>
        </p:txBody>
      </p:sp>
      <p:sp>
        <p:nvSpPr>
          <p:cNvPr id="5" name="Segnaposto piè di pagina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it-IT" noProof="0" dirty="0"/>
              <a:t>AGGIUNGERE UN PIÈ DI PAGINA</a:t>
            </a:r>
          </a:p>
        </p:txBody>
      </p:sp>
      <p:sp>
        <p:nvSpPr>
          <p:cNvPr id="6" name="Segnaposto numero diapositiva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rtlCol="0"/>
          <a:lstStyle/>
          <a:p>
            <a:pPr rtl="0"/>
            <a:fld id="{D495E168-DA5E-4888-8D8A-92B118324C14}" type="slidenum">
              <a:rPr lang="it-IT" noProof="0" smtClean="0"/>
              <a:t>‹#›</a:t>
            </a:fld>
            <a:endParaRPr lang="it-IT" noProof="0" dirty="0"/>
          </a:p>
        </p:txBody>
      </p:sp>
      <p:grpSp>
        <p:nvGrpSpPr>
          <p:cNvPr id="41" name="Elemento grafico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igura a mano libera: Forma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it-IT" noProof="0" dirty="0"/>
            </a:p>
          </p:txBody>
        </p:sp>
        <p:sp>
          <p:nvSpPr>
            <p:cNvPr id="43" name="Figura a mano libera: Forma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it-IT" noProof="0" dirty="0"/>
            </a:p>
          </p:txBody>
        </p:sp>
        <p:sp>
          <p:nvSpPr>
            <p:cNvPr id="44" name="Figura a mano libera: Forma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it-IT" noProof="0" dirty="0"/>
            </a:p>
          </p:txBody>
        </p:sp>
        <p:sp>
          <p:nvSpPr>
            <p:cNvPr id="45" name="Figura a mano libera: Forma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it-IT" noProof="0" dirty="0"/>
            </a:p>
          </p:txBody>
        </p:sp>
        <p:sp>
          <p:nvSpPr>
            <p:cNvPr id="46" name="Figura a mano libera: Forma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it-IT" noProof="0" dirty="0"/>
            </a:p>
          </p:txBody>
        </p:sp>
        <p:sp>
          <p:nvSpPr>
            <p:cNvPr id="47" name="Figura a mano libera: Forma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it-IT" noProof="0" dirty="0"/>
            </a:p>
          </p:txBody>
        </p:sp>
      </p:grpSp>
      <p:sp>
        <p:nvSpPr>
          <p:cNvPr id="7" name="Titolo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rtlCol="0"/>
          <a:lstStyle/>
          <a:p>
            <a:pPr rtl="0"/>
            <a:r>
              <a:rPr lang="it-IT" noProof="0"/>
              <a:t>Fare clic per modificare lo stile del titolo dello schema</a:t>
            </a:r>
            <a:endParaRPr lang="it-IT" noProof="0" dirty="0"/>
          </a:p>
        </p:txBody>
      </p:sp>
      <p:sp>
        <p:nvSpPr>
          <p:cNvPr id="20" name="Elemento grafico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it-IT" noProof="0" dirty="0"/>
          </a:p>
        </p:txBody>
      </p:sp>
      <p:sp>
        <p:nvSpPr>
          <p:cNvPr id="17" name="Segnaposto testo 2">
            <a:extLst>
              <a:ext uri="{FF2B5EF4-FFF2-40B4-BE49-F238E27FC236}">
                <a16:creationId xmlns:a16="http://schemas.microsoft.com/office/drawing/2014/main" id="{24B91177-A100-491C-B5EF-BC77E2E33F72}"/>
              </a:ext>
            </a:extLst>
          </p:cNvPr>
          <p:cNvSpPr>
            <a:spLocks noGrp="1"/>
          </p:cNvSpPr>
          <p:nvPr>
            <p:ph type="body" idx="1"/>
          </p:nvPr>
        </p:nvSpPr>
        <p:spPr>
          <a:xfrm>
            <a:off x="839788" y="1825624"/>
            <a:ext cx="5157787" cy="421084"/>
          </a:xfrm>
        </p:spPr>
        <p:txBody>
          <a:bodyPr rtlCol="0"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19" name="Segnaposto contenuto 3">
            <a:extLst>
              <a:ext uri="{FF2B5EF4-FFF2-40B4-BE49-F238E27FC236}">
                <a16:creationId xmlns:a16="http://schemas.microsoft.com/office/drawing/2014/main" id="{B6758D2F-C9AC-4514-B48E-2863E8DDE0CF}"/>
              </a:ext>
            </a:extLst>
          </p:cNvPr>
          <p:cNvSpPr>
            <a:spLocks noGrp="1"/>
          </p:cNvSpPr>
          <p:nvPr>
            <p:ph sz="half" idx="2"/>
          </p:nvPr>
        </p:nvSpPr>
        <p:spPr>
          <a:xfrm>
            <a:off x="839788" y="2323458"/>
            <a:ext cx="5157787" cy="3387547"/>
          </a:xfrm>
        </p:spPr>
        <p:txBody>
          <a:bodyPr rtlCol="0">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1" name="Segnaposto testo 4">
            <a:extLst>
              <a:ext uri="{FF2B5EF4-FFF2-40B4-BE49-F238E27FC236}">
                <a16:creationId xmlns:a16="http://schemas.microsoft.com/office/drawing/2014/main" id="{633C3A9F-17E4-45DF-8DB7-7A55846AAA8F}"/>
              </a:ext>
            </a:extLst>
          </p:cNvPr>
          <p:cNvSpPr>
            <a:spLocks noGrp="1"/>
          </p:cNvSpPr>
          <p:nvPr>
            <p:ph type="body" sz="quarter" idx="3"/>
          </p:nvPr>
        </p:nvSpPr>
        <p:spPr>
          <a:xfrm>
            <a:off x="6172200" y="1828800"/>
            <a:ext cx="5183188" cy="417908"/>
          </a:xfrm>
        </p:spPr>
        <p:txBody>
          <a:bodyPr rtlCol="0"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22" name="Segnaposto contenuto 5">
            <a:extLst>
              <a:ext uri="{FF2B5EF4-FFF2-40B4-BE49-F238E27FC236}">
                <a16:creationId xmlns:a16="http://schemas.microsoft.com/office/drawing/2014/main" id="{C19AB308-7C32-46C9-B8DB-AA96B7ED0D62}"/>
              </a:ext>
            </a:extLst>
          </p:cNvPr>
          <p:cNvSpPr>
            <a:spLocks noGrp="1"/>
          </p:cNvSpPr>
          <p:nvPr>
            <p:ph sz="quarter" idx="4"/>
          </p:nvPr>
        </p:nvSpPr>
        <p:spPr>
          <a:xfrm>
            <a:off x="6172200" y="2323458"/>
            <a:ext cx="5183188" cy="3387547"/>
          </a:xfrm>
        </p:spPr>
        <p:txBody>
          <a:bodyPr rtlCol="0">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Tree>
    <p:extLst>
      <p:ext uri="{BB962C8B-B14F-4D97-AF65-F5344CB8AC3E}">
        <p14:creationId xmlns:p14="http://schemas.microsoft.com/office/powerpoint/2010/main" val="3613384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48" name="Ovale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9" name="Elemento grafico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it-IT" noProof="0" dirty="0"/>
          </a:p>
        </p:txBody>
      </p:sp>
      <p:sp>
        <p:nvSpPr>
          <p:cNvPr id="4" name="Segnaposto data 3">
            <a:extLst>
              <a:ext uri="{FF2B5EF4-FFF2-40B4-BE49-F238E27FC236}">
                <a16:creationId xmlns:a16="http://schemas.microsoft.com/office/drawing/2014/main" id="{DC2A0631-3130-4C36-8E5E-80464B1A62A7}"/>
              </a:ext>
            </a:extLst>
          </p:cNvPr>
          <p:cNvSpPr>
            <a:spLocks noGrp="1"/>
          </p:cNvSpPr>
          <p:nvPr>
            <p:ph type="dt" sz="half" idx="10"/>
          </p:nvPr>
        </p:nvSpPr>
        <p:spPr/>
        <p:txBody>
          <a:bodyPr rtlCol="0"/>
          <a:lstStyle/>
          <a:p>
            <a:pPr rtl="0"/>
            <a:r>
              <a:rPr lang="it-IT" noProof="0"/>
              <a:t>MM.GG.20XX</a:t>
            </a:r>
            <a:endParaRPr lang="it-IT" noProof="0" dirty="0"/>
          </a:p>
        </p:txBody>
      </p:sp>
      <p:sp>
        <p:nvSpPr>
          <p:cNvPr id="5" name="Segnaposto piè di pagina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it-IT" noProof="0" dirty="0"/>
              <a:t>AGGIUNGERE UN PIÈ DI PAGINA</a:t>
            </a:r>
          </a:p>
        </p:txBody>
      </p:sp>
      <p:sp>
        <p:nvSpPr>
          <p:cNvPr id="6" name="Segnaposto numero diapositiva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rtlCol="0"/>
          <a:lstStyle/>
          <a:p>
            <a:pPr rtl="0"/>
            <a:fld id="{D495E168-DA5E-4888-8D8A-92B118324C14}" type="slidenum">
              <a:rPr lang="it-IT" noProof="0" smtClean="0"/>
              <a:t>‹#›</a:t>
            </a:fld>
            <a:endParaRPr lang="it-IT" noProof="0" dirty="0"/>
          </a:p>
        </p:txBody>
      </p:sp>
      <p:grpSp>
        <p:nvGrpSpPr>
          <p:cNvPr id="41" name="Elemento grafico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igura a mano libera: Forma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it-IT" noProof="0" dirty="0"/>
            </a:p>
          </p:txBody>
        </p:sp>
        <p:sp>
          <p:nvSpPr>
            <p:cNvPr id="43" name="Figura a mano libera: Forma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it-IT" noProof="0" dirty="0"/>
            </a:p>
          </p:txBody>
        </p:sp>
        <p:sp>
          <p:nvSpPr>
            <p:cNvPr id="44" name="Figura a mano libera: Forma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it-IT" noProof="0" dirty="0"/>
            </a:p>
          </p:txBody>
        </p:sp>
        <p:sp>
          <p:nvSpPr>
            <p:cNvPr id="45" name="Figura a mano libera: Forma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it-IT" noProof="0" dirty="0"/>
            </a:p>
          </p:txBody>
        </p:sp>
        <p:sp>
          <p:nvSpPr>
            <p:cNvPr id="46" name="Figura a mano libera: Forma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it-IT" noProof="0" dirty="0"/>
            </a:p>
          </p:txBody>
        </p:sp>
        <p:sp>
          <p:nvSpPr>
            <p:cNvPr id="47" name="Figura a mano libera: Forma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it-IT" noProof="0" dirty="0"/>
            </a:p>
          </p:txBody>
        </p:sp>
      </p:grpSp>
      <p:sp>
        <p:nvSpPr>
          <p:cNvPr id="7" name="Titolo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rtlCol="0"/>
          <a:lstStyle/>
          <a:p>
            <a:pPr rtl="0"/>
            <a:r>
              <a:rPr lang="it-IT" noProof="0"/>
              <a:t>Fare clic per modificare lo stile del titolo dello schema</a:t>
            </a:r>
            <a:endParaRPr lang="it-IT" noProof="0" dirty="0"/>
          </a:p>
        </p:txBody>
      </p:sp>
      <p:sp>
        <p:nvSpPr>
          <p:cNvPr id="20" name="Elemento grafico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it-IT" noProof="0" dirty="0"/>
          </a:p>
        </p:txBody>
      </p:sp>
      <p:sp>
        <p:nvSpPr>
          <p:cNvPr id="23" name="Segnaposto contenuto 2">
            <a:extLst>
              <a:ext uri="{FF2B5EF4-FFF2-40B4-BE49-F238E27FC236}">
                <a16:creationId xmlns:a16="http://schemas.microsoft.com/office/drawing/2014/main" id="{CD5AE8A8-E027-4529-A5B7-4D355C71E647}"/>
              </a:ext>
            </a:extLst>
          </p:cNvPr>
          <p:cNvSpPr>
            <a:spLocks noGrp="1"/>
          </p:cNvSpPr>
          <p:nvPr>
            <p:ph sz="half" idx="1"/>
          </p:nvPr>
        </p:nvSpPr>
        <p:spPr>
          <a:xfrm>
            <a:off x="838200" y="1825625"/>
            <a:ext cx="5181600" cy="3885380"/>
          </a:xfrm>
        </p:spPr>
        <p:txBody>
          <a:bodyPr rtlCol="0">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4" name="Segnaposto contenuto 3">
            <a:extLst>
              <a:ext uri="{FF2B5EF4-FFF2-40B4-BE49-F238E27FC236}">
                <a16:creationId xmlns:a16="http://schemas.microsoft.com/office/drawing/2014/main" id="{FB3E4803-F2CA-4138-9997-6108BFDFE7E2}"/>
              </a:ext>
            </a:extLst>
          </p:cNvPr>
          <p:cNvSpPr>
            <a:spLocks noGrp="1"/>
          </p:cNvSpPr>
          <p:nvPr>
            <p:ph sz="half" idx="2"/>
          </p:nvPr>
        </p:nvSpPr>
        <p:spPr>
          <a:xfrm>
            <a:off x="6198110" y="1825624"/>
            <a:ext cx="5181600" cy="3929249"/>
          </a:xfrm>
        </p:spPr>
        <p:txBody>
          <a:bodyPr rtlCol="0">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Tree>
    <p:extLst>
      <p:ext uri="{BB962C8B-B14F-4D97-AF65-F5344CB8AC3E}">
        <p14:creationId xmlns:p14="http://schemas.microsoft.com/office/powerpoint/2010/main" val="3198867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57" name="Segnaposto immagine 56">
            <a:extLst>
              <a:ext uri="{FF2B5EF4-FFF2-40B4-BE49-F238E27FC236}">
                <a16:creationId xmlns:a16="http://schemas.microsoft.com/office/drawing/2014/main" id="{8E328517-DD21-40E0-B948-B25B366BDEC7}"/>
              </a:ext>
            </a:extLst>
          </p:cNvPr>
          <p:cNvSpPr>
            <a:spLocks noGrp="1"/>
          </p:cNvSpPr>
          <p:nvPr>
            <p:ph type="pic" idx="1"/>
          </p:nvPr>
        </p:nvSpPr>
        <p:spPr>
          <a:xfrm>
            <a:off x="5775856" y="532519"/>
            <a:ext cx="6416144" cy="4534825"/>
          </a:xfrm>
          <a:custGeom>
            <a:avLst/>
            <a:gdLst>
              <a:gd name="connsiteX0" fmla="*/ 2868981 w 6416144"/>
              <a:gd name="connsiteY0" fmla="*/ 4534824 h 4534825"/>
              <a:gd name="connsiteX1" fmla="*/ 6408833 w 6416144"/>
              <a:gd name="connsiteY1" fmla="*/ 4534824 h 4534825"/>
              <a:gd name="connsiteX2" fmla="*/ 6408833 w 6416144"/>
              <a:gd name="connsiteY2" fmla="*/ 4534825 h 4534825"/>
              <a:gd name="connsiteX3" fmla="*/ 2868981 w 6416144"/>
              <a:gd name="connsiteY3" fmla="*/ 4534825 h 4534825"/>
              <a:gd name="connsiteX4" fmla="*/ 4642500 w 6416144"/>
              <a:gd name="connsiteY4" fmla="*/ 3896784 h 4534825"/>
              <a:gd name="connsiteX5" fmla="*/ 4642501 w 6416144"/>
              <a:gd name="connsiteY5" fmla="*/ 3896784 h 4534825"/>
              <a:gd name="connsiteX6" fmla="*/ 4642605 w 6416144"/>
              <a:gd name="connsiteY6" fmla="*/ 3899015 h 4534825"/>
              <a:gd name="connsiteX7" fmla="*/ 4905429 w 6416144"/>
              <a:gd name="connsiteY7" fmla="*/ 4145635 h 4534825"/>
              <a:gd name="connsiteX8" fmla="*/ 4905428 w 6416144"/>
              <a:gd name="connsiteY8" fmla="*/ 4145635 h 4534825"/>
              <a:gd name="connsiteX9" fmla="*/ 4642604 w 6416144"/>
              <a:gd name="connsiteY9" fmla="*/ 3899015 h 4534825"/>
              <a:gd name="connsiteX10" fmla="*/ 6416144 w 6416144"/>
              <a:gd name="connsiteY10" fmla="*/ 0 h 4534825"/>
              <a:gd name="connsiteX11" fmla="*/ 6416144 w 6416144"/>
              <a:gd name="connsiteY11" fmla="*/ 233966 h 4534825"/>
              <a:gd name="connsiteX12" fmla="*/ 5581177 w 6416144"/>
              <a:gd name="connsiteY12" fmla="*/ 233966 h 4534825"/>
              <a:gd name="connsiteX13" fmla="*/ 5317839 w 6416144"/>
              <a:gd name="connsiteY13" fmla="*/ 428980 h 4534825"/>
              <a:gd name="connsiteX14" fmla="*/ 5317839 w 6416144"/>
              <a:gd name="connsiteY14" fmla="*/ 436628 h 4534825"/>
              <a:gd name="connsiteX15" fmla="*/ 5581177 w 6416144"/>
              <a:gd name="connsiteY15" fmla="*/ 631642 h 4534825"/>
              <a:gd name="connsiteX16" fmla="*/ 6416144 w 6416144"/>
              <a:gd name="connsiteY16" fmla="*/ 631642 h 4534825"/>
              <a:gd name="connsiteX17" fmla="*/ 6416144 w 6416144"/>
              <a:gd name="connsiteY17" fmla="*/ 4534824 h 4534825"/>
              <a:gd name="connsiteX18" fmla="*/ 6408833 w 6416144"/>
              <a:gd name="connsiteY18" fmla="*/ 4534824 h 4534825"/>
              <a:gd name="connsiteX19" fmla="*/ 6408833 w 6416144"/>
              <a:gd name="connsiteY19" fmla="*/ 4145635 h 4534825"/>
              <a:gd name="connsiteX20" fmla="*/ 6412028 w 6416144"/>
              <a:gd name="connsiteY20" fmla="*/ 4145635 h 4534825"/>
              <a:gd name="connsiteX21" fmla="*/ 6412028 w 6416144"/>
              <a:gd name="connsiteY21" fmla="*/ 3620144 h 4534825"/>
              <a:gd name="connsiteX22" fmla="*/ 4905428 w 6416144"/>
              <a:gd name="connsiteY22" fmla="*/ 3620144 h 4534825"/>
              <a:gd name="connsiteX23" fmla="*/ 4642090 w 6416144"/>
              <a:gd name="connsiteY23" fmla="*/ 3877837 h 4534825"/>
              <a:gd name="connsiteX24" fmla="*/ 4642090 w 6416144"/>
              <a:gd name="connsiteY24" fmla="*/ 3887942 h 4534825"/>
              <a:gd name="connsiteX25" fmla="*/ 4642500 w 6416144"/>
              <a:gd name="connsiteY25" fmla="*/ 3896784 h 4534825"/>
              <a:gd name="connsiteX26" fmla="*/ 3281687 w 6416144"/>
              <a:gd name="connsiteY26" fmla="*/ 3896784 h 4534825"/>
              <a:gd name="connsiteX27" fmla="*/ 2832240 w 6416144"/>
              <a:gd name="connsiteY27" fmla="*/ 4343957 h 4534825"/>
              <a:gd name="connsiteX28" fmla="*/ 2832240 w 6416144"/>
              <a:gd name="connsiteY28" fmla="*/ 4360378 h 4534825"/>
              <a:gd name="connsiteX29" fmla="*/ 2855942 w 6416144"/>
              <a:gd name="connsiteY29" fmla="*/ 4501866 h 4534825"/>
              <a:gd name="connsiteX30" fmla="*/ 2868981 w 6416144"/>
              <a:gd name="connsiteY30" fmla="*/ 4534824 h 4534825"/>
              <a:gd name="connsiteX31" fmla="*/ 1415799 w 6416144"/>
              <a:gd name="connsiteY31" fmla="*/ 4534824 h 4534825"/>
              <a:gd name="connsiteX32" fmla="*/ 1316204 w 6416144"/>
              <a:gd name="connsiteY32" fmla="*/ 4515398 h 4534825"/>
              <a:gd name="connsiteX33" fmla="*/ 1033 w 6416144"/>
              <a:gd name="connsiteY33" fmla="*/ 2292638 h 4534825"/>
              <a:gd name="connsiteX34" fmla="*/ 1594209 w 6416144"/>
              <a:gd name="connsiteY34" fmla="*/ 23854 h 4534825"/>
              <a:gd name="connsiteX35" fmla="*/ 1554064 w 6416144"/>
              <a:gd name="connsiteY35" fmla="*/ 11750 h 45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6144" h="4534825">
                <a:moveTo>
                  <a:pt x="2868981" y="4534824"/>
                </a:moveTo>
                <a:lnTo>
                  <a:pt x="6408833" y="4534824"/>
                </a:lnTo>
                <a:lnTo>
                  <a:pt x="6408833" y="4534825"/>
                </a:lnTo>
                <a:lnTo>
                  <a:pt x="2868981" y="4534825"/>
                </a:lnTo>
                <a:close/>
                <a:moveTo>
                  <a:pt x="4642500" y="3896784"/>
                </a:moveTo>
                <a:lnTo>
                  <a:pt x="4642501" y="3896784"/>
                </a:lnTo>
                <a:lnTo>
                  <a:pt x="4642605" y="3899015"/>
                </a:lnTo>
                <a:cubicBezTo>
                  <a:pt x="4646206" y="3948339"/>
                  <a:pt x="4675008" y="4145635"/>
                  <a:pt x="4905429" y="4145635"/>
                </a:cubicBezTo>
                <a:lnTo>
                  <a:pt x="4905428" y="4145635"/>
                </a:lnTo>
                <a:cubicBezTo>
                  <a:pt x="4675007" y="4145635"/>
                  <a:pt x="4646205" y="3948339"/>
                  <a:pt x="4642604" y="3899015"/>
                </a:cubicBezTo>
                <a:close/>
                <a:moveTo>
                  <a:pt x="6416144" y="0"/>
                </a:moveTo>
                <a:lnTo>
                  <a:pt x="6416144" y="233966"/>
                </a:lnTo>
                <a:lnTo>
                  <a:pt x="5581177" y="233966"/>
                </a:lnTo>
                <a:cubicBezTo>
                  <a:pt x="5581177" y="233966"/>
                  <a:pt x="5317839" y="233966"/>
                  <a:pt x="5317839" y="428980"/>
                </a:cubicBezTo>
                <a:lnTo>
                  <a:pt x="5317839" y="436628"/>
                </a:lnTo>
                <a:cubicBezTo>
                  <a:pt x="5317839" y="436628"/>
                  <a:pt x="5317839" y="631642"/>
                  <a:pt x="5581177" y="631642"/>
                </a:cubicBezTo>
                <a:lnTo>
                  <a:pt x="6416144" y="631642"/>
                </a:lnTo>
                <a:lnTo>
                  <a:pt x="6416144" y="4534824"/>
                </a:lnTo>
                <a:lnTo>
                  <a:pt x="6408833" y="4534824"/>
                </a:lnTo>
                <a:lnTo>
                  <a:pt x="6408833" y="4145635"/>
                </a:lnTo>
                <a:lnTo>
                  <a:pt x="6412028" y="4145635"/>
                </a:lnTo>
                <a:lnTo>
                  <a:pt x="6412028" y="3620144"/>
                </a:lnTo>
                <a:lnTo>
                  <a:pt x="4905428" y="3620144"/>
                </a:lnTo>
                <a:cubicBezTo>
                  <a:pt x="4905428" y="3620144"/>
                  <a:pt x="4642090" y="3620144"/>
                  <a:pt x="4642090" y="3877837"/>
                </a:cubicBezTo>
                <a:lnTo>
                  <a:pt x="4642090" y="3887942"/>
                </a:lnTo>
                <a:lnTo>
                  <a:pt x="4642500" y="3896784"/>
                </a:lnTo>
                <a:lnTo>
                  <a:pt x="3281687" y="3896784"/>
                </a:lnTo>
                <a:cubicBezTo>
                  <a:pt x="3281687" y="3896784"/>
                  <a:pt x="2832240" y="3896784"/>
                  <a:pt x="2832240" y="4343957"/>
                </a:cubicBezTo>
                <a:lnTo>
                  <a:pt x="2832240" y="4360378"/>
                </a:lnTo>
                <a:cubicBezTo>
                  <a:pt x="2832240" y="4360378"/>
                  <a:pt x="2832240" y="4423262"/>
                  <a:pt x="2855942" y="4501866"/>
                </a:cubicBezTo>
                <a:lnTo>
                  <a:pt x="2868981" y="4534824"/>
                </a:lnTo>
                <a:lnTo>
                  <a:pt x="1415799" y="4534824"/>
                </a:lnTo>
                <a:lnTo>
                  <a:pt x="1316204" y="4515398"/>
                </a:lnTo>
                <a:cubicBezTo>
                  <a:pt x="682558" y="4348152"/>
                  <a:pt x="32583" y="3566545"/>
                  <a:pt x="1033" y="2292638"/>
                </a:cubicBezTo>
                <a:cubicBezTo>
                  <a:pt x="-35023" y="836743"/>
                  <a:pt x="880886" y="23854"/>
                  <a:pt x="1594209" y="23854"/>
                </a:cubicBezTo>
                <a:cubicBezTo>
                  <a:pt x="1590120" y="19819"/>
                  <a:pt x="1558153" y="15785"/>
                  <a:pt x="1554064" y="11750"/>
                </a:cubicBezTo>
                <a:close/>
              </a:path>
            </a:pathLst>
          </a:custGeom>
        </p:spPr>
        <p:txBody>
          <a:bodyPr wrap="square" rtlCol="0"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35" name="Ovale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36" name="Elemento grafico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it-IT" noProof="0" dirty="0"/>
          </a:p>
        </p:txBody>
      </p:sp>
      <p:sp>
        <p:nvSpPr>
          <p:cNvPr id="4" name="Segnaposto data 3">
            <a:extLst>
              <a:ext uri="{FF2B5EF4-FFF2-40B4-BE49-F238E27FC236}">
                <a16:creationId xmlns:a16="http://schemas.microsoft.com/office/drawing/2014/main" id="{AC6F89F8-3E24-406D-9C49-00E6E47E4AAC}"/>
              </a:ext>
            </a:extLst>
          </p:cNvPr>
          <p:cNvSpPr>
            <a:spLocks noGrp="1"/>
          </p:cNvSpPr>
          <p:nvPr>
            <p:ph type="dt" sz="half" idx="10"/>
          </p:nvPr>
        </p:nvSpPr>
        <p:spPr/>
        <p:txBody>
          <a:bodyPr rtlCol="0"/>
          <a:lstStyle/>
          <a:p>
            <a:pPr rtl="0"/>
            <a:r>
              <a:rPr lang="it-IT" noProof="0"/>
              <a:t>MM.GG.20XX</a:t>
            </a:r>
            <a:endParaRPr lang="it-IT" noProof="0" dirty="0"/>
          </a:p>
        </p:txBody>
      </p:sp>
      <p:sp>
        <p:nvSpPr>
          <p:cNvPr id="5" name="Segnaposto piè di pagina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rtlCol="0"/>
          <a:lstStyle/>
          <a:p>
            <a:pPr rtl="0"/>
            <a:r>
              <a:rPr lang="it-IT" noProof="0" dirty="0"/>
              <a:t>AGGIUNGERE UN PIÈ DI PAGINA</a:t>
            </a:r>
          </a:p>
        </p:txBody>
      </p:sp>
      <p:sp>
        <p:nvSpPr>
          <p:cNvPr id="6" name="Segnaposto numero diapositiva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rtlCol="0"/>
          <a:lstStyle/>
          <a:p>
            <a:pPr rtl="0"/>
            <a:fld id="{D495E168-DA5E-4888-8D8A-92B118324C14}" type="slidenum">
              <a:rPr lang="it-IT" noProof="0" smtClean="0"/>
              <a:t>‹#›</a:t>
            </a:fld>
            <a:endParaRPr lang="it-IT" noProof="0" dirty="0"/>
          </a:p>
        </p:txBody>
      </p:sp>
      <p:sp>
        <p:nvSpPr>
          <p:cNvPr id="38" name="Figura a mano libera: Forma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pPr rtl="0"/>
            <a:endParaRPr lang="it-IT" noProof="0" dirty="0"/>
          </a:p>
        </p:txBody>
      </p:sp>
      <p:sp>
        <p:nvSpPr>
          <p:cNvPr id="3" name="Elemento grafico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pPr rtl="0"/>
            <a:endParaRPr lang="it-IT" noProof="0" dirty="0"/>
          </a:p>
        </p:txBody>
      </p:sp>
      <p:sp>
        <p:nvSpPr>
          <p:cNvPr id="33" name="Figura a mano libera: Forma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pPr rtl="0"/>
            <a:endParaRPr lang="it-IT" noProof="0" dirty="0"/>
          </a:p>
        </p:txBody>
      </p:sp>
      <p:sp>
        <p:nvSpPr>
          <p:cNvPr id="41" name="Figura a mano libera: Forma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pPr rtl="0"/>
            <a:endParaRPr lang="it-IT" noProof="0" dirty="0"/>
          </a:p>
        </p:txBody>
      </p:sp>
      <p:sp>
        <p:nvSpPr>
          <p:cNvPr id="19" name="Titolo 1">
            <a:extLst>
              <a:ext uri="{FF2B5EF4-FFF2-40B4-BE49-F238E27FC236}">
                <a16:creationId xmlns:a16="http://schemas.microsoft.com/office/drawing/2014/main" id="{2AC78A4D-01A3-43A6-BE82-E64E2BF16D65}"/>
              </a:ext>
            </a:extLst>
          </p:cNvPr>
          <p:cNvSpPr>
            <a:spLocks noGrp="1"/>
          </p:cNvSpPr>
          <p:nvPr>
            <p:ph type="title"/>
          </p:nvPr>
        </p:nvSpPr>
        <p:spPr>
          <a:xfrm>
            <a:off x="839788" y="457200"/>
            <a:ext cx="3932237" cy="1442729"/>
          </a:xfrm>
        </p:spPr>
        <p:txBody>
          <a:bodyPr rtlCol="0" anchor="b"/>
          <a:lstStyle>
            <a:lvl1pPr>
              <a:defRPr sz="3200"/>
            </a:lvl1pPr>
          </a:lstStyle>
          <a:p>
            <a:pPr rtl="0"/>
            <a:r>
              <a:rPr lang="it-IT" noProof="0"/>
              <a:t>Fare clic per modificare lo stile del titolo dello schema</a:t>
            </a:r>
            <a:endParaRPr lang="it-IT" noProof="0" dirty="0"/>
          </a:p>
        </p:txBody>
      </p:sp>
      <p:sp>
        <p:nvSpPr>
          <p:cNvPr id="20" name="Segnaposto testo 3">
            <a:extLst>
              <a:ext uri="{FF2B5EF4-FFF2-40B4-BE49-F238E27FC236}">
                <a16:creationId xmlns:a16="http://schemas.microsoft.com/office/drawing/2014/main" id="{E6544955-4597-4E52-9C7E-8AEB5D2A4983}"/>
              </a:ext>
            </a:extLst>
          </p:cNvPr>
          <p:cNvSpPr>
            <a:spLocks noGrp="1"/>
          </p:cNvSpPr>
          <p:nvPr>
            <p:ph type="body" sz="half" idx="2"/>
          </p:nvPr>
        </p:nvSpPr>
        <p:spPr>
          <a:xfrm>
            <a:off x="839788" y="2356700"/>
            <a:ext cx="3932237" cy="3512287"/>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gli stili del testo dello schema</a:t>
            </a:r>
          </a:p>
        </p:txBody>
      </p:sp>
    </p:spTree>
    <p:extLst>
      <p:ext uri="{BB962C8B-B14F-4D97-AF65-F5344CB8AC3E}">
        <p14:creationId xmlns:p14="http://schemas.microsoft.com/office/powerpoint/2010/main" val="2002305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35" name="Ovale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36" name="Elemento grafico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it-IT" noProof="0" dirty="0"/>
          </a:p>
        </p:txBody>
      </p:sp>
      <p:sp>
        <p:nvSpPr>
          <p:cNvPr id="4" name="Segnaposto data 3">
            <a:extLst>
              <a:ext uri="{FF2B5EF4-FFF2-40B4-BE49-F238E27FC236}">
                <a16:creationId xmlns:a16="http://schemas.microsoft.com/office/drawing/2014/main" id="{AC6F89F8-3E24-406D-9C49-00E6E47E4AAC}"/>
              </a:ext>
            </a:extLst>
          </p:cNvPr>
          <p:cNvSpPr>
            <a:spLocks noGrp="1"/>
          </p:cNvSpPr>
          <p:nvPr>
            <p:ph type="dt" sz="half" idx="10"/>
          </p:nvPr>
        </p:nvSpPr>
        <p:spPr/>
        <p:txBody>
          <a:bodyPr rtlCol="0"/>
          <a:lstStyle/>
          <a:p>
            <a:pPr rtl="0"/>
            <a:r>
              <a:rPr lang="it-IT" noProof="0"/>
              <a:t>MM.GG.20XX</a:t>
            </a:r>
            <a:endParaRPr lang="it-IT" noProof="0" dirty="0"/>
          </a:p>
        </p:txBody>
      </p:sp>
      <p:sp>
        <p:nvSpPr>
          <p:cNvPr id="5" name="Segnaposto piè di pagina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rtlCol="0"/>
          <a:lstStyle/>
          <a:p>
            <a:pPr rtl="0"/>
            <a:r>
              <a:rPr lang="it-IT" noProof="0" dirty="0"/>
              <a:t>AGGIUNGERE UN PIÈ DI PAGINA</a:t>
            </a:r>
          </a:p>
        </p:txBody>
      </p:sp>
      <p:sp>
        <p:nvSpPr>
          <p:cNvPr id="6" name="Segnaposto numero diapositiva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rtlCol="0"/>
          <a:lstStyle/>
          <a:p>
            <a:pPr rtl="0"/>
            <a:fld id="{D495E168-DA5E-4888-8D8A-92B118324C14}" type="slidenum">
              <a:rPr lang="it-IT" noProof="0" smtClean="0"/>
              <a:t>‹#›</a:t>
            </a:fld>
            <a:endParaRPr lang="it-IT" noProof="0" dirty="0"/>
          </a:p>
        </p:txBody>
      </p:sp>
      <p:sp>
        <p:nvSpPr>
          <p:cNvPr id="38" name="Figura a mano libera: Forma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pPr rtl="0"/>
            <a:endParaRPr lang="it-IT" noProof="0" dirty="0"/>
          </a:p>
        </p:txBody>
      </p:sp>
      <p:sp>
        <p:nvSpPr>
          <p:cNvPr id="3" name="Elemento grafico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pPr rtl="0"/>
            <a:endParaRPr lang="it-IT" noProof="0" dirty="0"/>
          </a:p>
        </p:txBody>
      </p:sp>
      <p:sp>
        <p:nvSpPr>
          <p:cNvPr id="33" name="Figura a mano libera: Forma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pPr rtl="0"/>
            <a:endParaRPr lang="it-IT" noProof="0" dirty="0"/>
          </a:p>
        </p:txBody>
      </p:sp>
      <p:sp>
        <p:nvSpPr>
          <p:cNvPr id="41" name="Figura a mano libera: Forma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pPr rtl="0"/>
            <a:endParaRPr lang="it-IT" noProof="0" dirty="0"/>
          </a:p>
        </p:txBody>
      </p:sp>
      <p:sp>
        <p:nvSpPr>
          <p:cNvPr id="19" name="Titolo 1">
            <a:extLst>
              <a:ext uri="{FF2B5EF4-FFF2-40B4-BE49-F238E27FC236}">
                <a16:creationId xmlns:a16="http://schemas.microsoft.com/office/drawing/2014/main" id="{2AC78A4D-01A3-43A6-BE82-E64E2BF16D65}"/>
              </a:ext>
            </a:extLst>
          </p:cNvPr>
          <p:cNvSpPr>
            <a:spLocks noGrp="1"/>
          </p:cNvSpPr>
          <p:nvPr>
            <p:ph type="title"/>
          </p:nvPr>
        </p:nvSpPr>
        <p:spPr>
          <a:xfrm>
            <a:off x="839788" y="457200"/>
            <a:ext cx="3932237" cy="1442729"/>
          </a:xfrm>
        </p:spPr>
        <p:txBody>
          <a:bodyPr rtlCol="0" anchor="b"/>
          <a:lstStyle>
            <a:lvl1pPr>
              <a:defRPr sz="3200"/>
            </a:lvl1pPr>
          </a:lstStyle>
          <a:p>
            <a:pPr rtl="0"/>
            <a:r>
              <a:rPr lang="it-IT" noProof="0"/>
              <a:t>Fare clic per modificare lo stile del titolo dello schema</a:t>
            </a:r>
            <a:endParaRPr lang="it-IT" noProof="0" dirty="0"/>
          </a:p>
        </p:txBody>
      </p:sp>
      <p:sp>
        <p:nvSpPr>
          <p:cNvPr id="20" name="Segnaposto testo 3">
            <a:extLst>
              <a:ext uri="{FF2B5EF4-FFF2-40B4-BE49-F238E27FC236}">
                <a16:creationId xmlns:a16="http://schemas.microsoft.com/office/drawing/2014/main" id="{E6544955-4597-4E52-9C7E-8AEB5D2A4983}"/>
              </a:ext>
            </a:extLst>
          </p:cNvPr>
          <p:cNvSpPr>
            <a:spLocks noGrp="1"/>
          </p:cNvSpPr>
          <p:nvPr>
            <p:ph type="body" sz="half" idx="2"/>
          </p:nvPr>
        </p:nvSpPr>
        <p:spPr>
          <a:xfrm>
            <a:off x="839788" y="2356700"/>
            <a:ext cx="3932237" cy="3512287"/>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gli stili del testo dello schema</a:t>
            </a:r>
          </a:p>
        </p:txBody>
      </p:sp>
      <p:sp>
        <p:nvSpPr>
          <p:cNvPr id="14" name="Segnaposto contenuto 2">
            <a:extLst>
              <a:ext uri="{FF2B5EF4-FFF2-40B4-BE49-F238E27FC236}">
                <a16:creationId xmlns:a16="http://schemas.microsoft.com/office/drawing/2014/main" id="{A28A6791-A2CB-40CE-AEF5-A729106DA43B}"/>
              </a:ext>
            </a:extLst>
          </p:cNvPr>
          <p:cNvSpPr>
            <a:spLocks noGrp="1"/>
          </p:cNvSpPr>
          <p:nvPr>
            <p:ph idx="1"/>
          </p:nvPr>
        </p:nvSpPr>
        <p:spPr>
          <a:xfrm>
            <a:off x="5183188" y="457201"/>
            <a:ext cx="6653212" cy="5403850"/>
          </a:xfrm>
        </p:spPr>
        <p:txBody>
          <a:bodyPr rtlCol="0">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Tree>
    <p:extLst>
      <p:ext uri="{BB962C8B-B14F-4D97-AF65-F5344CB8AC3E}">
        <p14:creationId xmlns:p14="http://schemas.microsoft.com/office/powerpoint/2010/main" val="348475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48" name="Ovale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9" name="Elemento grafico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it-IT" noProof="0" dirty="0"/>
          </a:p>
        </p:txBody>
      </p:sp>
      <p:sp>
        <p:nvSpPr>
          <p:cNvPr id="4" name="Segnaposto data 3">
            <a:extLst>
              <a:ext uri="{FF2B5EF4-FFF2-40B4-BE49-F238E27FC236}">
                <a16:creationId xmlns:a16="http://schemas.microsoft.com/office/drawing/2014/main" id="{DC2A0631-3130-4C36-8E5E-80464B1A62A7}"/>
              </a:ext>
            </a:extLst>
          </p:cNvPr>
          <p:cNvSpPr>
            <a:spLocks noGrp="1"/>
          </p:cNvSpPr>
          <p:nvPr>
            <p:ph type="dt" sz="half" idx="10"/>
          </p:nvPr>
        </p:nvSpPr>
        <p:spPr/>
        <p:txBody>
          <a:bodyPr rtlCol="0"/>
          <a:lstStyle/>
          <a:p>
            <a:pPr rtl="0"/>
            <a:r>
              <a:rPr lang="it-IT" noProof="0"/>
              <a:t>MM.GG.20XX</a:t>
            </a:r>
            <a:endParaRPr lang="it-IT" noProof="0" dirty="0"/>
          </a:p>
        </p:txBody>
      </p:sp>
      <p:sp>
        <p:nvSpPr>
          <p:cNvPr id="5" name="Segnaposto piè di pagina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it-IT" noProof="0" dirty="0"/>
              <a:t>AGGIUNGERE UN PIÈ DI PAGINA</a:t>
            </a:r>
          </a:p>
        </p:txBody>
      </p:sp>
      <p:sp>
        <p:nvSpPr>
          <p:cNvPr id="6" name="Segnaposto numero diapositiva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rtlCol="0"/>
          <a:lstStyle/>
          <a:p>
            <a:pPr rtl="0"/>
            <a:fld id="{D495E168-DA5E-4888-8D8A-92B118324C14}" type="slidenum">
              <a:rPr lang="it-IT" noProof="0" smtClean="0"/>
              <a:t>‹#›</a:t>
            </a:fld>
            <a:endParaRPr lang="it-IT" noProof="0" dirty="0"/>
          </a:p>
        </p:txBody>
      </p:sp>
      <p:grpSp>
        <p:nvGrpSpPr>
          <p:cNvPr id="41" name="Elemento grafico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igura a mano libera: Forma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it-IT" noProof="0" dirty="0"/>
            </a:p>
          </p:txBody>
        </p:sp>
        <p:sp>
          <p:nvSpPr>
            <p:cNvPr id="43" name="Figura a mano libera: Forma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it-IT" noProof="0" dirty="0"/>
            </a:p>
          </p:txBody>
        </p:sp>
        <p:sp>
          <p:nvSpPr>
            <p:cNvPr id="44" name="Figura a mano libera: Forma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it-IT" noProof="0" dirty="0"/>
            </a:p>
          </p:txBody>
        </p:sp>
        <p:sp>
          <p:nvSpPr>
            <p:cNvPr id="45" name="Figura a mano libera: Forma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it-IT" noProof="0" dirty="0"/>
            </a:p>
          </p:txBody>
        </p:sp>
        <p:sp>
          <p:nvSpPr>
            <p:cNvPr id="46" name="Figura a mano libera: Forma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it-IT" noProof="0" dirty="0"/>
            </a:p>
          </p:txBody>
        </p:sp>
        <p:sp>
          <p:nvSpPr>
            <p:cNvPr id="47" name="Figura a mano libera: Forma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it-IT" noProof="0" dirty="0"/>
            </a:p>
          </p:txBody>
        </p:sp>
      </p:grpSp>
      <p:sp>
        <p:nvSpPr>
          <p:cNvPr id="18" name="Elemento grafico 19">
            <a:extLst>
              <a:ext uri="{FF2B5EF4-FFF2-40B4-BE49-F238E27FC236}">
                <a16:creationId xmlns:a16="http://schemas.microsoft.com/office/drawing/2014/main" id="{436C4D92-1746-4D54-8232-468DFF66CF79}"/>
              </a:ext>
            </a:extLst>
          </p:cNvPr>
          <p:cNvSpPr/>
          <p:nvPr userDrawn="1"/>
        </p:nvSpPr>
        <p:spPr>
          <a:xfrm>
            <a:off x="838200" y="1492524"/>
            <a:ext cx="7668000"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it-IT" noProof="0" dirty="0"/>
          </a:p>
        </p:txBody>
      </p:sp>
      <p:sp>
        <p:nvSpPr>
          <p:cNvPr id="19" name="Titolo 6">
            <a:extLst>
              <a:ext uri="{FF2B5EF4-FFF2-40B4-BE49-F238E27FC236}">
                <a16:creationId xmlns:a16="http://schemas.microsoft.com/office/drawing/2014/main" id="{E77FD51D-3B1F-4D51-8A61-6CF8222774BD}"/>
              </a:ext>
            </a:extLst>
          </p:cNvPr>
          <p:cNvSpPr>
            <a:spLocks noGrp="1"/>
          </p:cNvSpPr>
          <p:nvPr>
            <p:ph type="title"/>
          </p:nvPr>
        </p:nvSpPr>
        <p:spPr>
          <a:xfrm>
            <a:off x="838200" y="365126"/>
            <a:ext cx="9050518" cy="945498"/>
          </a:xfrm>
        </p:spPr>
        <p:txBody>
          <a:bodyPr rtlCol="0"/>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4236564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uoto">
    <p:spTree>
      <p:nvGrpSpPr>
        <p:cNvPr id="1" name=""/>
        <p:cNvGrpSpPr/>
        <p:nvPr/>
      </p:nvGrpSpPr>
      <p:grpSpPr>
        <a:xfrm>
          <a:off x="0" y="0"/>
          <a:ext cx="0" cy="0"/>
          <a:chOff x="0" y="0"/>
          <a:chExt cx="0" cy="0"/>
        </a:xfrm>
      </p:grpSpPr>
      <p:sp>
        <p:nvSpPr>
          <p:cNvPr id="48" name="Ovale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9" name="Elemento grafico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it-IT" noProof="0" dirty="0"/>
          </a:p>
        </p:txBody>
      </p:sp>
      <p:sp>
        <p:nvSpPr>
          <p:cNvPr id="4" name="Segnaposto data 3">
            <a:extLst>
              <a:ext uri="{FF2B5EF4-FFF2-40B4-BE49-F238E27FC236}">
                <a16:creationId xmlns:a16="http://schemas.microsoft.com/office/drawing/2014/main" id="{DC2A0631-3130-4C36-8E5E-80464B1A62A7}"/>
              </a:ext>
            </a:extLst>
          </p:cNvPr>
          <p:cNvSpPr>
            <a:spLocks noGrp="1"/>
          </p:cNvSpPr>
          <p:nvPr>
            <p:ph type="dt" sz="half" idx="10"/>
          </p:nvPr>
        </p:nvSpPr>
        <p:spPr/>
        <p:txBody>
          <a:bodyPr rtlCol="0"/>
          <a:lstStyle/>
          <a:p>
            <a:pPr rtl="0"/>
            <a:r>
              <a:rPr lang="it-IT" noProof="0"/>
              <a:t>MM.GG.20XX</a:t>
            </a:r>
            <a:endParaRPr lang="it-IT" noProof="0" dirty="0"/>
          </a:p>
        </p:txBody>
      </p:sp>
      <p:sp>
        <p:nvSpPr>
          <p:cNvPr id="5" name="Segnaposto piè di pagina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it-IT" noProof="0" dirty="0"/>
              <a:t>AGGIUNGERE UN PIÈ DI PAGINA</a:t>
            </a:r>
          </a:p>
        </p:txBody>
      </p:sp>
      <p:sp>
        <p:nvSpPr>
          <p:cNvPr id="6" name="Segnaposto numero diapositiva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rtlCol="0"/>
          <a:lstStyle/>
          <a:p>
            <a:pPr rtl="0"/>
            <a:fld id="{D495E168-DA5E-4888-8D8A-92B118324C14}" type="slidenum">
              <a:rPr lang="it-IT" noProof="0" smtClean="0"/>
              <a:t>‹#›</a:t>
            </a:fld>
            <a:endParaRPr lang="it-IT" noProof="0" dirty="0"/>
          </a:p>
        </p:txBody>
      </p:sp>
      <p:grpSp>
        <p:nvGrpSpPr>
          <p:cNvPr id="41" name="Elemento grafico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igura a mano libera: Forma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it-IT" noProof="0" dirty="0"/>
            </a:p>
          </p:txBody>
        </p:sp>
        <p:sp>
          <p:nvSpPr>
            <p:cNvPr id="43" name="Figura a mano libera: Forma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it-IT" noProof="0" dirty="0"/>
            </a:p>
          </p:txBody>
        </p:sp>
        <p:sp>
          <p:nvSpPr>
            <p:cNvPr id="44" name="Figura a mano libera: Forma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it-IT" noProof="0" dirty="0"/>
            </a:p>
          </p:txBody>
        </p:sp>
        <p:sp>
          <p:nvSpPr>
            <p:cNvPr id="45" name="Figura a mano libera: Forma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it-IT" noProof="0" dirty="0"/>
            </a:p>
          </p:txBody>
        </p:sp>
        <p:sp>
          <p:nvSpPr>
            <p:cNvPr id="46" name="Figura a mano libera: Forma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it-IT" noProof="0" dirty="0"/>
            </a:p>
          </p:txBody>
        </p:sp>
        <p:sp>
          <p:nvSpPr>
            <p:cNvPr id="47" name="Figura a mano libera: Forma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it-IT" noProof="0" dirty="0"/>
            </a:p>
          </p:txBody>
        </p:sp>
      </p:grpSp>
    </p:spTree>
    <p:extLst>
      <p:ext uri="{BB962C8B-B14F-4D97-AF65-F5344CB8AC3E}">
        <p14:creationId xmlns:p14="http://schemas.microsoft.com/office/powerpoint/2010/main" val="1414157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estazione della sezione con immagine">
    <p:spTree>
      <p:nvGrpSpPr>
        <p:cNvPr id="1" name=""/>
        <p:cNvGrpSpPr/>
        <p:nvPr/>
      </p:nvGrpSpPr>
      <p:grpSpPr>
        <a:xfrm>
          <a:off x="0" y="0"/>
          <a:ext cx="0" cy="0"/>
          <a:chOff x="0" y="0"/>
          <a:chExt cx="0" cy="0"/>
        </a:xfrm>
      </p:grpSpPr>
      <p:sp>
        <p:nvSpPr>
          <p:cNvPr id="39" name="Segnaposto immagine 38">
            <a:extLst>
              <a:ext uri="{FF2B5EF4-FFF2-40B4-BE49-F238E27FC236}">
                <a16:creationId xmlns:a16="http://schemas.microsoft.com/office/drawing/2014/main" id="{12A714F2-A8EC-40F7-ACFF-A00E1DD10C56}"/>
              </a:ext>
            </a:extLst>
          </p:cNvPr>
          <p:cNvSpPr>
            <a:spLocks noGrp="1"/>
          </p:cNvSpPr>
          <p:nvPr>
            <p:ph type="pic" sz="quarter" idx="13"/>
          </p:nvPr>
        </p:nvSpPr>
        <p:spPr>
          <a:xfrm>
            <a:off x="912412" y="2373273"/>
            <a:ext cx="11271651" cy="2549580"/>
          </a:xfrm>
          <a:custGeom>
            <a:avLst/>
            <a:gdLst>
              <a:gd name="connsiteX0" fmla="*/ 1257522 w 11271651"/>
              <a:gd name="connsiteY0" fmla="*/ 0 h 2549580"/>
              <a:gd name="connsiteX1" fmla="*/ 7117931 w 11271651"/>
              <a:gd name="connsiteY1" fmla="*/ 0 h 2549580"/>
              <a:gd name="connsiteX2" fmla="*/ 7133189 w 11271651"/>
              <a:gd name="connsiteY2" fmla="*/ 37934 h 2549580"/>
              <a:gd name="connsiteX3" fmla="*/ 7567673 w 11271651"/>
              <a:gd name="connsiteY3" fmla="*/ 284761 h 2549580"/>
              <a:gd name="connsiteX4" fmla="*/ 11271651 w 11271651"/>
              <a:gd name="connsiteY4" fmla="*/ 284761 h 2549580"/>
              <a:gd name="connsiteX5" fmla="*/ 11271651 w 11271651"/>
              <a:gd name="connsiteY5" fmla="*/ 2292367 h 2549580"/>
              <a:gd name="connsiteX6" fmla="*/ 3360838 w 11271651"/>
              <a:gd name="connsiteY6" fmla="*/ 2292367 h 2549580"/>
              <a:gd name="connsiteX7" fmla="*/ 3027059 w 11271651"/>
              <a:gd name="connsiteY7" fmla="*/ 2473692 h 2549580"/>
              <a:gd name="connsiteX8" fmla="*/ 2997435 w 11271651"/>
              <a:gd name="connsiteY8" fmla="*/ 2549580 h 2549580"/>
              <a:gd name="connsiteX9" fmla="*/ 1257522 w 11271651"/>
              <a:gd name="connsiteY9" fmla="*/ 2549580 h 2549580"/>
              <a:gd name="connsiteX10" fmla="*/ 0 w 11271651"/>
              <a:gd name="connsiteY10" fmla="*/ 1291940 h 2549580"/>
              <a:gd name="connsiteX11" fmla="*/ 0 w 11271651"/>
              <a:gd name="connsiteY11" fmla="*/ 1257641 h 2549580"/>
              <a:gd name="connsiteX12" fmla="*/ 1257522 w 11271651"/>
              <a:gd name="connsiteY12" fmla="*/ 0 h 254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1651" h="2549580">
                <a:moveTo>
                  <a:pt x="1257522" y="0"/>
                </a:moveTo>
                <a:lnTo>
                  <a:pt x="7117931" y="0"/>
                </a:lnTo>
                <a:lnTo>
                  <a:pt x="7133189" y="37934"/>
                </a:lnTo>
                <a:cubicBezTo>
                  <a:pt x="7196165" y="161665"/>
                  <a:pt x="7320847" y="284761"/>
                  <a:pt x="7567673" y="284761"/>
                </a:cubicBezTo>
                <a:lnTo>
                  <a:pt x="11271651" y="284761"/>
                </a:lnTo>
                <a:lnTo>
                  <a:pt x="11271651" y="2292367"/>
                </a:lnTo>
                <a:lnTo>
                  <a:pt x="3360838" y="2292367"/>
                </a:lnTo>
                <a:cubicBezTo>
                  <a:pt x="3357507" y="2292367"/>
                  <a:pt x="3127793" y="2295282"/>
                  <a:pt x="3027059" y="2473692"/>
                </a:cubicBezTo>
                <a:lnTo>
                  <a:pt x="2997435" y="2549580"/>
                </a:lnTo>
                <a:lnTo>
                  <a:pt x="1257522" y="2549580"/>
                </a:lnTo>
                <a:cubicBezTo>
                  <a:pt x="1257522" y="2549580"/>
                  <a:pt x="0" y="2549580"/>
                  <a:pt x="0" y="1291940"/>
                </a:cubicBezTo>
                <a:lnTo>
                  <a:pt x="0" y="1257641"/>
                </a:lnTo>
                <a:cubicBezTo>
                  <a:pt x="0" y="1257641"/>
                  <a:pt x="0" y="0"/>
                  <a:pt x="1257522" y="0"/>
                </a:cubicBezTo>
                <a:close/>
              </a:path>
            </a:pathLst>
          </a:custGeom>
        </p:spPr>
        <p:txBody>
          <a:bodyPr wrap="square" rtlCol="0" anchor="ctr" anchorCtr="0">
            <a:noAutofit/>
          </a:bodyPr>
          <a:lstStyle>
            <a:lvl1pPr marL="0" indent="0" algn="ctr">
              <a:buNone/>
              <a:defRPr sz="1400"/>
            </a:lvl1pPr>
          </a:lstStyle>
          <a:p>
            <a:pPr rtl="0"/>
            <a:r>
              <a:rPr lang="it-IT" noProof="0"/>
              <a:t>Fare clic sull'icona per inserire un'immagine</a:t>
            </a:r>
            <a:endParaRPr lang="it-IT" noProof="0" dirty="0"/>
          </a:p>
        </p:txBody>
      </p:sp>
      <p:sp>
        <p:nvSpPr>
          <p:cNvPr id="34" name="Ovale 33">
            <a:extLst>
              <a:ext uri="{FF2B5EF4-FFF2-40B4-BE49-F238E27FC236}">
                <a16:creationId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35" name="Elemento grafico 12">
            <a:extLst>
              <a:ext uri="{FF2B5EF4-FFF2-40B4-BE49-F238E27FC236}">
                <a16:creationId xmlns:a16="http://schemas.microsoft.com/office/drawing/2014/main"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it-IT" noProof="0" dirty="0"/>
          </a:p>
        </p:txBody>
      </p:sp>
      <p:sp>
        <p:nvSpPr>
          <p:cNvPr id="10" name="Figura a mano libera: Forma 9">
            <a:extLst>
              <a:ext uri="{FF2B5EF4-FFF2-40B4-BE49-F238E27FC236}">
                <a16:creationId xmlns:a16="http://schemas.microsoft.com/office/drawing/2014/main"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pPr rtl="0"/>
            <a:endParaRPr lang="it-IT" noProof="0" dirty="0"/>
          </a:p>
        </p:txBody>
      </p:sp>
      <p:sp>
        <p:nvSpPr>
          <p:cNvPr id="25" name="Figura a mano libera: Forma 24">
            <a:extLst>
              <a:ext uri="{FF2B5EF4-FFF2-40B4-BE49-F238E27FC236}">
                <a16:creationId xmlns:a16="http://schemas.microsoft.com/office/drawing/2014/main"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pPr rtl="0"/>
            <a:endParaRPr lang="it-IT" noProof="0" dirty="0"/>
          </a:p>
        </p:txBody>
      </p:sp>
      <p:sp>
        <p:nvSpPr>
          <p:cNvPr id="2" name="Titolo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7" y="793172"/>
            <a:ext cx="9144000" cy="655621"/>
          </a:xfrm>
        </p:spPr>
        <p:txBody>
          <a:bodyPr rtlCol="0" anchor="b">
            <a:normAutofit/>
          </a:bodyPr>
          <a:lstStyle>
            <a:lvl1pPr algn="l">
              <a:defRPr sz="4000" b="1">
                <a:gradFill>
                  <a:gsLst>
                    <a:gs pos="0">
                      <a:schemeClr val="accent1"/>
                    </a:gs>
                    <a:gs pos="100000">
                      <a:schemeClr val="accent3"/>
                    </a:gs>
                  </a:gsLst>
                  <a:lin ang="0" scaled="1"/>
                </a:gradFill>
              </a:defRPr>
            </a:lvl1pPr>
          </a:lstStyle>
          <a:p>
            <a:pPr rtl="0"/>
            <a:r>
              <a:rPr lang="it-IT" noProof="0" dirty="0"/>
              <a:t>DIAPOSITIVA DIVISORE</a:t>
            </a:r>
          </a:p>
        </p:txBody>
      </p:sp>
      <p:sp>
        <p:nvSpPr>
          <p:cNvPr id="3" name="Sottotitolo 2">
            <a:extLst>
              <a:ext uri="{FF2B5EF4-FFF2-40B4-BE49-F238E27FC236}">
                <a16:creationId xmlns:a16="http://schemas.microsoft.com/office/drawing/2014/main" id="{0F2EFCC6-4D5A-4B43-A534-1A868887BC7F}"/>
              </a:ext>
            </a:extLst>
          </p:cNvPr>
          <p:cNvSpPr>
            <a:spLocks noGrp="1"/>
          </p:cNvSpPr>
          <p:nvPr>
            <p:ph type="subTitle" idx="1"/>
          </p:nvPr>
        </p:nvSpPr>
        <p:spPr>
          <a:xfrm>
            <a:off x="795772" y="1877051"/>
            <a:ext cx="6843278" cy="496223"/>
          </a:xfrm>
        </p:spPr>
        <p:txBody>
          <a:bodyPr rtlCol="0">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noProof="0"/>
              <a:t>Fare clic per modificare lo stile del sottotitolo dello schema</a:t>
            </a:r>
            <a:endParaRPr lang="it-IT" noProof="0" dirty="0"/>
          </a:p>
        </p:txBody>
      </p:sp>
      <p:sp>
        <p:nvSpPr>
          <p:cNvPr id="4" name="Segnaposto data 3">
            <a:extLst>
              <a:ext uri="{FF2B5EF4-FFF2-40B4-BE49-F238E27FC236}">
                <a16:creationId xmlns:a16="http://schemas.microsoft.com/office/drawing/2014/main" id="{0FD10BB4-D57E-4372-8E10-AC15DC09615A}"/>
              </a:ext>
            </a:extLst>
          </p:cNvPr>
          <p:cNvSpPr>
            <a:spLocks noGrp="1"/>
          </p:cNvSpPr>
          <p:nvPr>
            <p:ph type="dt" sz="half" idx="10"/>
          </p:nvPr>
        </p:nvSpPr>
        <p:spPr/>
        <p:txBody>
          <a:bodyPr rtlCol="0"/>
          <a:lstStyle/>
          <a:p>
            <a:pPr rtl="0"/>
            <a:r>
              <a:rPr lang="it-IT" noProof="0"/>
              <a:t>MM.GG.20XX</a:t>
            </a:r>
            <a:endParaRPr lang="it-IT" noProof="0" dirty="0"/>
          </a:p>
        </p:txBody>
      </p:sp>
      <p:sp>
        <p:nvSpPr>
          <p:cNvPr id="5" name="Segnaposto piè di pagina 4">
            <a:extLst>
              <a:ext uri="{FF2B5EF4-FFF2-40B4-BE49-F238E27FC236}">
                <a16:creationId xmlns:a16="http://schemas.microsoft.com/office/drawing/2014/main" id="{66020939-F172-405E-A418-A87CE5D908B7}"/>
              </a:ext>
            </a:extLst>
          </p:cNvPr>
          <p:cNvSpPr>
            <a:spLocks noGrp="1"/>
          </p:cNvSpPr>
          <p:nvPr>
            <p:ph type="ftr" sz="quarter" idx="11"/>
          </p:nvPr>
        </p:nvSpPr>
        <p:spPr>
          <a:xfrm>
            <a:off x="812290" y="5797769"/>
            <a:ext cx="3808348" cy="365125"/>
          </a:xfrm>
          <a:prstGeom prst="rect">
            <a:avLst/>
          </a:prstGeom>
        </p:spPr>
        <p:txBody>
          <a:bodyPr rtlCol="0"/>
          <a:lstStyle/>
          <a:p>
            <a:pPr rtl="0"/>
            <a:r>
              <a:rPr lang="it-IT" noProof="0" dirty="0"/>
              <a:t>AGGIUNGERE UN PIÈ DI PAGINA</a:t>
            </a:r>
          </a:p>
        </p:txBody>
      </p:sp>
      <p:sp>
        <p:nvSpPr>
          <p:cNvPr id="24" name="Elemento grafico 22">
            <a:extLst>
              <a:ext uri="{FF2B5EF4-FFF2-40B4-BE49-F238E27FC236}">
                <a16:creationId xmlns:a16="http://schemas.microsoft.com/office/drawing/2014/main" id="{4EE1436E-33B5-4388-87D8-2D0633CC3CE7}"/>
              </a:ext>
            </a:extLst>
          </p:cNvPr>
          <p:cNvSpPr/>
          <p:nvPr/>
        </p:nvSpPr>
        <p:spPr>
          <a:xfrm>
            <a:off x="903223" y="1550951"/>
            <a:ext cx="5508000"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it-IT" noProof="0" dirty="0"/>
          </a:p>
        </p:txBody>
      </p:sp>
      <p:sp>
        <p:nvSpPr>
          <p:cNvPr id="9" name="Figura a mano libera: Forma 8">
            <a:extLst>
              <a:ext uri="{FF2B5EF4-FFF2-40B4-BE49-F238E27FC236}">
                <a16:creationId xmlns:a16="http://schemas.microsoft.com/office/drawing/2014/main"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pPr rtl="0"/>
            <a:endParaRPr lang="it-IT" noProof="0" dirty="0"/>
          </a:p>
        </p:txBody>
      </p:sp>
      <p:sp>
        <p:nvSpPr>
          <p:cNvPr id="6" name="Segnaposto numero diapositiva 5">
            <a:extLst>
              <a:ext uri="{FF2B5EF4-FFF2-40B4-BE49-F238E27FC236}">
                <a16:creationId xmlns:a16="http://schemas.microsoft.com/office/drawing/2014/main" id="{E0210624-61F8-48B2-BD00-D3BC39DEBDCF}"/>
              </a:ext>
            </a:extLst>
          </p:cNvPr>
          <p:cNvSpPr>
            <a:spLocks noGrp="1"/>
          </p:cNvSpPr>
          <p:nvPr>
            <p:ph type="sldNum" sz="quarter" idx="12"/>
          </p:nvPr>
        </p:nvSpPr>
        <p:spPr/>
        <p:txBody>
          <a:bodyPr rtlCol="0"/>
          <a:lstStyle/>
          <a:p>
            <a:pPr rtl="0"/>
            <a:fld id="{D495E168-DA5E-4888-8D8A-92B118324C14}" type="slidenum">
              <a:rPr lang="it-IT" noProof="0" smtClean="0"/>
              <a:t>‹#›</a:t>
            </a:fld>
            <a:endParaRPr lang="it-IT" noProof="0" dirty="0"/>
          </a:p>
        </p:txBody>
      </p:sp>
      <p:sp>
        <p:nvSpPr>
          <p:cNvPr id="38" name="Figura a mano libera: Forma 37">
            <a:extLst>
              <a:ext uri="{FF2B5EF4-FFF2-40B4-BE49-F238E27FC236}">
                <a16:creationId xmlns:a16="http://schemas.microsoft.com/office/drawing/2014/main"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pPr rtl="0"/>
            <a:endParaRPr lang="it-IT" noProof="0" dirty="0"/>
          </a:p>
        </p:txBody>
      </p:sp>
      <p:sp>
        <p:nvSpPr>
          <p:cNvPr id="36" name="Figura a mano libera: Forma 35">
            <a:extLst>
              <a:ext uri="{FF2B5EF4-FFF2-40B4-BE49-F238E27FC236}">
                <a16:creationId xmlns:a16="http://schemas.microsoft.com/office/drawing/2014/main"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pPr rtl="0"/>
            <a:endParaRPr lang="it-IT" noProof="0" dirty="0"/>
          </a:p>
        </p:txBody>
      </p:sp>
      <p:sp>
        <p:nvSpPr>
          <p:cNvPr id="30" name="Figura a mano libera: Forma 29">
            <a:extLst>
              <a:ext uri="{FF2B5EF4-FFF2-40B4-BE49-F238E27FC236}">
                <a16:creationId xmlns:a16="http://schemas.microsoft.com/office/drawing/2014/main"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pPr rtl="0"/>
            <a:endParaRPr lang="it-IT" noProof="0" dirty="0"/>
          </a:p>
        </p:txBody>
      </p:sp>
    </p:spTree>
    <p:extLst>
      <p:ext uri="{BB962C8B-B14F-4D97-AF65-F5344CB8AC3E}">
        <p14:creationId xmlns:p14="http://schemas.microsoft.com/office/powerpoint/2010/main" val="213970461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4_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A68C82-F64D-4961-A50D-773452527F98}"/>
              </a:ext>
            </a:extLst>
          </p:cNvPr>
          <p:cNvSpPr>
            <a:spLocks noGrp="1"/>
          </p:cNvSpPr>
          <p:nvPr>
            <p:ph type="title" hasCustomPrompt="1"/>
          </p:nvPr>
        </p:nvSpPr>
        <p:spPr>
          <a:xfrm>
            <a:off x="360000" y="320520"/>
            <a:ext cx="11520000" cy="540000"/>
          </a:xfrm>
          <a:prstGeom prst="rect">
            <a:avLst/>
          </a:prstGeom>
        </p:spPr>
        <p:txBody>
          <a:bodyPr lIns="72000" tIns="36000" rIns="72000" bIns="36000">
            <a:noAutofit/>
          </a:bodyPr>
          <a:lstStyle>
            <a:lvl1pPr>
              <a:defRPr sz="3200">
                <a:solidFill>
                  <a:srgbClr val="004576"/>
                </a:solidFill>
                <a:latin typeface="Arial" panose="020B0604020202020204" pitchFamily="34" charset="0"/>
                <a:cs typeface="Arial" panose="020B0604020202020204" pitchFamily="34" charset="0"/>
              </a:defRPr>
            </a:lvl1pPr>
          </a:lstStyle>
          <a:p>
            <a:r>
              <a:rPr lang="it-IT" dirty="0"/>
              <a:t>Fare clic per modificare il titolo della slide</a:t>
            </a:r>
          </a:p>
        </p:txBody>
      </p:sp>
      <p:sp>
        <p:nvSpPr>
          <p:cNvPr id="3" name="Segnaposto contenuto 2">
            <a:extLst>
              <a:ext uri="{FF2B5EF4-FFF2-40B4-BE49-F238E27FC236}">
                <a16:creationId xmlns:a16="http://schemas.microsoft.com/office/drawing/2014/main" id="{E8E4E0D3-51D4-4102-AE79-83FFF017EE4B}"/>
              </a:ext>
            </a:extLst>
          </p:cNvPr>
          <p:cNvSpPr>
            <a:spLocks noGrp="1"/>
          </p:cNvSpPr>
          <p:nvPr>
            <p:ph idx="1" hasCustomPrompt="1"/>
          </p:nvPr>
        </p:nvSpPr>
        <p:spPr>
          <a:xfrm>
            <a:off x="360000" y="1283137"/>
            <a:ext cx="11520000" cy="4716000"/>
          </a:xfrm>
          <a:prstGeom prst="rect">
            <a:avLst/>
          </a:prstGeom>
        </p:spPr>
        <p:txBody>
          <a:bodyPr/>
          <a:lstStyle>
            <a:lvl1pPr marL="268288" indent="-268288">
              <a:lnSpc>
                <a:spcPts val="2600"/>
              </a:lnSpc>
              <a:spcBef>
                <a:spcPts val="0"/>
              </a:spcBef>
              <a:spcAft>
                <a:spcPts val="600"/>
              </a:spcAft>
              <a:buClr>
                <a:srgbClr val="00B0F0"/>
              </a:buClr>
              <a:buFont typeface="Symbol" panose="05050102010706020507" pitchFamily="18" charset="2"/>
              <a:buChar char="·"/>
              <a:defRPr sz="2400">
                <a:solidFill>
                  <a:schemeClr val="bg1">
                    <a:lumMod val="50000"/>
                  </a:schemeClr>
                </a:solidFill>
                <a:latin typeface="Arial" panose="020B0604020202020204" pitchFamily="34" charset="0"/>
                <a:cs typeface="Arial" panose="020B0604020202020204" pitchFamily="34" charset="0"/>
              </a:defRPr>
            </a:lvl1pPr>
            <a:lvl2pPr marL="534988" indent="-177800">
              <a:buClr>
                <a:srgbClr val="00B0F0"/>
              </a:buClr>
              <a:buFont typeface="Arial" panose="020B0604020202020204" pitchFamily="34" charset="0"/>
              <a:buChar char="•"/>
              <a:defRPr sz="2000">
                <a:solidFill>
                  <a:schemeClr val="bg1">
                    <a:lumMod val="50000"/>
                  </a:schemeClr>
                </a:solidFill>
                <a:latin typeface="Arial" panose="020B0604020202020204" pitchFamily="34" charset="0"/>
                <a:cs typeface="Arial" panose="020B0604020202020204" pitchFamily="34" charset="0"/>
              </a:defRPr>
            </a:lvl2pPr>
            <a:lvl3pPr marL="1143000" indent="-228600">
              <a:buClr>
                <a:srgbClr val="00B0F0"/>
              </a:buClr>
              <a:buFont typeface="Symbol" panose="05050102010706020507" pitchFamily="18" charset="2"/>
              <a:buChar char="·"/>
              <a:defRPr>
                <a:solidFill>
                  <a:schemeClr val="bg1">
                    <a:lumMod val="50000"/>
                  </a:schemeClr>
                </a:solidFill>
                <a:latin typeface="Arial" panose="020B0604020202020204" pitchFamily="34" charset="0"/>
                <a:cs typeface="Arial" panose="020B0604020202020204" pitchFamily="34" charset="0"/>
              </a:defRPr>
            </a:lvl3pPr>
            <a:lvl4pPr marL="1600200" indent="-228600">
              <a:buClr>
                <a:srgbClr val="00B0F0"/>
              </a:buClr>
              <a:buFont typeface="Symbol" panose="05050102010706020507" pitchFamily="18" charset="2"/>
              <a:buChar char="·"/>
              <a:defRPr>
                <a:solidFill>
                  <a:schemeClr val="bg1">
                    <a:lumMod val="50000"/>
                  </a:schemeClr>
                </a:solidFill>
                <a:latin typeface="Arial" panose="020B0604020202020204" pitchFamily="34" charset="0"/>
                <a:cs typeface="Arial" panose="020B0604020202020204" pitchFamily="34" charset="0"/>
              </a:defRPr>
            </a:lvl4pPr>
            <a:lvl5pPr marL="2057400" indent="-228600">
              <a:buClr>
                <a:srgbClr val="00B0F0"/>
              </a:buClr>
              <a:buFont typeface="Symbol" panose="05050102010706020507" pitchFamily="18" charset="2"/>
              <a:buChar char="·"/>
              <a:defRPr>
                <a:solidFill>
                  <a:schemeClr val="bg1">
                    <a:lumMod val="50000"/>
                  </a:schemeClr>
                </a:solidFill>
                <a:latin typeface="Arial" panose="020B0604020202020204" pitchFamily="34" charset="0"/>
                <a:cs typeface="Arial" panose="020B0604020202020204" pitchFamily="34" charset="0"/>
              </a:defRPr>
            </a:lvl5pPr>
          </a:lstStyle>
          <a:p>
            <a:pPr lvl="0"/>
            <a:r>
              <a:rPr lang="it-IT" dirty="0"/>
              <a:t>Inserire il testo</a:t>
            </a:r>
          </a:p>
          <a:p>
            <a:pPr lvl="1"/>
            <a:r>
              <a:rPr lang="it-IT" dirty="0"/>
              <a:t>Secondo livello</a:t>
            </a:r>
          </a:p>
        </p:txBody>
      </p:sp>
    </p:spTree>
    <p:extLst>
      <p:ext uri="{BB962C8B-B14F-4D97-AF65-F5344CB8AC3E}">
        <p14:creationId xmlns:p14="http://schemas.microsoft.com/office/powerpoint/2010/main" val="2346661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2726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olo, sottotitolo, contenuto e immagine">
    <p:spTree>
      <p:nvGrpSpPr>
        <p:cNvPr id="1" name=""/>
        <p:cNvGrpSpPr/>
        <p:nvPr/>
      </p:nvGrpSpPr>
      <p:grpSpPr>
        <a:xfrm>
          <a:off x="0" y="0"/>
          <a:ext cx="0" cy="0"/>
          <a:chOff x="0" y="0"/>
          <a:chExt cx="0" cy="0"/>
        </a:xfrm>
      </p:grpSpPr>
      <p:sp>
        <p:nvSpPr>
          <p:cNvPr id="26" name="Segnaposto immagine 25">
            <a:extLst>
              <a:ext uri="{FF2B5EF4-FFF2-40B4-BE49-F238E27FC236}">
                <a16:creationId xmlns:a16="http://schemas.microsoft.com/office/drawing/2014/main" id="{5A97CE06-9ECC-4438-8B22-B58B27F2B5FA}"/>
              </a:ext>
            </a:extLst>
          </p:cNvPr>
          <p:cNvSpPr>
            <a:spLocks noGrp="1"/>
          </p:cNvSpPr>
          <p:nvPr>
            <p:ph type="pic" sz="quarter" idx="15"/>
          </p:nvPr>
        </p:nvSpPr>
        <p:spPr>
          <a:xfrm>
            <a:off x="1396781" y="0"/>
            <a:ext cx="3894833" cy="5656330"/>
          </a:xfrm>
          <a:custGeom>
            <a:avLst/>
            <a:gdLst>
              <a:gd name="connsiteX0" fmla="*/ 691654 w 3894833"/>
              <a:gd name="connsiteY0" fmla="*/ 0 h 5656330"/>
              <a:gd name="connsiteX1" fmla="*/ 925166 w 3894833"/>
              <a:gd name="connsiteY1" fmla="*/ 0 h 5656330"/>
              <a:gd name="connsiteX2" fmla="*/ 925166 w 3894833"/>
              <a:gd name="connsiteY2" fmla="*/ 1025424 h 5656330"/>
              <a:gd name="connsiteX3" fmla="*/ 1184060 w 3894833"/>
              <a:gd name="connsiteY3" fmla="*/ 1289394 h 5656330"/>
              <a:gd name="connsiteX4" fmla="*/ 1194212 w 3894833"/>
              <a:gd name="connsiteY4" fmla="*/ 1289394 h 5656330"/>
              <a:gd name="connsiteX5" fmla="*/ 1453107 w 3894833"/>
              <a:gd name="connsiteY5" fmla="*/ 1025424 h 5656330"/>
              <a:gd name="connsiteX6" fmla="*/ 1453107 w 3894833"/>
              <a:gd name="connsiteY6" fmla="*/ 0 h 5656330"/>
              <a:gd name="connsiteX7" fmla="*/ 3894833 w 3894833"/>
              <a:gd name="connsiteY7" fmla="*/ 0 h 5656330"/>
              <a:gd name="connsiteX8" fmla="*/ 3894833 w 3894833"/>
              <a:gd name="connsiteY8" fmla="*/ 3731122 h 5656330"/>
              <a:gd name="connsiteX9" fmla="*/ 2110494 w 3894833"/>
              <a:gd name="connsiteY9" fmla="*/ 5656330 h 5656330"/>
              <a:gd name="connsiteX10" fmla="*/ 1842717 w 3894833"/>
              <a:gd name="connsiteY10" fmla="*/ 5656330 h 5656330"/>
              <a:gd name="connsiteX11" fmla="*/ 0 w 3894833"/>
              <a:gd name="connsiteY11" fmla="*/ 3731122 h 5656330"/>
              <a:gd name="connsiteX12" fmla="*/ 0 w 3894833"/>
              <a:gd name="connsiteY12" fmla="*/ 2120572 h 5656330"/>
              <a:gd name="connsiteX13" fmla="*/ 7266 w 3894833"/>
              <a:gd name="connsiteY13" fmla="*/ 2123266 h 5656330"/>
              <a:gd name="connsiteX14" fmla="*/ 171328 w 3894833"/>
              <a:gd name="connsiteY14" fmla="*/ 2144761 h 5656330"/>
              <a:gd name="connsiteX15" fmla="*/ 189095 w 3894833"/>
              <a:gd name="connsiteY15" fmla="*/ 2144761 h 5656330"/>
              <a:gd name="connsiteX16" fmla="*/ 691654 w 3894833"/>
              <a:gd name="connsiteY16" fmla="*/ 1639663 h 56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4833" h="5656330">
                <a:moveTo>
                  <a:pt x="691654" y="0"/>
                </a:moveTo>
                <a:lnTo>
                  <a:pt x="925166" y="0"/>
                </a:lnTo>
                <a:lnTo>
                  <a:pt x="925166" y="1025424"/>
                </a:lnTo>
                <a:cubicBezTo>
                  <a:pt x="925166" y="1025424"/>
                  <a:pt x="925166" y="1289394"/>
                  <a:pt x="1184060" y="1289394"/>
                </a:cubicBezTo>
                <a:lnTo>
                  <a:pt x="1194212" y="1289394"/>
                </a:lnTo>
                <a:cubicBezTo>
                  <a:pt x="1194212" y="1289394"/>
                  <a:pt x="1453107" y="1289394"/>
                  <a:pt x="1453107" y="1025424"/>
                </a:cubicBezTo>
                <a:lnTo>
                  <a:pt x="1453107" y="0"/>
                </a:lnTo>
                <a:lnTo>
                  <a:pt x="3894833" y="0"/>
                </a:lnTo>
                <a:lnTo>
                  <a:pt x="3894833" y="3731122"/>
                </a:lnTo>
                <a:cubicBezTo>
                  <a:pt x="3894833" y="3731122"/>
                  <a:pt x="3894833" y="5562417"/>
                  <a:pt x="2110494" y="5656330"/>
                </a:cubicBezTo>
                <a:lnTo>
                  <a:pt x="1842717" y="5656330"/>
                </a:lnTo>
                <a:cubicBezTo>
                  <a:pt x="1467066" y="5628410"/>
                  <a:pt x="0" y="5413934"/>
                  <a:pt x="0" y="3731122"/>
                </a:cubicBezTo>
                <a:lnTo>
                  <a:pt x="0" y="2120572"/>
                </a:lnTo>
                <a:lnTo>
                  <a:pt x="7266" y="2123266"/>
                </a:lnTo>
                <a:cubicBezTo>
                  <a:pt x="54929" y="2136948"/>
                  <a:pt x="109301" y="2144761"/>
                  <a:pt x="171328" y="2144761"/>
                </a:cubicBezTo>
                <a:lnTo>
                  <a:pt x="189095" y="2144761"/>
                </a:lnTo>
                <a:cubicBezTo>
                  <a:pt x="194172" y="2144761"/>
                  <a:pt x="691654" y="2138415"/>
                  <a:pt x="691654" y="1639663"/>
                </a:cubicBezTo>
                <a:close/>
              </a:path>
            </a:pathLst>
          </a:custGeom>
        </p:spPr>
        <p:txBody>
          <a:bodyPr wrap="square" rtlCol="0" anchor="ctr" anchorCtr="0">
            <a:noAutofit/>
          </a:bodyPr>
          <a:lstStyle>
            <a:lvl1pPr marL="0" indent="0" algn="ctr">
              <a:buNone/>
              <a:defRPr sz="1400"/>
            </a:lvl1pPr>
          </a:lstStyle>
          <a:p>
            <a:pPr rtl="0"/>
            <a:r>
              <a:rPr lang="it-IT" noProof="0"/>
              <a:t>Fare clic sull'icona per inserire un'immagine</a:t>
            </a:r>
            <a:endParaRPr lang="it-IT" noProof="0" dirty="0"/>
          </a:p>
        </p:txBody>
      </p:sp>
      <p:sp>
        <p:nvSpPr>
          <p:cNvPr id="24" name="Ovale 23">
            <a:extLst>
              <a:ext uri="{FF2B5EF4-FFF2-40B4-BE49-F238E27FC236}">
                <a16:creationId xmlns:a16="http://schemas.microsoft.com/office/drawing/2014/main" id="{CE8B26E3-C9CA-4CFF-8221-19518F497FF4}"/>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5" name="Elemento grafico 12">
            <a:extLst>
              <a:ext uri="{FF2B5EF4-FFF2-40B4-BE49-F238E27FC236}">
                <a16:creationId xmlns:a16="http://schemas.microsoft.com/office/drawing/2014/main" id="{A9957602-C843-44E0-A93F-66AF5A6A0F0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it-IT" noProof="0" dirty="0"/>
          </a:p>
        </p:txBody>
      </p:sp>
      <p:sp>
        <p:nvSpPr>
          <p:cNvPr id="2" name="Titolo 1">
            <a:extLst>
              <a:ext uri="{FF2B5EF4-FFF2-40B4-BE49-F238E27FC236}">
                <a16:creationId xmlns:a16="http://schemas.microsoft.com/office/drawing/2014/main" id="{7242568A-7F20-40F2-9490-E3BC7466DA0D}"/>
              </a:ext>
            </a:extLst>
          </p:cNvPr>
          <p:cNvSpPr>
            <a:spLocks noGrp="1"/>
          </p:cNvSpPr>
          <p:nvPr>
            <p:ph type="title" hasCustomPrompt="1"/>
          </p:nvPr>
        </p:nvSpPr>
        <p:spPr>
          <a:xfrm>
            <a:off x="6910023" y="908050"/>
            <a:ext cx="4503295" cy="782638"/>
          </a:xfrm>
        </p:spPr>
        <p:txBody>
          <a:bodyPr rtlCol="0"/>
          <a:lstStyle>
            <a:lvl1pPr>
              <a:defRPr/>
            </a:lvl1pPr>
          </a:lstStyle>
          <a:p>
            <a:pPr rtl="0"/>
            <a:r>
              <a:rPr lang="it-IT" noProof="0" dirty="0"/>
              <a:t>LAYOUT TESTO 02</a:t>
            </a:r>
          </a:p>
        </p:txBody>
      </p:sp>
      <p:sp>
        <p:nvSpPr>
          <p:cNvPr id="4" name="Segnaposto data 3">
            <a:extLst>
              <a:ext uri="{FF2B5EF4-FFF2-40B4-BE49-F238E27FC236}">
                <a16:creationId xmlns:a16="http://schemas.microsoft.com/office/drawing/2014/main" id="{AC6F89F8-3E24-406D-9C49-00E6E47E4AAC}"/>
              </a:ext>
            </a:extLst>
          </p:cNvPr>
          <p:cNvSpPr>
            <a:spLocks noGrp="1"/>
          </p:cNvSpPr>
          <p:nvPr>
            <p:ph type="dt" sz="half" idx="10"/>
          </p:nvPr>
        </p:nvSpPr>
        <p:spPr/>
        <p:txBody>
          <a:bodyPr rtlCol="0"/>
          <a:lstStyle/>
          <a:p>
            <a:pPr rtl="0"/>
            <a:r>
              <a:rPr lang="it-IT" noProof="0"/>
              <a:t>MM.GG.20XX</a:t>
            </a:r>
            <a:endParaRPr lang="it-IT" noProof="0" dirty="0"/>
          </a:p>
        </p:txBody>
      </p:sp>
      <p:sp>
        <p:nvSpPr>
          <p:cNvPr id="5" name="Segnaposto piè di pagina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rtlCol="0"/>
          <a:lstStyle/>
          <a:p>
            <a:pPr rtl="0"/>
            <a:r>
              <a:rPr lang="it-IT" noProof="0" dirty="0"/>
              <a:t>AGGIUNGERE UN PIÈ DI PAGINA</a:t>
            </a:r>
          </a:p>
        </p:txBody>
      </p:sp>
      <p:sp>
        <p:nvSpPr>
          <p:cNvPr id="6" name="Segnaposto numero diapositiva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rtlCol="0"/>
          <a:lstStyle/>
          <a:p>
            <a:pPr rtl="0"/>
            <a:fld id="{D495E168-DA5E-4888-8D8A-92B118324C14}" type="slidenum">
              <a:rPr lang="it-IT" noProof="0" smtClean="0"/>
              <a:t>‹#›</a:t>
            </a:fld>
            <a:endParaRPr lang="it-IT" noProof="0" dirty="0"/>
          </a:p>
        </p:txBody>
      </p:sp>
      <p:sp>
        <p:nvSpPr>
          <p:cNvPr id="10" name="Figura a mano libera: Forma 9">
            <a:extLst>
              <a:ext uri="{FF2B5EF4-FFF2-40B4-BE49-F238E27FC236}">
                <a16:creationId xmlns:a16="http://schemas.microsoft.com/office/drawing/2014/main" id="{7492975F-6F5D-4157-A751-54BACCCF1800}"/>
              </a:ext>
            </a:extLst>
          </p:cNvPr>
          <p:cNvSpPr/>
          <p:nvPr/>
        </p:nvSpPr>
        <p:spPr>
          <a:xfrm>
            <a:off x="5492146" y="-12675"/>
            <a:ext cx="545708" cy="3819957"/>
          </a:xfrm>
          <a:custGeom>
            <a:avLst/>
            <a:gdLst>
              <a:gd name="connsiteX0" fmla="*/ 12675 w 545708"/>
              <a:gd name="connsiteY0" fmla="*/ 12675 h 3819957"/>
              <a:gd name="connsiteX1" fmla="*/ 12675 w 545708"/>
              <a:gd name="connsiteY1" fmla="*/ 3550894 h 3819957"/>
              <a:gd name="connsiteX2" fmla="*/ 271569 w 545708"/>
              <a:gd name="connsiteY2" fmla="*/ 3814865 h 3819957"/>
              <a:gd name="connsiteX3" fmla="*/ 281722 w 545708"/>
              <a:gd name="connsiteY3" fmla="*/ 3814865 h 3819957"/>
              <a:gd name="connsiteX4" fmla="*/ 540616 w 545708"/>
              <a:gd name="connsiteY4" fmla="*/ 3550894 h 3819957"/>
              <a:gd name="connsiteX5" fmla="*/ 540616 w 545708"/>
              <a:gd name="connsiteY5" fmla="*/ 12675 h 3819957"/>
              <a:gd name="connsiteX6" fmla="*/ 12675 w 545708"/>
              <a:gd name="connsiteY6" fmla="*/ 12675 h 381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08" h="3819957">
                <a:moveTo>
                  <a:pt x="12675" y="12675"/>
                </a:moveTo>
                <a:lnTo>
                  <a:pt x="12675" y="3550894"/>
                </a:lnTo>
                <a:cubicBezTo>
                  <a:pt x="12675" y="3550894"/>
                  <a:pt x="12675" y="3814865"/>
                  <a:pt x="271569" y="3814865"/>
                </a:cubicBezTo>
                <a:lnTo>
                  <a:pt x="281722" y="3814865"/>
                </a:lnTo>
                <a:cubicBezTo>
                  <a:pt x="281722" y="3814865"/>
                  <a:pt x="540616" y="3814865"/>
                  <a:pt x="540616" y="3550894"/>
                </a:cubicBezTo>
                <a:lnTo>
                  <a:pt x="540616" y="12675"/>
                </a:lnTo>
                <a:lnTo>
                  <a:pt x="12675" y="12675"/>
                </a:lnTo>
                <a:close/>
              </a:path>
            </a:pathLst>
          </a:custGeom>
          <a:solidFill>
            <a:schemeClr val="accent1"/>
          </a:solidFill>
          <a:ln w="12684" cap="flat">
            <a:noFill/>
            <a:prstDash val="solid"/>
            <a:miter/>
          </a:ln>
        </p:spPr>
        <p:txBody>
          <a:bodyPr rtlCol="0" anchor="ctr"/>
          <a:lstStyle/>
          <a:p>
            <a:pPr rtl="0"/>
            <a:endParaRPr lang="it-IT" noProof="0" dirty="0"/>
          </a:p>
        </p:txBody>
      </p:sp>
      <p:sp>
        <p:nvSpPr>
          <p:cNvPr id="13" name="Figura a mano libera: Forma 12">
            <a:extLst>
              <a:ext uri="{FF2B5EF4-FFF2-40B4-BE49-F238E27FC236}">
                <a16:creationId xmlns:a16="http://schemas.microsoft.com/office/drawing/2014/main" id="{6C50EDEB-35C1-4DED-A608-A0EAA8DE5404}"/>
              </a:ext>
            </a:extLst>
          </p:cNvPr>
          <p:cNvSpPr/>
          <p:nvPr/>
        </p:nvSpPr>
        <p:spPr>
          <a:xfrm>
            <a:off x="5479455" y="-12675"/>
            <a:ext cx="571090" cy="3832648"/>
          </a:xfrm>
          <a:custGeom>
            <a:avLst/>
            <a:gdLst>
              <a:gd name="connsiteX0" fmla="*/ 540616 w 571089"/>
              <a:gd name="connsiteY0" fmla="*/ 12675 h 3832648"/>
              <a:gd name="connsiteX1" fmla="*/ 540616 w 571089"/>
              <a:gd name="connsiteY1" fmla="*/ 3550894 h 3832648"/>
              <a:gd name="connsiteX2" fmla="*/ 294413 w 571089"/>
              <a:gd name="connsiteY2" fmla="*/ 3802174 h 3832648"/>
              <a:gd name="connsiteX3" fmla="*/ 284260 w 571089"/>
              <a:gd name="connsiteY3" fmla="*/ 3802174 h 3832648"/>
              <a:gd name="connsiteX4" fmla="*/ 38056 w 571089"/>
              <a:gd name="connsiteY4" fmla="*/ 3550894 h 3832648"/>
              <a:gd name="connsiteX5" fmla="*/ 38056 w 571089"/>
              <a:gd name="connsiteY5" fmla="*/ 12675 h 3832648"/>
              <a:gd name="connsiteX6" fmla="*/ 12675 w 571089"/>
              <a:gd name="connsiteY6" fmla="*/ 12675 h 3832648"/>
              <a:gd name="connsiteX7" fmla="*/ 12675 w 571089"/>
              <a:gd name="connsiteY7" fmla="*/ 3550894 h 3832648"/>
              <a:gd name="connsiteX8" fmla="*/ 284260 w 571089"/>
              <a:gd name="connsiteY8" fmla="*/ 3827556 h 3832648"/>
              <a:gd name="connsiteX9" fmla="*/ 294413 w 571089"/>
              <a:gd name="connsiteY9" fmla="*/ 3827556 h 3832648"/>
              <a:gd name="connsiteX10" fmla="*/ 565998 w 571089"/>
              <a:gd name="connsiteY10" fmla="*/ 3550894 h 3832648"/>
              <a:gd name="connsiteX11" fmla="*/ 565998 w 571089"/>
              <a:gd name="connsiteY11" fmla="*/ 12675 h 3832648"/>
              <a:gd name="connsiteX12" fmla="*/ 540616 w 571089"/>
              <a:gd name="connsiteY12" fmla="*/ 12675 h 383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089" h="3832648">
                <a:moveTo>
                  <a:pt x="540616" y="12675"/>
                </a:moveTo>
                <a:lnTo>
                  <a:pt x="540616" y="3550894"/>
                </a:lnTo>
                <a:cubicBezTo>
                  <a:pt x="540616" y="3798367"/>
                  <a:pt x="304565" y="3802174"/>
                  <a:pt x="294413" y="3802174"/>
                </a:cubicBezTo>
                <a:lnTo>
                  <a:pt x="284260" y="3802174"/>
                </a:lnTo>
                <a:cubicBezTo>
                  <a:pt x="41864" y="3802174"/>
                  <a:pt x="38056" y="3561047"/>
                  <a:pt x="38056" y="3550894"/>
                </a:cubicBezTo>
                <a:lnTo>
                  <a:pt x="38056" y="12675"/>
                </a:lnTo>
                <a:lnTo>
                  <a:pt x="12675" y="12675"/>
                </a:lnTo>
                <a:lnTo>
                  <a:pt x="12675" y="3550894"/>
                </a:lnTo>
                <a:cubicBezTo>
                  <a:pt x="12675" y="3553433"/>
                  <a:pt x="15213" y="3827556"/>
                  <a:pt x="284260" y="3827556"/>
                </a:cubicBezTo>
                <a:lnTo>
                  <a:pt x="294413" y="3827556"/>
                </a:lnTo>
                <a:cubicBezTo>
                  <a:pt x="296951" y="3827556"/>
                  <a:pt x="565998" y="3825017"/>
                  <a:pt x="565998" y="3550894"/>
                </a:cubicBezTo>
                <a:lnTo>
                  <a:pt x="565998" y="12675"/>
                </a:lnTo>
                <a:lnTo>
                  <a:pt x="540616" y="12675"/>
                </a:lnTo>
                <a:close/>
              </a:path>
            </a:pathLst>
          </a:custGeom>
          <a:solidFill>
            <a:schemeClr val="bg1"/>
          </a:solidFill>
          <a:ln w="12684" cap="flat">
            <a:noFill/>
            <a:prstDash val="solid"/>
            <a:miter/>
          </a:ln>
        </p:spPr>
        <p:txBody>
          <a:bodyPr rtlCol="0" anchor="ctr"/>
          <a:lstStyle/>
          <a:p>
            <a:pPr rtl="0"/>
            <a:endParaRPr lang="it-IT" noProof="0" dirty="0"/>
          </a:p>
        </p:txBody>
      </p:sp>
      <p:sp>
        <p:nvSpPr>
          <p:cNvPr id="16" name="Segnaposto testo 14">
            <a:extLst>
              <a:ext uri="{FF2B5EF4-FFF2-40B4-BE49-F238E27FC236}">
                <a16:creationId xmlns:a16="http://schemas.microsoft.com/office/drawing/2014/main" id="{F469DEB5-CC79-4D71-8360-0B10B34244B7}"/>
              </a:ext>
            </a:extLst>
          </p:cNvPr>
          <p:cNvSpPr>
            <a:spLocks noGrp="1"/>
          </p:cNvSpPr>
          <p:nvPr userDrawn="1">
            <p:ph type="body" sz="quarter" idx="13"/>
          </p:nvPr>
        </p:nvSpPr>
        <p:spPr>
          <a:xfrm>
            <a:off x="6910023" y="2050475"/>
            <a:ext cx="4548187" cy="639683"/>
          </a:xfrm>
        </p:spPr>
        <p:txBody>
          <a:bodyPr rtlCol="0">
            <a:normAutofit/>
          </a:bodyPr>
          <a:lstStyle>
            <a:lvl1pPr marL="0" indent="0">
              <a:buNone/>
              <a:defRPr sz="1800" b="1" i="0"/>
            </a:lvl1pPr>
          </a:lstStyle>
          <a:p>
            <a:pPr lvl="0" rtl="0"/>
            <a:r>
              <a:rPr lang="it-IT" noProof="0"/>
              <a:t>Fare clic per modificare gli stili del testo dello schema</a:t>
            </a:r>
          </a:p>
        </p:txBody>
      </p:sp>
      <p:sp>
        <p:nvSpPr>
          <p:cNvPr id="17" name="Segnaposto testo 14">
            <a:extLst>
              <a:ext uri="{FF2B5EF4-FFF2-40B4-BE49-F238E27FC236}">
                <a16:creationId xmlns:a16="http://schemas.microsoft.com/office/drawing/2014/main" id="{9EE0722D-F13C-4FFB-9E31-CC024B92E6CD}"/>
              </a:ext>
            </a:extLst>
          </p:cNvPr>
          <p:cNvSpPr>
            <a:spLocks noGrp="1"/>
          </p:cNvSpPr>
          <p:nvPr userDrawn="1">
            <p:ph type="body" sz="quarter" idx="14"/>
          </p:nvPr>
        </p:nvSpPr>
        <p:spPr>
          <a:xfrm>
            <a:off x="6910023" y="2839714"/>
            <a:ext cx="4548187" cy="2916952"/>
          </a:xfrm>
        </p:spPr>
        <p:txBody>
          <a:bodyPr rtlCol="0">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rtl="0"/>
            <a:r>
              <a:rPr lang="it-IT" noProof="0"/>
              <a:t>Fare clic per modificare gli stili del testo dello schema</a:t>
            </a:r>
          </a:p>
        </p:txBody>
      </p:sp>
      <p:sp>
        <p:nvSpPr>
          <p:cNvPr id="3" name="Elemento grafico 22">
            <a:extLst>
              <a:ext uri="{FF2B5EF4-FFF2-40B4-BE49-F238E27FC236}">
                <a16:creationId xmlns:a16="http://schemas.microsoft.com/office/drawing/2014/main" id="{827885C7-FA6F-4513-83BC-BEAD42F63D5B}"/>
              </a:ext>
            </a:extLst>
          </p:cNvPr>
          <p:cNvSpPr/>
          <p:nvPr userDrawn="1"/>
        </p:nvSpPr>
        <p:spPr>
          <a:xfrm>
            <a:off x="6981946" y="1726672"/>
            <a:ext cx="4176000"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pPr rtl="0"/>
            <a:endParaRPr lang="it-IT" noProof="0" dirty="0"/>
          </a:p>
        </p:txBody>
      </p:sp>
      <p:sp>
        <p:nvSpPr>
          <p:cNvPr id="22" name="Figura a mano libera: Forma 21">
            <a:extLst>
              <a:ext uri="{FF2B5EF4-FFF2-40B4-BE49-F238E27FC236}">
                <a16:creationId xmlns:a16="http://schemas.microsoft.com/office/drawing/2014/main" id="{30961087-B677-45AC-8D02-FEE615D17609}"/>
              </a:ext>
            </a:extLst>
          </p:cNvPr>
          <p:cNvSpPr/>
          <p:nvPr userDrawn="1"/>
        </p:nvSpPr>
        <p:spPr>
          <a:xfrm>
            <a:off x="1069371" y="-12675"/>
            <a:ext cx="1002580" cy="2144760"/>
          </a:xfrm>
          <a:custGeom>
            <a:avLst/>
            <a:gdLst>
              <a:gd name="connsiteX0" fmla="*/ 12675 w 1002580"/>
              <a:gd name="connsiteY0" fmla="*/ 12675 h 2144760"/>
              <a:gd name="connsiteX1" fmla="*/ 12675 w 1002580"/>
              <a:gd name="connsiteY1" fmla="*/ 1652337 h 2144760"/>
              <a:gd name="connsiteX2" fmla="*/ 498736 w 1002580"/>
              <a:gd name="connsiteY2" fmla="*/ 2139668 h 2144760"/>
              <a:gd name="connsiteX3" fmla="*/ 516503 w 1002580"/>
              <a:gd name="connsiteY3" fmla="*/ 2139668 h 2144760"/>
              <a:gd name="connsiteX4" fmla="*/ 1002564 w 1002580"/>
              <a:gd name="connsiteY4" fmla="*/ 1652337 h 2144760"/>
              <a:gd name="connsiteX5" fmla="*/ 1002564 w 1002580"/>
              <a:gd name="connsiteY5" fmla="*/ 12675 h 2144760"/>
              <a:gd name="connsiteX6" fmla="*/ 12675 w 1002580"/>
              <a:gd name="connsiteY6" fmla="*/ 12675 h 214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580" h="2144760">
                <a:moveTo>
                  <a:pt x="12675" y="12675"/>
                </a:moveTo>
                <a:lnTo>
                  <a:pt x="12675" y="1652337"/>
                </a:lnTo>
                <a:cubicBezTo>
                  <a:pt x="12675" y="1652337"/>
                  <a:pt x="12675" y="2139668"/>
                  <a:pt x="498736" y="2139668"/>
                </a:cubicBezTo>
                <a:lnTo>
                  <a:pt x="516503" y="2139668"/>
                </a:lnTo>
                <a:cubicBezTo>
                  <a:pt x="516503" y="2139668"/>
                  <a:pt x="1002564" y="2139668"/>
                  <a:pt x="1002564" y="1652337"/>
                </a:cubicBezTo>
                <a:lnTo>
                  <a:pt x="1002564" y="12675"/>
                </a:lnTo>
                <a:lnTo>
                  <a:pt x="12675" y="12675"/>
                </a:lnTo>
                <a:close/>
              </a:path>
            </a:pathLst>
          </a:custGeom>
          <a:solidFill>
            <a:schemeClr val="accent3"/>
          </a:solidFill>
          <a:ln w="12684" cap="flat">
            <a:noFill/>
            <a:prstDash val="solid"/>
            <a:miter/>
          </a:ln>
        </p:spPr>
        <p:txBody>
          <a:bodyPr rtlCol="0" anchor="ctr"/>
          <a:lstStyle/>
          <a:p>
            <a:pPr rtl="0"/>
            <a:endParaRPr lang="it-IT" noProof="0" dirty="0"/>
          </a:p>
        </p:txBody>
      </p:sp>
    </p:spTree>
    <p:extLst>
      <p:ext uri="{BB962C8B-B14F-4D97-AF65-F5344CB8AC3E}">
        <p14:creationId xmlns:p14="http://schemas.microsoft.com/office/powerpoint/2010/main" val="1880297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a contenuto">
    <p:spTree>
      <p:nvGrpSpPr>
        <p:cNvPr id="1" name=""/>
        <p:cNvGrpSpPr/>
        <p:nvPr/>
      </p:nvGrpSpPr>
      <p:grpSpPr>
        <a:xfrm>
          <a:off x="0" y="0"/>
          <a:ext cx="0" cy="0"/>
          <a:chOff x="0" y="0"/>
          <a:chExt cx="0" cy="0"/>
        </a:xfrm>
      </p:grpSpPr>
      <p:sp>
        <p:nvSpPr>
          <p:cNvPr id="42" name="Segnaposto immagine 41">
            <a:extLst>
              <a:ext uri="{FF2B5EF4-FFF2-40B4-BE49-F238E27FC236}">
                <a16:creationId xmlns:a16="http://schemas.microsoft.com/office/drawing/2014/main" id="{D6E0F90B-941A-45B6-85DA-E0D4E7977CD8}"/>
              </a:ext>
            </a:extLst>
          </p:cNvPr>
          <p:cNvSpPr>
            <a:spLocks noGrp="1"/>
          </p:cNvSpPr>
          <p:nvPr>
            <p:ph type="pic" sz="quarter" idx="18"/>
          </p:nvPr>
        </p:nvSpPr>
        <p:spPr>
          <a:xfrm>
            <a:off x="5771770" y="1483675"/>
            <a:ext cx="6421408" cy="3438427"/>
          </a:xfrm>
          <a:custGeom>
            <a:avLst/>
            <a:gdLst>
              <a:gd name="connsiteX0" fmla="*/ 1709168 w 6421408"/>
              <a:gd name="connsiteY0" fmla="*/ 0 h 3438427"/>
              <a:gd name="connsiteX1" fmla="*/ 6421408 w 6421408"/>
              <a:gd name="connsiteY1" fmla="*/ 0 h 3438427"/>
              <a:gd name="connsiteX2" fmla="*/ 6421408 w 6421408"/>
              <a:gd name="connsiteY2" fmla="*/ 280430 h 3438427"/>
              <a:gd name="connsiteX3" fmla="*/ 5507320 w 6421408"/>
              <a:gd name="connsiteY3" fmla="*/ 280430 h 3438427"/>
              <a:gd name="connsiteX4" fmla="*/ 5322477 w 6421408"/>
              <a:gd name="connsiteY4" fmla="*/ 461067 h 3438427"/>
              <a:gd name="connsiteX5" fmla="*/ 5322477 w 6421408"/>
              <a:gd name="connsiteY5" fmla="*/ 467384 h 3438427"/>
              <a:gd name="connsiteX6" fmla="*/ 5507320 w 6421408"/>
              <a:gd name="connsiteY6" fmla="*/ 648021 h 3438427"/>
              <a:gd name="connsiteX7" fmla="*/ 6421408 w 6421408"/>
              <a:gd name="connsiteY7" fmla="*/ 648021 h 3438427"/>
              <a:gd name="connsiteX8" fmla="*/ 6421408 w 6421408"/>
              <a:gd name="connsiteY8" fmla="*/ 2672927 h 3438427"/>
              <a:gd name="connsiteX9" fmla="*/ 4918005 w 6421408"/>
              <a:gd name="connsiteY9" fmla="*/ 2672927 h 3438427"/>
              <a:gd name="connsiteX10" fmla="*/ 4642006 w 6421408"/>
              <a:gd name="connsiteY10" fmla="*/ 2943252 h 3438427"/>
              <a:gd name="connsiteX11" fmla="*/ 4642006 w 6421408"/>
              <a:gd name="connsiteY11" fmla="*/ 2949569 h 3438427"/>
              <a:gd name="connsiteX12" fmla="*/ 3297460 w 6421408"/>
              <a:gd name="connsiteY12" fmla="*/ 2949569 h 3438427"/>
              <a:gd name="connsiteX13" fmla="*/ 2831554 w 6421408"/>
              <a:gd name="connsiteY13" fmla="*/ 3411899 h 3438427"/>
              <a:gd name="connsiteX14" fmla="*/ 2831554 w 6421408"/>
              <a:gd name="connsiteY14" fmla="*/ 3428320 h 3438427"/>
              <a:gd name="connsiteX15" fmla="*/ 2831723 w 6421408"/>
              <a:gd name="connsiteY15" fmla="*/ 3434345 h 3438427"/>
              <a:gd name="connsiteX16" fmla="*/ 2831976 w 6421408"/>
              <a:gd name="connsiteY16" fmla="*/ 3438427 h 3438427"/>
              <a:gd name="connsiteX17" fmla="*/ 1709168 w 6421408"/>
              <a:gd name="connsiteY17" fmla="*/ 3438427 h 3438427"/>
              <a:gd name="connsiteX18" fmla="*/ 0 w 6421408"/>
              <a:gd name="connsiteY18" fmla="*/ 1733109 h 3438427"/>
              <a:gd name="connsiteX19" fmla="*/ 0 w 6421408"/>
              <a:gd name="connsiteY19" fmla="*/ 1705319 h 3438427"/>
              <a:gd name="connsiteX20" fmla="*/ 1709168 w 6421408"/>
              <a:gd name="connsiteY20" fmla="*/ 0 h 343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1408" h="3438427">
                <a:moveTo>
                  <a:pt x="1709168" y="0"/>
                </a:moveTo>
                <a:lnTo>
                  <a:pt x="6421408" y="0"/>
                </a:lnTo>
                <a:lnTo>
                  <a:pt x="6421408" y="280430"/>
                </a:lnTo>
                <a:lnTo>
                  <a:pt x="5507320" y="280430"/>
                </a:lnTo>
                <a:cubicBezTo>
                  <a:pt x="5507320" y="280430"/>
                  <a:pt x="5322477" y="280430"/>
                  <a:pt x="5322477" y="461067"/>
                </a:cubicBezTo>
                <a:lnTo>
                  <a:pt x="5322477" y="467384"/>
                </a:lnTo>
                <a:cubicBezTo>
                  <a:pt x="5322477" y="467384"/>
                  <a:pt x="5322477" y="648021"/>
                  <a:pt x="5507320" y="648021"/>
                </a:cubicBezTo>
                <a:lnTo>
                  <a:pt x="6421408" y="648021"/>
                </a:lnTo>
                <a:lnTo>
                  <a:pt x="6421408" y="2672927"/>
                </a:lnTo>
                <a:lnTo>
                  <a:pt x="4918005" y="2672927"/>
                </a:lnTo>
                <a:cubicBezTo>
                  <a:pt x="4915473" y="2672927"/>
                  <a:pt x="4642006" y="2675454"/>
                  <a:pt x="4642006" y="2943252"/>
                </a:cubicBezTo>
                <a:lnTo>
                  <a:pt x="4642006" y="2949569"/>
                </a:lnTo>
                <a:lnTo>
                  <a:pt x="3297460" y="2949569"/>
                </a:lnTo>
                <a:cubicBezTo>
                  <a:pt x="3292396" y="2949569"/>
                  <a:pt x="2831554" y="2954621"/>
                  <a:pt x="2831554" y="3411899"/>
                </a:cubicBezTo>
                <a:lnTo>
                  <a:pt x="2831554" y="3428320"/>
                </a:lnTo>
                <a:cubicBezTo>
                  <a:pt x="2831554" y="3428636"/>
                  <a:pt x="2831574" y="3430718"/>
                  <a:pt x="2831723" y="3434345"/>
                </a:cubicBezTo>
                <a:lnTo>
                  <a:pt x="2831976" y="3438427"/>
                </a:lnTo>
                <a:lnTo>
                  <a:pt x="1709168" y="3438427"/>
                </a:lnTo>
                <a:cubicBezTo>
                  <a:pt x="1709168" y="3438427"/>
                  <a:pt x="0" y="3438427"/>
                  <a:pt x="0" y="1733109"/>
                </a:cubicBezTo>
                <a:lnTo>
                  <a:pt x="0" y="1705319"/>
                </a:lnTo>
                <a:cubicBezTo>
                  <a:pt x="0" y="1705319"/>
                  <a:pt x="0" y="0"/>
                  <a:pt x="1709168" y="0"/>
                </a:cubicBezTo>
                <a:close/>
              </a:path>
            </a:pathLst>
          </a:custGeom>
        </p:spPr>
        <p:txBody>
          <a:bodyPr wrap="square" rtlCol="0" anchor="ctr" anchorCtr="0">
            <a:noAutofit/>
          </a:bodyPr>
          <a:lstStyle>
            <a:lvl1pPr marL="0" indent="0" algn="ctr">
              <a:buNone/>
              <a:defRPr sz="1400"/>
            </a:lvl1pPr>
          </a:lstStyle>
          <a:p>
            <a:pPr rtl="0"/>
            <a:r>
              <a:rPr lang="it-IT" noProof="0"/>
              <a:t>Fare clic sull'icona per inserire un'immagine</a:t>
            </a:r>
            <a:endParaRPr lang="it-IT" noProof="0" dirty="0"/>
          </a:p>
        </p:txBody>
      </p:sp>
      <p:sp>
        <p:nvSpPr>
          <p:cNvPr id="35" name="Ovale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36" name="Elemento grafico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it-IT" noProof="0" dirty="0"/>
          </a:p>
        </p:txBody>
      </p:sp>
      <p:sp>
        <p:nvSpPr>
          <p:cNvPr id="2" name="Titolo 1">
            <a:extLst>
              <a:ext uri="{FF2B5EF4-FFF2-40B4-BE49-F238E27FC236}">
                <a16:creationId xmlns:a16="http://schemas.microsoft.com/office/drawing/2014/main" id="{7242568A-7F20-40F2-9490-E3BC7466DA0D}"/>
              </a:ext>
            </a:extLst>
          </p:cNvPr>
          <p:cNvSpPr>
            <a:spLocks noGrp="1"/>
          </p:cNvSpPr>
          <p:nvPr>
            <p:ph type="title" hasCustomPrompt="1"/>
          </p:nvPr>
        </p:nvSpPr>
        <p:spPr>
          <a:xfrm>
            <a:off x="815853" y="1231900"/>
            <a:ext cx="4503295" cy="782638"/>
          </a:xfrm>
        </p:spPr>
        <p:txBody>
          <a:bodyPr rtlCol="0"/>
          <a:lstStyle>
            <a:lvl1pPr>
              <a:defRPr/>
            </a:lvl1pPr>
          </a:lstStyle>
          <a:p>
            <a:pPr rtl="0"/>
            <a:r>
              <a:rPr lang="it-IT" noProof="0" dirty="0"/>
              <a:t>LAYOUT TESTO 02</a:t>
            </a:r>
          </a:p>
        </p:txBody>
      </p:sp>
      <p:sp>
        <p:nvSpPr>
          <p:cNvPr id="4" name="Segnaposto data 3">
            <a:extLst>
              <a:ext uri="{FF2B5EF4-FFF2-40B4-BE49-F238E27FC236}">
                <a16:creationId xmlns:a16="http://schemas.microsoft.com/office/drawing/2014/main" id="{AC6F89F8-3E24-406D-9C49-00E6E47E4AAC}"/>
              </a:ext>
            </a:extLst>
          </p:cNvPr>
          <p:cNvSpPr>
            <a:spLocks noGrp="1"/>
          </p:cNvSpPr>
          <p:nvPr>
            <p:ph type="dt" sz="half" idx="10"/>
          </p:nvPr>
        </p:nvSpPr>
        <p:spPr/>
        <p:txBody>
          <a:bodyPr rtlCol="0"/>
          <a:lstStyle/>
          <a:p>
            <a:pPr rtl="0"/>
            <a:r>
              <a:rPr lang="it-IT" noProof="0"/>
              <a:t>MM.GG.20XX</a:t>
            </a:r>
            <a:endParaRPr lang="it-IT" noProof="0" dirty="0"/>
          </a:p>
        </p:txBody>
      </p:sp>
      <p:sp>
        <p:nvSpPr>
          <p:cNvPr id="5" name="Segnaposto piè di pagina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rtlCol="0"/>
          <a:lstStyle/>
          <a:p>
            <a:pPr rtl="0"/>
            <a:r>
              <a:rPr lang="it-IT" noProof="0" dirty="0"/>
              <a:t>AGGIUNGERE UN PIÈ DI PAGINA</a:t>
            </a:r>
          </a:p>
        </p:txBody>
      </p:sp>
      <p:sp>
        <p:nvSpPr>
          <p:cNvPr id="6" name="Segnaposto numero diapositiva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rtlCol="0"/>
          <a:lstStyle/>
          <a:p>
            <a:pPr rtl="0"/>
            <a:fld id="{D495E168-DA5E-4888-8D8A-92B118324C14}" type="slidenum">
              <a:rPr lang="it-IT" noProof="0" smtClean="0"/>
              <a:t>‹#›</a:t>
            </a:fld>
            <a:endParaRPr lang="it-IT" noProof="0" dirty="0"/>
          </a:p>
        </p:txBody>
      </p:sp>
      <p:sp>
        <p:nvSpPr>
          <p:cNvPr id="18" name="Segnaposto testo 14">
            <a:extLst>
              <a:ext uri="{FF2B5EF4-FFF2-40B4-BE49-F238E27FC236}">
                <a16:creationId xmlns:a16="http://schemas.microsoft.com/office/drawing/2014/main" id="{82903A57-2768-42F8-A5EA-4C19B9049850}"/>
              </a:ext>
            </a:extLst>
          </p:cNvPr>
          <p:cNvSpPr>
            <a:spLocks noGrp="1"/>
          </p:cNvSpPr>
          <p:nvPr>
            <p:ph type="body" sz="quarter" idx="15"/>
          </p:nvPr>
        </p:nvSpPr>
        <p:spPr>
          <a:xfrm>
            <a:off x="830067" y="3889184"/>
            <a:ext cx="4548187" cy="1708223"/>
          </a:xfrm>
        </p:spPr>
        <p:txBody>
          <a:bodyPr rtlCol="0">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rtl="0"/>
            <a:r>
              <a:rPr lang="it-IT" noProof="0"/>
              <a:t>Fare clic per modificare gli stili del testo dello schema</a:t>
            </a:r>
          </a:p>
        </p:txBody>
      </p:sp>
      <p:sp>
        <p:nvSpPr>
          <p:cNvPr id="38" name="Figura a mano libera: Forma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pPr rtl="0"/>
            <a:endParaRPr lang="it-IT" noProof="0" dirty="0"/>
          </a:p>
        </p:txBody>
      </p:sp>
      <p:sp>
        <p:nvSpPr>
          <p:cNvPr id="29" name="Figura a mano libera: Forma 28">
            <a:extLst>
              <a:ext uri="{FF2B5EF4-FFF2-40B4-BE49-F238E27FC236}">
                <a16:creationId xmlns:a16="http://schemas.microsoft.com/office/drawing/2014/main" id="{E46691B2-7AF3-4CAC-A285-36444A9101D9}"/>
              </a:ext>
            </a:extLst>
          </p:cNvPr>
          <p:cNvSpPr/>
          <p:nvPr userDrawn="1"/>
        </p:nvSpPr>
        <p:spPr>
          <a:xfrm>
            <a:off x="12193179" y="4156602"/>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pPr rtl="0"/>
            <a:endParaRPr lang="it-IT" noProof="0" dirty="0"/>
          </a:p>
        </p:txBody>
      </p:sp>
      <p:sp>
        <p:nvSpPr>
          <p:cNvPr id="26" name="Figura a mano libera: Forma 25">
            <a:extLst>
              <a:ext uri="{FF2B5EF4-FFF2-40B4-BE49-F238E27FC236}">
                <a16:creationId xmlns:a16="http://schemas.microsoft.com/office/drawing/2014/main" id="{FE8ACF66-A148-4D4F-A35C-837CDC6B154D}"/>
              </a:ext>
            </a:extLst>
          </p:cNvPr>
          <p:cNvSpPr/>
          <p:nvPr userDrawn="1"/>
        </p:nvSpPr>
        <p:spPr>
          <a:xfrm>
            <a:off x="12193179" y="4682093"/>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pPr rtl="0"/>
            <a:endParaRPr lang="it-IT" noProof="0" dirty="0"/>
          </a:p>
        </p:txBody>
      </p:sp>
      <p:sp>
        <p:nvSpPr>
          <p:cNvPr id="28" name="Segnaposto testo 26">
            <a:extLst>
              <a:ext uri="{FF2B5EF4-FFF2-40B4-BE49-F238E27FC236}">
                <a16:creationId xmlns:a16="http://schemas.microsoft.com/office/drawing/2014/main" id="{5F10B1F7-5633-4C8B-A868-72D9C782CBA6}"/>
              </a:ext>
            </a:extLst>
          </p:cNvPr>
          <p:cNvSpPr>
            <a:spLocks noGrp="1"/>
          </p:cNvSpPr>
          <p:nvPr userDrawn="1">
            <p:ph type="body" sz="quarter" idx="16"/>
          </p:nvPr>
        </p:nvSpPr>
        <p:spPr>
          <a:xfrm>
            <a:off x="811115" y="2374900"/>
            <a:ext cx="4565650" cy="701675"/>
          </a:xfrm>
        </p:spPr>
        <p:txBody>
          <a:bodyPr rtlCol="0">
            <a:noAutofit/>
          </a:bodyPr>
          <a:lstStyle>
            <a:lvl1pPr marL="0" indent="0">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it-IT" noProof="0"/>
              <a:t>Fare clic per modificare gli stili del testo dello schema</a:t>
            </a:r>
          </a:p>
        </p:txBody>
      </p:sp>
      <p:sp>
        <p:nvSpPr>
          <p:cNvPr id="31" name="Segnaposto testo 29">
            <a:extLst>
              <a:ext uri="{FF2B5EF4-FFF2-40B4-BE49-F238E27FC236}">
                <a16:creationId xmlns:a16="http://schemas.microsoft.com/office/drawing/2014/main" id="{CBA9BCD0-48BA-4D5B-8871-61204EACE422}"/>
              </a:ext>
            </a:extLst>
          </p:cNvPr>
          <p:cNvSpPr>
            <a:spLocks noGrp="1"/>
          </p:cNvSpPr>
          <p:nvPr userDrawn="1">
            <p:ph type="body" sz="quarter" idx="17"/>
          </p:nvPr>
        </p:nvSpPr>
        <p:spPr>
          <a:xfrm>
            <a:off x="811115" y="3165301"/>
            <a:ext cx="4583113" cy="689525"/>
          </a:xfrm>
        </p:spPr>
        <p:txBody>
          <a:bodyPr rtlCol="0"/>
          <a:lstStyle>
            <a:lvl1pPr marL="0" indent="0">
              <a:buNone/>
              <a:defRPr sz="1400">
                <a:solidFill>
                  <a:schemeClr val="tx1">
                    <a:lumMod val="65000"/>
                    <a:lumOff val="35000"/>
                  </a:schemeClr>
                </a:solidFill>
              </a:defRPr>
            </a:lvl1pPr>
            <a:lvl2pPr marL="457200" indent="0">
              <a:buNone/>
              <a:defRPr sz="1400">
                <a:solidFill>
                  <a:schemeClr val="tx1">
                    <a:lumMod val="50000"/>
                    <a:lumOff val="50000"/>
                  </a:schemeClr>
                </a:solidFill>
              </a:defRPr>
            </a:lvl2pPr>
            <a:lvl3pPr marL="914400" indent="0">
              <a:buNone/>
              <a:defRPr sz="1400">
                <a:solidFill>
                  <a:schemeClr val="tx1">
                    <a:lumMod val="50000"/>
                    <a:lumOff val="50000"/>
                  </a:schemeClr>
                </a:solidFill>
              </a:defRPr>
            </a:lvl3pPr>
            <a:lvl4pPr marL="1371600" indent="0">
              <a:buNone/>
              <a:defRPr sz="1400">
                <a:solidFill>
                  <a:schemeClr val="tx1">
                    <a:lumMod val="50000"/>
                    <a:lumOff val="50000"/>
                  </a:schemeClr>
                </a:solidFill>
              </a:defRPr>
            </a:lvl4pPr>
            <a:lvl5pPr marL="1828800" indent="0">
              <a:buNone/>
              <a:defRPr sz="1400">
                <a:solidFill>
                  <a:schemeClr val="tx1">
                    <a:lumMod val="50000"/>
                    <a:lumOff val="50000"/>
                  </a:schemeClr>
                </a:solidFill>
              </a:defRPr>
            </a:lvl5pPr>
          </a:lstStyle>
          <a:p>
            <a:pPr lvl="0" rtl="0"/>
            <a:r>
              <a:rPr lang="it-IT" noProof="0"/>
              <a:t>Fare clic per modificare gli stili del testo dello schema</a:t>
            </a:r>
          </a:p>
        </p:txBody>
      </p:sp>
      <p:sp>
        <p:nvSpPr>
          <p:cNvPr id="3" name="Elemento grafico 33">
            <a:extLst>
              <a:ext uri="{FF2B5EF4-FFF2-40B4-BE49-F238E27FC236}">
                <a16:creationId xmlns:a16="http://schemas.microsoft.com/office/drawing/2014/main" id="{38956B41-4EE0-4C7C-8436-027F5DE8B1BC}"/>
              </a:ext>
            </a:extLst>
          </p:cNvPr>
          <p:cNvSpPr/>
          <p:nvPr userDrawn="1"/>
        </p:nvSpPr>
        <p:spPr>
          <a:xfrm>
            <a:off x="887581" y="2045662"/>
            <a:ext cx="4212000"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pPr rtl="0"/>
            <a:endParaRPr lang="it-IT" noProof="0" dirty="0"/>
          </a:p>
        </p:txBody>
      </p:sp>
      <p:sp>
        <p:nvSpPr>
          <p:cNvPr id="33" name="Figura a mano libera: Forma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pPr rtl="0"/>
            <a:endParaRPr lang="it-IT" noProof="0" dirty="0"/>
          </a:p>
        </p:txBody>
      </p:sp>
      <p:sp>
        <p:nvSpPr>
          <p:cNvPr id="41" name="Figura a mano libera: Forma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pPr rtl="0"/>
            <a:endParaRPr lang="it-IT" noProof="0" dirty="0"/>
          </a:p>
        </p:txBody>
      </p:sp>
    </p:spTree>
    <p:extLst>
      <p:ext uri="{BB962C8B-B14F-4D97-AF65-F5344CB8AC3E}">
        <p14:creationId xmlns:p14="http://schemas.microsoft.com/office/powerpoint/2010/main" val="2280862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fronto con sottotitolo">
    <p:spTree>
      <p:nvGrpSpPr>
        <p:cNvPr id="1" name=""/>
        <p:cNvGrpSpPr/>
        <p:nvPr/>
      </p:nvGrpSpPr>
      <p:grpSpPr>
        <a:xfrm>
          <a:off x="0" y="0"/>
          <a:ext cx="0" cy="0"/>
          <a:chOff x="0" y="0"/>
          <a:chExt cx="0" cy="0"/>
        </a:xfrm>
      </p:grpSpPr>
      <p:sp>
        <p:nvSpPr>
          <p:cNvPr id="48" name="Ovale 47">
            <a:extLst>
              <a:ext uri="{FF2B5EF4-FFF2-40B4-BE49-F238E27FC236}">
                <a16:creationId xmlns:a16="http://schemas.microsoft.com/office/drawing/2014/main" id="{6F44C9A9-0E74-4918-9B66-273196D2956C}"/>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9" name="Elemento grafico 12">
            <a:extLst>
              <a:ext uri="{FF2B5EF4-FFF2-40B4-BE49-F238E27FC236}">
                <a16:creationId xmlns:a16="http://schemas.microsoft.com/office/drawing/2014/main" id="{4FD74D9D-1BEE-4A13-ABAA-5FBA5C4D1BF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it-IT" noProof="0" dirty="0"/>
          </a:p>
        </p:txBody>
      </p:sp>
      <p:sp>
        <p:nvSpPr>
          <p:cNvPr id="2" name="Titolo 1">
            <a:extLst>
              <a:ext uri="{FF2B5EF4-FFF2-40B4-BE49-F238E27FC236}">
                <a16:creationId xmlns:a16="http://schemas.microsoft.com/office/drawing/2014/main" id="{81053F33-9837-4E9F-8D29-24A800D841E9}"/>
              </a:ext>
            </a:extLst>
          </p:cNvPr>
          <p:cNvSpPr>
            <a:spLocks noGrp="1"/>
          </p:cNvSpPr>
          <p:nvPr>
            <p:ph type="title" hasCustomPrompt="1"/>
          </p:nvPr>
        </p:nvSpPr>
        <p:spPr>
          <a:xfrm>
            <a:off x="831850" y="781050"/>
            <a:ext cx="10515600" cy="676275"/>
          </a:xfrm>
        </p:spPr>
        <p:txBody>
          <a:bodyPr rtlCol="0" anchor="b">
            <a:normAutofit/>
          </a:bodyPr>
          <a:lstStyle>
            <a:lvl1pPr algn="ctr">
              <a:defRPr sz="4000"/>
            </a:lvl1pPr>
          </a:lstStyle>
          <a:p>
            <a:pPr rtl="0"/>
            <a:r>
              <a:rPr lang="it-IT" noProof="0" dirty="0"/>
              <a:t>CONFRONTO</a:t>
            </a:r>
          </a:p>
        </p:txBody>
      </p:sp>
      <p:sp>
        <p:nvSpPr>
          <p:cNvPr id="3" name="Segnaposto testo 2">
            <a:extLst>
              <a:ext uri="{FF2B5EF4-FFF2-40B4-BE49-F238E27FC236}">
                <a16:creationId xmlns:a16="http://schemas.microsoft.com/office/drawing/2014/main" id="{40DFDBBD-D278-4F5A-BD28-172F5B157E88}"/>
              </a:ext>
            </a:extLst>
          </p:cNvPr>
          <p:cNvSpPr>
            <a:spLocks noGrp="1"/>
          </p:cNvSpPr>
          <p:nvPr>
            <p:ph type="body" idx="1" hasCustomPrompt="1"/>
          </p:nvPr>
        </p:nvSpPr>
        <p:spPr>
          <a:xfrm>
            <a:off x="811311" y="2959593"/>
            <a:ext cx="4365625" cy="365125"/>
          </a:xfrm>
        </p:spPr>
        <p:txBody>
          <a:bodyPr rtlCol="0">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dirty="0"/>
              <a:t>TITOLO SEZIONE 1</a:t>
            </a:r>
          </a:p>
        </p:txBody>
      </p:sp>
      <p:sp>
        <p:nvSpPr>
          <p:cNvPr id="4" name="Segnaposto data 3">
            <a:extLst>
              <a:ext uri="{FF2B5EF4-FFF2-40B4-BE49-F238E27FC236}">
                <a16:creationId xmlns:a16="http://schemas.microsoft.com/office/drawing/2014/main" id="{DC2A0631-3130-4C36-8E5E-80464B1A62A7}"/>
              </a:ext>
            </a:extLst>
          </p:cNvPr>
          <p:cNvSpPr>
            <a:spLocks noGrp="1"/>
          </p:cNvSpPr>
          <p:nvPr>
            <p:ph type="dt" sz="half" idx="10"/>
          </p:nvPr>
        </p:nvSpPr>
        <p:spPr/>
        <p:txBody>
          <a:bodyPr rtlCol="0"/>
          <a:lstStyle/>
          <a:p>
            <a:pPr rtl="0"/>
            <a:r>
              <a:rPr lang="it-IT" noProof="0"/>
              <a:t>MM.GG.20XX</a:t>
            </a:r>
            <a:endParaRPr lang="it-IT" noProof="0" dirty="0"/>
          </a:p>
        </p:txBody>
      </p:sp>
      <p:sp>
        <p:nvSpPr>
          <p:cNvPr id="5" name="Segnaposto piè di pagina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it-IT" noProof="0" dirty="0"/>
              <a:t>AGGIUNGERE UN PIÈ DI PAGINA</a:t>
            </a:r>
          </a:p>
        </p:txBody>
      </p:sp>
      <p:sp>
        <p:nvSpPr>
          <p:cNvPr id="6" name="Segnaposto numero diapositiva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rtlCol="0"/>
          <a:lstStyle/>
          <a:p>
            <a:pPr rtl="0"/>
            <a:fld id="{D495E168-DA5E-4888-8D8A-92B118324C14}" type="slidenum">
              <a:rPr lang="it-IT" noProof="0" smtClean="0"/>
              <a:t>‹#›</a:t>
            </a:fld>
            <a:endParaRPr lang="it-IT" noProof="0" dirty="0"/>
          </a:p>
        </p:txBody>
      </p:sp>
      <p:sp>
        <p:nvSpPr>
          <p:cNvPr id="17" name="Segnaposto testo 26">
            <a:extLst>
              <a:ext uri="{FF2B5EF4-FFF2-40B4-BE49-F238E27FC236}">
                <a16:creationId xmlns:a16="http://schemas.microsoft.com/office/drawing/2014/main" id="{C990C5BD-BC2C-4822-AA4E-446B77052F23}"/>
              </a:ext>
            </a:extLst>
          </p:cNvPr>
          <p:cNvSpPr>
            <a:spLocks noGrp="1"/>
          </p:cNvSpPr>
          <p:nvPr>
            <p:ph type="body" sz="quarter" idx="16"/>
          </p:nvPr>
        </p:nvSpPr>
        <p:spPr>
          <a:xfrm>
            <a:off x="830066" y="1898650"/>
            <a:ext cx="10515599" cy="701675"/>
          </a:xfrm>
        </p:spPr>
        <p:txBody>
          <a:bodyPr rtlCol="0">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it-IT" noProof="0"/>
              <a:t>Fare clic per modificare gli stili del testo dello schema</a:t>
            </a:r>
          </a:p>
        </p:txBody>
      </p:sp>
      <p:sp>
        <p:nvSpPr>
          <p:cNvPr id="22" name="Elemento grafico 19">
            <a:extLst>
              <a:ext uri="{FF2B5EF4-FFF2-40B4-BE49-F238E27FC236}">
                <a16:creationId xmlns:a16="http://schemas.microsoft.com/office/drawing/2014/main" id="{258EB2BC-F42B-4177-83EB-F2D2BF76129C}"/>
              </a:ext>
            </a:extLst>
          </p:cNvPr>
          <p:cNvSpPr/>
          <p:nvPr userDrawn="1"/>
        </p:nvSpPr>
        <p:spPr>
          <a:xfrm>
            <a:off x="3019044" y="1583026"/>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it-IT" noProof="0" dirty="0"/>
          </a:p>
        </p:txBody>
      </p:sp>
      <p:sp>
        <p:nvSpPr>
          <p:cNvPr id="24" name="Segnaposto testo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5973985" y="2959593"/>
            <a:ext cx="4365625" cy="365125"/>
          </a:xfrm>
        </p:spPr>
        <p:txBody>
          <a:bodyPr rtlCol="0">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dirty="0"/>
              <a:t>TITOLO SEZIONE 2</a:t>
            </a:r>
          </a:p>
        </p:txBody>
      </p:sp>
      <p:sp>
        <p:nvSpPr>
          <p:cNvPr id="28" name="Segnaposto testo 26">
            <a:extLst>
              <a:ext uri="{FF2B5EF4-FFF2-40B4-BE49-F238E27FC236}">
                <a16:creationId xmlns:a16="http://schemas.microsoft.com/office/drawing/2014/main" id="{D0525F80-1CD7-406E-A2B0-ACB0CD78A32C}"/>
              </a:ext>
            </a:extLst>
          </p:cNvPr>
          <p:cNvSpPr>
            <a:spLocks noGrp="1"/>
          </p:cNvSpPr>
          <p:nvPr>
            <p:ph type="body" sz="quarter" idx="20"/>
          </p:nvPr>
        </p:nvSpPr>
        <p:spPr>
          <a:xfrm>
            <a:off x="811311" y="3294245"/>
            <a:ext cx="4365625" cy="2333625"/>
          </a:xfrm>
        </p:spPr>
        <p:txBody>
          <a:bodyPr rtlCol="0">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it-IT" noProof="0"/>
              <a:t>Fare clic per modificare gli stili del testo dello schema</a:t>
            </a:r>
          </a:p>
        </p:txBody>
      </p:sp>
      <p:sp>
        <p:nvSpPr>
          <p:cNvPr id="30" name="Segnaposto testo 26">
            <a:extLst>
              <a:ext uri="{FF2B5EF4-FFF2-40B4-BE49-F238E27FC236}">
                <a16:creationId xmlns:a16="http://schemas.microsoft.com/office/drawing/2014/main" id="{527B617A-AB11-44E9-B2E2-53B7F35CD968}"/>
              </a:ext>
            </a:extLst>
          </p:cNvPr>
          <p:cNvSpPr>
            <a:spLocks noGrp="1"/>
          </p:cNvSpPr>
          <p:nvPr>
            <p:ph type="body" sz="quarter" idx="21"/>
          </p:nvPr>
        </p:nvSpPr>
        <p:spPr>
          <a:xfrm>
            <a:off x="5973985" y="3294245"/>
            <a:ext cx="4365625" cy="2333625"/>
          </a:xfrm>
        </p:spPr>
        <p:txBody>
          <a:bodyPr rtlCol="0">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it-IT" noProof="0"/>
              <a:t>Fare clic per modificare gli stili del testo dello schema</a:t>
            </a:r>
          </a:p>
        </p:txBody>
      </p:sp>
      <p:grpSp>
        <p:nvGrpSpPr>
          <p:cNvPr id="41" name="Elemento grafico 39">
            <a:extLst>
              <a:ext uri="{FF2B5EF4-FFF2-40B4-BE49-F238E27FC236}">
                <a16:creationId xmlns:a16="http://schemas.microsoft.com/office/drawing/2014/main" id="{F4C9083C-573A-4951-8064-8A2074E45857}"/>
              </a:ext>
            </a:extLst>
          </p:cNvPr>
          <p:cNvGrpSpPr/>
          <p:nvPr/>
        </p:nvGrpSpPr>
        <p:grpSpPr>
          <a:xfrm>
            <a:off x="10008352" y="0"/>
            <a:ext cx="2188800" cy="1933794"/>
            <a:chOff x="10003200" y="0"/>
            <a:chExt cx="2188800" cy="1933794"/>
          </a:xfrm>
        </p:grpSpPr>
        <p:sp>
          <p:nvSpPr>
            <p:cNvPr id="42" name="Figura a mano libera: Forma 41">
              <a:extLst>
                <a:ext uri="{FF2B5EF4-FFF2-40B4-BE49-F238E27FC236}">
                  <a16:creationId xmlns:a16="http://schemas.microsoft.com/office/drawing/2014/main" id="{E24D028E-B0C2-46BA-B6A7-734B26FEA98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it-IT" noProof="0" dirty="0"/>
            </a:p>
          </p:txBody>
        </p:sp>
        <p:sp>
          <p:nvSpPr>
            <p:cNvPr id="43" name="Figura a mano libera: Forma 42">
              <a:extLst>
                <a:ext uri="{FF2B5EF4-FFF2-40B4-BE49-F238E27FC236}">
                  <a16:creationId xmlns:a16="http://schemas.microsoft.com/office/drawing/2014/main" id="{1FD2C3DF-070C-48BB-8EC1-3FE31FCD20DC}"/>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it-IT" noProof="0" dirty="0"/>
            </a:p>
          </p:txBody>
        </p:sp>
        <p:sp>
          <p:nvSpPr>
            <p:cNvPr id="44" name="Figura a mano libera: Forma 43">
              <a:extLst>
                <a:ext uri="{FF2B5EF4-FFF2-40B4-BE49-F238E27FC236}">
                  <a16:creationId xmlns:a16="http://schemas.microsoft.com/office/drawing/2014/main" id="{F503CC8C-61AD-4DAB-B26E-509EA44669D4}"/>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it-IT" noProof="0" dirty="0"/>
            </a:p>
          </p:txBody>
        </p:sp>
        <p:sp>
          <p:nvSpPr>
            <p:cNvPr id="45" name="Figura a mano libera: Forma 44">
              <a:extLst>
                <a:ext uri="{FF2B5EF4-FFF2-40B4-BE49-F238E27FC236}">
                  <a16:creationId xmlns:a16="http://schemas.microsoft.com/office/drawing/2014/main" id="{8BB58BBD-BF4B-44A6-A2C8-AF1BE81D516E}"/>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it-IT" noProof="0" dirty="0"/>
            </a:p>
          </p:txBody>
        </p:sp>
        <p:sp>
          <p:nvSpPr>
            <p:cNvPr id="46" name="Figura a mano libera: Forma 45">
              <a:extLst>
                <a:ext uri="{FF2B5EF4-FFF2-40B4-BE49-F238E27FC236}">
                  <a16:creationId xmlns:a16="http://schemas.microsoft.com/office/drawing/2014/main" id="{602EAB3F-89ED-4532-AC15-8D6D0DE40EEB}"/>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it-IT" noProof="0" dirty="0"/>
            </a:p>
          </p:txBody>
        </p:sp>
        <p:sp>
          <p:nvSpPr>
            <p:cNvPr id="47" name="Figura a mano libera: Forma 46">
              <a:extLst>
                <a:ext uri="{FF2B5EF4-FFF2-40B4-BE49-F238E27FC236}">
                  <a16:creationId xmlns:a16="http://schemas.microsoft.com/office/drawing/2014/main" id="{714D3737-C4D1-46DE-A197-29A638CA1F3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it-IT" noProof="0" dirty="0"/>
            </a:p>
          </p:txBody>
        </p:sp>
      </p:grpSp>
    </p:spTree>
    <p:extLst>
      <p:ext uri="{BB962C8B-B14F-4D97-AF65-F5344CB8AC3E}">
        <p14:creationId xmlns:p14="http://schemas.microsoft.com/office/powerpoint/2010/main" val="682737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a con grafico">
    <p:spTree>
      <p:nvGrpSpPr>
        <p:cNvPr id="1" name=""/>
        <p:cNvGrpSpPr/>
        <p:nvPr/>
      </p:nvGrpSpPr>
      <p:grpSpPr>
        <a:xfrm>
          <a:off x="0" y="0"/>
          <a:ext cx="0" cy="0"/>
          <a:chOff x="0" y="0"/>
          <a:chExt cx="0" cy="0"/>
        </a:xfrm>
      </p:grpSpPr>
      <p:sp>
        <p:nvSpPr>
          <p:cNvPr id="48" name="Ovale 47">
            <a:extLst>
              <a:ext uri="{FF2B5EF4-FFF2-40B4-BE49-F238E27FC236}">
                <a16:creationId xmlns:a16="http://schemas.microsoft.com/office/drawing/2014/main" id="{6BE8D45D-1E08-4F59-96CC-EA53D7CA6AB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9" name="Elemento grafico 12">
            <a:extLst>
              <a:ext uri="{FF2B5EF4-FFF2-40B4-BE49-F238E27FC236}">
                <a16:creationId xmlns:a16="http://schemas.microsoft.com/office/drawing/2014/main" id="{8E968353-82DA-42A2-88B6-AEFCF124AF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it-IT" noProof="0" dirty="0"/>
          </a:p>
        </p:txBody>
      </p:sp>
      <p:sp>
        <p:nvSpPr>
          <p:cNvPr id="2" name="Titolo 1">
            <a:extLst>
              <a:ext uri="{FF2B5EF4-FFF2-40B4-BE49-F238E27FC236}">
                <a16:creationId xmlns:a16="http://schemas.microsoft.com/office/drawing/2014/main" id="{81053F33-9837-4E9F-8D29-24A800D841E9}"/>
              </a:ext>
            </a:extLst>
          </p:cNvPr>
          <p:cNvSpPr>
            <a:spLocks noGrp="1"/>
          </p:cNvSpPr>
          <p:nvPr>
            <p:ph type="title" hasCustomPrompt="1"/>
          </p:nvPr>
        </p:nvSpPr>
        <p:spPr>
          <a:xfrm>
            <a:off x="5642753" y="1474969"/>
            <a:ext cx="4395258" cy="676275"/>
          </a:xfrm>
        </p:spPr>
        <p:txBody>
          <a:bodyPr rtlCol="0" anchor="b">
            <a:normAutofit/>
          </a:bodyPr>
          <a:lstStyle>
            <a:lvl1pPr algn="l">
              <a:defRPr sz="4000"/>
            </a:lvl1pPr>
          </a:lstStyle>
          <a:p>
            <a:pPr rtl="0"/>
            <a:r>
              <a:rPr lang="it-IT" noProof="0" dirty="0"/>
              <a:t>DIAPOSITIVA CON GRAFICO</a:t>
            </a:r>
          </a:p>
        </p:txBody>
      </p:sp>
      <p:sp>
        <p:nvSpPr>
          <p:cNvPr id="4" name="Segnaposto data 3">
            <a:extLst>
              <a:ext uri="{FF2B5EF4-FFF2-40B4-BE49-F238E27FC236}">
                <a16:creationId xmlns:a16="http://schemas.microsoft.com/office/drawing/2014/main" id="{DC2A0631-3130-4C36-8E5E-80464B1A62A7}"/>
              </a:ext>
            </a:extLst>
          </p:cNvPr>
          <p:cNvSpPr>
            <a:spLocks noGrp="1"/>
          </p:cNvSpPr>
          <p:nvPr>
            <p:ph type="dt" sz="half" idx="10"/>
          </p:nvPr>
        </p:nvSpPr>
        <p:spPr/>
        <p:txBody>
          <a:bodyPr rtlCol="0"/>
          <a:lstStyle/>
          <a:p>
            <a:pPr rtl="0"/>
            <a:r>
              <a:rPr lang="it-IT" noProof="0"/>
              <a:t>MM.GG.20XX</a:t>
            </a:r>
            <a:endParaRPr lang="it-IT" noProof="0" dirty="0"/>
          </a:p>
        </p:txBody>
      </p:sp>
      <p:sp>
        <p:nvSpPr>
          <p:cNvPr id="5" name="Segnaposto piè di pagina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it-IT" noProof="0" dirty="0"/>
              <a:t>AGGIUNGERE UN PIÈ DI PAGINA</a:t>
            </a:r>
          </a:p>
        </p:txBody>
      </p:sp>
      <p:sp>
        <p:nvSpPr>
          <p:cNvPr id="6" name="Segnaposto numero diapositiva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rtlCol="0"/>
          <a:lstStyle/>
          <a:p>
            <a:pPr rtl="0"/>
            <a:fld id="{D495E168-DA5E-4888-8D8A-92B118324C14}" type="slidenum">
              <a:rPr lang="it-IT" noProof="0" smtClean="0"/>
              <a:t>‹#›</a:t>
            </a:fld>
            <a:endParaRPr lang="it-IT" noProof="0" dirty="0"/>
          </a:p>
        </p:txBody>
      </p:sp>
      <p:sp>
        <p:nvSpPr>
          <p:cNvPr id="17" name="Segnaposto testo 26">
            <a:extLst>
              <a:ext uri="{FF2B5EF4-FFF2-40B4-BE49-F238E27FC236}">
                <a16:creationId xmlns:a16="http://schemas.microsoft.com/office/drawing/2014/main" id="{C990C5BD-BC2C-4822-AA4E-446B77052F23}"/>
              </a:ext>
            </a:extLst>
          </p:cNvPr>
          <p:cNvSpPr>
            <a:spLocks noGrp="1"/>
          </p:cNvSpPr>
          <p:nvPr>
            <p:ph type="body" sz="quarter" idx="16"/>
          </p:nvPr>
        </p:nvSpPr>
        <p:spPr>
          <a:xfrm>
            <a:off x="5649889" y="2592569"/>
            <a:ext cx="5630885" cy="701675"/>
          </a:xfrm>
        </p:spPr>
        <p:txBody>
          <a:bodyPr rtlCol="0">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it-IT" noProof="0"/>
              <a:t>Fare clic per modificare gli stili del testo dello schema</a:t>
            </a:r>
          </a:p>
        </p:txBody>
      </p:sp>
      <p:sp>
        <p:nvSpPr>
          <p:cNvPr id="24" name="Segnaposto testo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6126385" y="3719427"/>
            <a:ext cx="1597889" cy="365125"/>
          </a:xfrm>
        </p:spPr>
        <p:txBody>
          <a:bodyPr rtlCol="0"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dirty="0"/>
              <a:t>30%</a:t>
            </a:r>
          </a:p>
        </p:txBody>
      </p:sp>
      <p:sp>
        <p:nvSpPr>
          <p:cNvPr id="30" name="Segnaposto testo 26">
            <a:extLst>
              <a:ext uri="{FF2B5EF4-FFF2-40B4-BE49-F238E27FC236}">
                <a16:creationId xmlns:a16="http://schemas.microsoft.com/office/drawing/2014/main" id="{527B617A-AB11-44E9-B2E2-53B7F35CD968}"/>
              </a:ext>
            </a:extLst>
          </p:cNvPr>
          <p:cNvSpPr>
            <a:spLocks noGrp="1"/>
          </p:cNvSpPr>
          <p:nvPr>
            <p:ph type="body" sz="quarter" idx="21" hasCustomPrompt="1"/>
          </p:nvPr>
        </p:nvSpPr>
        <p:spPr>
          <a:xfrm>
            <a:off x="6126386" y="3990708"/>
            <a:ext cx="1597889" cy="365125"/>
          </a:xfrm>
        </p:spPr>
        <p:txBody>
          <a:bodyPr rtlCol="0">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it-IT" noProof="0" dirty="0"/>
              <a:t>Titolo categoria</a:t>
            </a:r>
          </a:p>
        </p:txBody>
      </p:sp>
      <p:sp>
        <p:nvSpPr>
          <p:cNvPr id="23" name="Segnaposto testo 2">
            <a:extLst>
              <a:ext uri="{FF2B5EF4-FFF2-40B4-BE49-F238E27FC236}">
                <a16:creationId xmlns:a16="http://schemas.microsoft.com/office/drawing/2014/main" id="{E9080FED-3BFC-4CCC-8B5A-A2942CA5CF36}"/>
              </a:ext>
            </a:extLst>
          </p:cNvPr>
          <p:cNvSpPr>
            <a:spLocks noGrp="1"/>
          </p:cNvSpPr>
          <p:nvPr>
            <p:ph type="body" idx="22" hasCustomPrompt="1"/>
          </p:nvPr>
        </p:nvSpPr>
        <p:spPr>
          <a:xfrm>
            <a:off x="6126410" y="4451492"/>
            <a:ext cx="1597889" cy="365125"/>
          </a:xfrm>
        </p:spPr>
        <p:txBody>
          <a:bodyPr rtlCol="0"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dirty="0"/>
              <a:t>10%</a:t>
            </a:r>
          </a:p>
        </p:txBody>
      </p:sp>
      <p:sp>
        <p:nvSpPr>
          <p:cNvPr id="25" name="Segnaposto testo 26">
            <a:extLst>
              <a:ext uri="{FF2B5EF4-FFF2-40B4-BE49-F238E27FC236}">
                <a16:creationId xmlns:a16="http://schemas.microsoft.com/office/drawing/2014/main" id="{E7EC8229-D712-4FD1-990B-9212FC211A9B}"/>
              </a:ext>
            </a:extLst>
          </p:cNvPr>
          <p:cNvSpPr>
            <a:spLocks noGrp="1"/>
          </p:cNvSpPr>
          <p:nvPr>
            <p:ph type="body" sz="quarter" idx="23" hasCustomPrompt="1"/>
          </p:nvPr>
        </p:nvSpPr>
        <p:spPr>
          <a:xfrm>
            <a:off x="6126411" y="4722773"/>
            <a:ext cx="1597889" cy="365125"/>
          </a:xfrm>
        </p:spPr>
        <p:txBody>
          <a:bodyPr rtlCol="0">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it-IT" noProof="0" dirty="0"/>
              <a:t>Titolo categoria</a:t>
            </a:r>
          </a:p>
        </p:txBody>
      </p:sp>
      <p:sp>
        <p:nvSpPr>
          <p:cNvPr id="27" name="Segnaposto testo 2">
            <a:extLst>
              <a:ext uri="{FF2B5EF4-FFF2-40B4-BE49-F238E27FC236}">
                <a16:creationId xmlns:a16="http://schemas.microsoft.com/office/drawing/2014/main" id="{27341020-DCB7-4CC5-BE55-AAAF421822ED}"/>
              </a:ext>
            </a:extLst>
          </p:cNvPr>
          <p:cNvSpPr>
            <a:spLocks noGrp="1"/>
          </p:cNvSpPr>
          <p:nvPr>
            <p:ph type="body" idx="24" hasCustomPrompt="1"/>
          </p:nvPr>
        </p:nvSpPr>
        <p:spPr>
          <a:xfrm>
            <a:off x="8065899" y="3719427"/>
            <a:ext cx="1597889" cy="365125"/>
          </a:xfrm>
        </p:spPr>
        <p:txBody>
          <a:bodyPr rtlCol="0"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dirty="0"/>
              <a:t>25%</a:t>
            </a:r>
          </a:p>
        </p:txBody>
      </p:sp>
      <p:sp>
        <p:nvSpPr>
          <p:cNvPr id="29" name="Segnaposto testo 26">
            <a:extLst>
              <a:ext uri="{FF2B5EF4-FFF2-40B4-BE49-F238E27FC236}">
                <a16:creationId xmlns:a16="http://schemas.microsoft.com/office/drawing/2014/main" id="{B1896019-AE20-47E2-AA66-ED9D16B2DAF7}"/>
              </a:ext>
            </a:extLst>
          </p:cNvPr>
          <p:cNvSpPr>
            <a:spLocks noGrp="1"/>
          </p:cNvSpPr>
          <p:nvPr>
            <p:ph type="body" sz="quarter" idx="25" hasCustomPrompt="1"/>
          </p:nvPr>
        </p:nvSpPr>
        <p:spPr>
          <a:xfrm>
            <a:off x="8065900" y="3990708"/>
            <a:ext cx="1597889" cy="365125"/>
          </a:xfrm>
        </p:spPr>
        <p:txBody>
          <a:bodyPr rtlCol="0">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it-IT" noProof="0" dirty="0"/>
              <a:t>Titolo categoria</a:t>
            </a:r>
          </a:p>
        </p:txBody>
      </p:sp>
      <p:sp>
        <p:nvSpPr>
          <p:cNvPr id="32" name="Segnaposto testo 2">
            <a:extLst>
              <a:ext uri="{FF2B5EF4-FFF2-40B4-BE49-F238E27FC236}">
                <a16:creationId xmlns:a16="http://schemas.microsoft.com/office/drawing/2014/main" id="{212C49D2-92E0-4567-8BD4-9B8FC0536701}"/>
              </a:ext>
            </a:extLst>
          </p:cNvPr>
          <p:cNvSpPr>
            <a:spLocks noGrp="1"/>
          </p:cNvSpPr>
          <p:nvPr>
            <p:ph type="body" idx="26" hasCustomPrompt="1"/>
          </p:nvPr>
        </p:nvSpPr>
        <p:spPr>
          <a:xfrm>
            <a:off x="8065924" y="4451492"/>
            <a:ext cx="1597889" cy="365125"/>
          </a:xfrm>
        </p:spPr>
        <p:txBody>
          <a:bodyPr rtlCol="0"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dirty="0"/>
              <a:t>10%</a:t>
            </a:r>
          </a:p>
        </p:txBody>
      </p:sp>
      <p:sp>
        <p:nvSpPr>
          <p:cNvPr id="33" name="Segnaposto testo 26">
            <a:extLst>
              <a:ext uri="{FF2B5EF4-FFF2-40B4-BE49-F238E27FC236}">
                <a16:creationId xmlns:a16="http://schemas.microsoft.com/office/drawing/2014/main" id="{6B5DA211-72E1-4B00-AA61-980CE5A34565}"/>
              </a:ext>
            </a:extLst>
          </p:cNvPr>
          <p:cNvSpPr>
            <a:spLocks noGrp="1"/>
          </p:cNvSpPr>
          <p:nvPr>
            <p:ph type="body" sz="quarter" idx="27" hasCustomPrompt="1"/>
          </p:nvPr>
        </p:nvSpPr>
        <p:spPr>
          <a:xfrm>
            <a:off x="8065925" y="4722773"/>
            <a:ext cx="1597889" cy="365125"/>
          </a:xfrm>
        </p:spPr>
        <p:txBody>
          <a:bodyPr rtlCol="0">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it-IT" noProof="0" dirty="0"/>
              <a:t>Titolo categoria</a:t>
            </a:r>
          </a:p>
        </p:txBody>
      </p:sp>
      <p:sp>
        <p:nvSpPr>
          <p:cNvPr id="35" name="Segnaposto testo 2">
            <a:extLst>
              <a:ext uri="{FF2B5EF4-FFF2-40B4-BE49-F238E27FC236}">
                <a16:creationId xmlns:a16="http://schemas.microsoft.com/office/drawing/2014/main" id="{A7CF7C63-619A-46EE-AF36-FCA26441A064}"/>
              </a:ext>
            </a:extLst>
          </p:cNvPr>
          <p:cNvSpPr>
            <a:spLocks noGrp="1"/>
          </p:cNvSpPr>
          <p:nvPr>
            <p:ph type="body" idx="28" hasCustomPrompt="1"/>
          </p:nvPr>
        </p:nvSpPr>
        <p:spPr>
          <a:xfrm>
            <a:off x="10005413" y="3719427"/>
            <a:ext cx="1597889" cy="365125"/>
          </a:xfrm>
        </p:spPr>
        <p:txBody>
          <a:bodyPr rtlCol="0"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dirty="0"/>
              <a:t>20%</a:t>
            </a:r>
          </a:p>
        </p:txBody>
      </p:sp>
      <p:sp>
        <p:nvSpPr>
          <p:cNvPr id="36" name="Segnaposto testo 26">
            <a:extLst>
              <a:ext uri="{FF2B5EF4-FFF2-40B4-BE49-F238E27FC236}">
                <a16:creationId xmlns:a16="http://schemas.microsoft.com/office/drawing/2014/main" id="{92E0EA61-C10D-4760-B03F-F27BCF1FC24C}"/>
              </a:ext>
            </a:extLst>
          </p:cNvPr>
          <p:cNvSpPr>
            <a:spLocks noGrp="1"/>
          </p:cNvSpPr>
          <p:nvPr>
            <p:ph type="body" sz="quarter" idx="29" hasCustomPrompt="1"/>
          </p:nvPr>
        </p:nvSpPr>
        <p:spPr>
          <a:xfrm>
            <a:off x="10005414" y="3990708"/>
            <a:ext cx="1597889" cy="365125"/>
          </a:xfrm>
        </p:spPr>
        <p:txBody>
          <a:bodyPr rtlCol="0">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it-IT" noProof="0" dirty="0"/>
              <a:t>Titolo categoria</a:t>
            </a:r>
          </a:p>
        </p:txBody>
      </p:sp>
      <p:sp>
        <p:nvSpPr>
          <p:cNvPr id="38" name="Segnaposto testo 2">
            <a:extLst>
              <a:ext uri="{FF2B5EF4-FFF2-40B4-BE49-F238E27FC236}">
                <a16:creationId xmlns:a16="http://schemas.microsoft.com/office/drawing/2014/main" id="{1A3A14FA-D9E9-4000-B30C-14CADBFE48F6}"/>
              </a:ext>
            </a:extLst>
          </p:cNvPr>
          <p:cNvSpPr>
            <a:spLocks noGrp="1"/>
          </p:cNvSpPr>
          <p:nvPr>
            <p:ph type="body" idx="30" hasCustomPrompt="1"/>
          </p:nvPr>
        </p:nvSpPr>
        <p:spPr>
          <a:xfrm>
            <a:off x="10005438" y="4451492"/>
            <a:ext cx="1597889" cy="365125"/>
          </a:xfrm>
        </p:spPr>
        <p:txBody>
          <a:bodyPr rtlCol="0"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dirty="0"/>
              <a:t>5%</a:t>
            </a:r>
          </a:p>
        </p:txBody>
      </p:sp>
      <p:sp>
        <p:nvSpPr>
          <p:cNvPr id="39" name="Segnaposto testo 26">
            <a:extLst>
              <a:ext uri="{FF2B5EF4-FFF2-40B4-BE49-F238E27FC236}">
                <a16:creationId xmlns:a16="http://schemas.microsoft.com/office/drawing/2014/main" id="{0FBCB607-92E0-4206-871B-10CAEB3377B3}"/>
              </a:ext>
            </a:extLst>
          </p:cNvPr>
          <p:cNvSpPr>
            <a:spLocks noGrp="1"/>
          </p:cNvSpPr>
          <p:nvPr>
            <p:ph type="body" sz="quarter" idx="31" hasCustomPrompt="1"/>
          </p:nvPr>
        </p:nvSpPr>
        <p:spPr>
          <a:xfrm>
            <a:off x="10005439" y="4722773"/>
            <a:ext cx="1597889" cy="365125"/>
          </a:xfrm>
        </p:spPr>
        <p:txBody>
          <a:bodyPr rtlCol="0">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it-IT" noProof="0" dirty="0"/>
              <a:t>Titolo categoria</a:t>
            </a:r>
          </a:p>
        </p:txBody>
      </p:sp>
      <p:sp>
        <p:nvSpPr>
          <p:cNvPr id="19" name="Segnaposto grafico 18">
            <a:extLst>
              <a:ext uri="{FF2B5EF4-FFF2-40B4-BE49-F238E27FC236}">
                <a16:creationId xmlns:a16="http://schemas.microsoft.com/office/drawing/2014/main" id="{08CD548A-F4DA-41C7-BC55-620C696D5A6A}"/>
              </a:ext>
            </a:extLst>
          </p:cNvPr>
          <p:cNvSpPr>
            <a:spLocks noGrp="1"/>
          </p:cNvSpPr>
          <p:nvPr>
            <p:ph type="chart" sz="quarter" idx="32"/>
          </p:nvPr>
        </p:nvSpPr>
        <p:spPr>
          <a:xfrm>
            <a:off x="911225" y="908050"/>
            <a:ext cx="4284663" cy="4365625"/>
          </a:xfrm>
        </p:spPr>
        <p:txBody>
          <a:bodyPr rtlCol="0" anchor="ctr" anchorCtr="0">
            <a:normAutofit/>
          </a:bodyPr>
          <a:lstStyle>
            <a:lvl1pPr marL="0" indent="0" algn="ctr">
              <a:buNone/>
              <a:defRPr sz="1600">
                <a:solidFill>
                  <a:schemeClr val="tx1">
                    <a:lumMod val="50000"/>
                    <a:lumOff val="50000"/>
                  </a:schemeClr>
                </a:solidFill>
              </a:defRPr>
            </a:lvl1pPr>
          </a:lstStyle>
          <a:p>
            <a:pPr rtl="0"/>
            <a:r>
              <a:rPr lang="it-IT" noProof="0"/>
              <a:t>Fare clic sull'icona per inserire un grafico</a:t>
            </a:r>
            <a:endParaRPr lang="it-IT" noProof="0" dirty="0"/>
          </a:p>
        </p:txBody>
      </p:sp>
      <p:grpSp>
        <p:nvGrpSpPr>
          <p:cNvPr id="41" name="Elemento grafico 39">
            <a:extLst>
              <a:ext uri="{FF2B5EF4-FFF2-40B4-BE49-F238E27FC236}">
                <a16:creationId xmlns:a16="http://schemas.microsoft.com/office/drawing/2014/main" id="{D0A213E0-4DC9-4F6A-98B8-21DE9AE2D9B0}"/>
              </a:ext>
            </a:extLst>
          </p:cNvPr>
          <p:cNvGrpSpPr/>
          <p:nvPr userDrawn="1"/>
        </p:nvGrpSpPr>
        <p:grpSpPr>
          <a:xfrm>
            <a:off x="10008352" y="0"/>
            <a:ext cx="2188800" cy="1933794"/>
            <a:chOff x="10003200" y="0"/>
            <a:chExt cx="2188800" cy="1933794"/>
          </a:xfrm>
        </p:grpSpPr>
        <p:sp>
          <p:nvSpPr>
            <p:cNvPr id="42" name="Figura a mano libera: Forma 41">
              <a:extLst>
                <a:ext uri="{FF2B5EF4-FFF2-40B4-BE49-F238E27FC236}">
                  <a16:creationId xmlns:a16="http://schemas.microsoft.com/office/drawing/2014/main" id="{24312820-32BB-4DFC-B775-2031DE03F33E}"/>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it-IT" noProof="0" dirty="0"/>
            </a:p>
          </p:txBody>
        </p:sp>
        <p:sp>
          <p:nvSpPr>
            <p:cNvPr id="43" name="Figura a mano libera: Forma 42">
              <a:extLst>
                <a:ext uri="{FF2B5EF4-FFF2-40B4-BE49-F238E27FC236}">
                  <a16:creationId xmlns:a16="http://schemas.microsoft.com/office/drawing/2014/main" id="{F9B4581F-B122-40B8-BE37-64894A713B38}"/>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it-IT" noProof="0" dirty="0"/>
            </a:p>
          </p:txBody>
        </p:sp>
        <p:sp>
          <p:nvSpPr>
            <p:cNvPr id="44" name="Figura a mano libera: Forma 43">
              <a:extLst>
                <a:ext uri="{FF2B5EF4-FFF2-40B4-BE49-F238E27FC236}">
                  <a16:creationId xmlns:a16="http://schemas.microsoft.com/office/drawing/2014/main" id="{C7CF8C75-A610-43BA-923F-335A6051357D}"/>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it-IT" noProof="0" dirty="0"/>
            </a:p>
          </p:txBody>
        </p:sp>
        <p:sp>
          <p:nvSpPr>
            <p:cNvPr id="45" name="Figura a mano libera: Forma 44">
              <a:extLst>
                <a:ext uri="{FF2B5EF4-FFF2-40B4-BE49-F238E27FC236}">
                  <a16:creationId xmlns:a16="http://schemas.microsoft.com/office/drawing/2014/main" id="{56793F9B-5B71-414E-9CB2-2B76F8308871}"/>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it-IT" noProof="0" dirty="0"/>
            </a:p>
          </p:txBody>
        </p:sp>
        <p:sp>
          <p:nvSpPr>
            <p:cNvPr id="46" name="Figura a mano libera: Forma 45">
              <a:extLst>
                <a:ext uri="{FF2B5EF4-FFF2-40B4-BE49-F238E27FC236}">
                  <a16:creationId xmlns:a16="http://schemas.microsoft.com/office/drawing/2014/main" id="{9807DE94-0E8D-4E1B-A7D2-E0F91AF2E54C}"/>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it-IT" noProof="0" dirty="0"/>
            </a:p>
          </p:txBody>
        </p:sp>
        <p:sp>
          <p:nvSpPr>
            <p:cNvPr id="47" name="Figura a mano libera: Forma 46">
              <a:extLst>
                <a:ext uri="{FF2B5EF4-FFF2-40B4-BE49-F238E27FC236}">
                  <a16:creationId xmlns:a16="http://schemas.microsoft.com/office/drawing/2014/main" id="{7BC592BA-C191-49B5-8F41-8E14CFFDAC4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it-IT" noProof="0" dirty="0"/>
            </a:p>
          </p:txBody>
        </p:sp>
      </p:grpSp>
      <p:sp>
        <p:nvSpPr>
          <p:cNvPr id="3" name="Elemento grafico 50">
            <a:extLst>
              <a:ext uri="{FF2B5EF4-FFF2-40B4-BE49-F238E27FC236}">
                <a16:creationId xmlns:a16="http://schemas.microsoft.com/office/drawing/2014/main" id="{33AA43FA-C2DC-406C-BFE6-A2A804112236}"/>
              </a:ext>
            </a:extLst>
          </p:cNvPr>
          <p:cNvSpPr/>
          <p:nvPr/>
        </p:nvSpPr>
        <p:spPr>
          <a:xfrm>
            <a:off x="5731818" y="2267879"/>
            <a:ext cx="3996000" cy="165305"/>
          </a:xfrm>
          <a:custGeom>
            <a:avLst/>
            <a:gdLst>
              <a:gd name="connsiteX0" fmla="*/ 2957222 w 3016875"/>
              <a:gd name="connsiteY0" fmla="*/ 159503 h 165304"/>
              <a:gd name="connsiteX1" fmla="*/ 71329 w 3016875"/>
              <a:gd name="connsiteY1" fmla="*/ 159503 h 165304"/>
              <a:gd name="connsiteX2" fmla="*/ 9059 w 3016875"/>
              <a:gd name="connsiteY2" fmla="*/ 84480 h 165304"/>
              <a:gd name="connsiteX3" fmla="*/ 9059 w 3016875"/>
              <a:gd name="connsiteY3" fmla="*/ 84480 h 165304"/>
              <a:gd name="connsiteX4" fmla="*/ 71329 w 3016875"/>
              <a:gd name="connsiteY4" fmla="*/ 10729 h 165304"/>
              <a:gd name="connsiteX5" fmla="*/ 2956149 w 3016875"/>
              <a:gd name="connsiteY5" fmla="*/ 10729 h 165304"/>
              <a:gd name="connsiteX6" fmla="*/ 3018419 w 3016875"/>
              <a:gd name="connsiteY6" fmla="*/ 84480 h 165304"/>
              <a:gd name="connsiteX7" fmla="*/ 3018419 w 3016875"/>
              <a:gd name="connsiteY7" fmla="*/ 84480 h 165304"/>
              <a:gd name="connsiteX8" fmla="*/ 2957222 w 3016875"/>
              <a:gd name="connsiteY8" fmla="*/ 159503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6875" h="165304">
                <a:moveTo>
                  <a:pt x="2957222" y="159503"/>
                </a:moveTo>
                <a:lnTo>
                  <a:pt x="71329" y="159503"/>
                </a:lnTo>
                <a:cubicBezTo>
                  <a:pt x="36973" y="159503"/>
                  <a:pt x="9059" y="125171"/>
                  <a:pt x="9059" y="84480"/>
                </a:cubicBezTo>
                <a:lnTo>
                  <a:pt x="9059" y="84480"/>
                </a:lnTo>
                <a:cubicBezTo>
                  <a:pt x="9059" y="43790"/>
                  <a:pt x="36973" y="10729"/>
                  <a:pt x="71329" y="10729"/>
                </a:cubicBezTo>
                <a:lnTo>
                  <a:pt x="2956149" y="10729"/>
                </a:lnTo>
                <a:cubicBezTo>
                  <a:pt x="2990505" y="10729"/>
                  <a:pt x="3018419" y="43790"/>
                  <a:pt x="3018419" y="84480"/>
                </a:cubicBezTo>
                <a:lnTo>
                  <a:pt x="3018419" y="84480"/>
                </a:lnTo>
                <a:cubicBezTo>
                  <a:pt x="3019492" y="125171"/>
                  <a:pt x="2991578" y="159503"/>
                  <a:pt x="2957222" y="159503"/>
                </a:cubicBezTo>
                <a:close/>
              </a:path>
            </a:pathLst>
          </a:custGeom>
          <a:gradFill>
            <a:gsLst>
              <a:gs pos="0">
                <a:schemeClr val="accent1"/>
              </a:gs>
              <a:gs pos="100000">
                <a:schemeClr val="accent3"/>
              </a:gs>
            </a:gsLst>
            <a:lin ang="0" scaled="1"/>
          </a:gradFill>
          <a:ln w="10716" cap="flat">
            <a:noFill/>
            <a:prstDash val="solid"/>
            <a:miter/>
          </a:ln>
        </p:spPr>
        <p:txBody>
          <a:bodyPr rtlCol="0" anchor="ctr"/>
          <a:lstStyle/>
          <a:p>
            <a:pPr rtl="0"/>
            <a:endParaRPr lang="it-IT" noProof="0" dirty="0"/>
          </a:p>
        </p:txBody>
      </p:sp>
    </p:spTree>
    <p:extLst>
      <p:ext uri="{BB962C8B-B14F-4D97-AF65-F5344CB8AC3E}">
        <p14:creationId xmlns:p14="http://schemas.microsoft.com/office/powerpoint/2010/main" val="3040955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a con tabella">
    <p:spTree>
      <p:nvGrpSpPr>
        <p:cNvPr id="1" name=""/>
        <p:cNvGrpSpPr/>
        <p:nvPr/>
      </p:nvGrpSpPr>
      <p:grpSpPr>
        <a:xfrm>
          <a:off x="0" y="0"/>
          <a:ext cx="0" cy="0"/>
          <a:chOff x="0" y="0"/>
          <a:chExt cx="0" cy="0"/>
        </a:xfrm>
      </p:grpSpPr>
      <p:sp>
        <p:nvSpPr>
          <p:cNvPr id="52" name="Ovale 51">
            <a:extLst>
              <a:ext uri="{FF2B5EF4-FFF2-40B4-BE49-F238E27FC236}">
                <a16:creationId xmlns:a16="http://schemas.microsoft.com/office/drawing/2014/main" id="{F21AF1E2-466C-487E-86AF-CA6FFFCA272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53" name="Elemento grafico 12">
            <a:extLst>
              <a:ext uri="{FF2B5EF4-FFF2-40B4-BE49-F238E27FC236}">
                <a16:creationId xmlns:a16="http://schemas.microsoft.com/office/drawing/2014/main" id="{531F1BC1-79BD-45BA-B27E-7A2C62A65EC9}"/>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it-IT" noProof="0" dirty="0"/>
          </a:p>
        </p:txBody>
      </p:sp>
      <p:sp>
        <p:nvSpPr>
          <p:cNvPr id="2" name="Titolo 1">
            <a:extLst>
              <a:ext uri="{FF2B5EF4-FFF2-40B4-BE49-F238E27FC236}">
                <a16:creationId xmlns:a16="http://schemas.microsoft.com/office/drawing/2014/main" id="{81053F33-9837-4E9F-8D29-24A800D841E9}"/>
              </a:ext>
            </a:extLst>
          </p:cNvPr>
          <p:cNvSpPr>
            <a:spLocks noGrp="1"/>
          </p:cNvSpPr>
          <p:nvPr>
            <p:ph type="title" hasCustomPrompt="1"/>
          </p:nvPr>
        </p:nvSpPr>
        <p:spPr>
          <a:xfrm>
            <a:off x="811744" y="2134675"/>
            <a:ext cx="3403308" cy="676275"/>
          </a:xfrm>
        </p:spPr>
        <p:txBody>
          <a:bodyPr rtlCol="0" anchor="b">
            <a:normAutofit/>
          </a:bodyPr>
          <a:lstStyle>
            <a:lvl1pPr algn="l">
              <a:defRPr sz="4000"/>
            </a:lvl1pPr>
          </a:lstStyle>
          <a:p>
            <a:pPr rtl="0"/>
            <a:r>
              <a:rPr lang="it-IT" noProof="0" dirty="0"/>
              <a:t>DIAPOSITIVA CON TABELLA</a:t>
            </a:r>
          </a:p>
        </p:txBody>
      </p:sp>
      <p:sp>
        <p:nvSpPr>
          <p:cNvPr id="4" name="Segnaposto data 3">
            <a:extLst>
              <a:ext uri="{FF2B5EF4-FFF2-40B4-BE49-F238E27FC236}">
                <a16:creationId xmlns:a16="http://schemas.microsoft.com/office/drawing/2014/main" id="{DC2A0631-3130-4C36-8E5E-80464B1A62A7}"/>
              </a:ext>
            </a:extLst>
          </p:cNvPr>
          <p:cNvSpPr>
            <a:spLocks noGrp="1"/>
          </p:cNvSpPr>
          <p:nvPr>
            <p:ph type="dt" sz="half" idx="10"/>
          </p:nvPr>
        </p:nvSpPr>
        <p:spPr/>
        <p:txBody>
          <a:bodyPr rtlCol="0"/>
          <a:lstStyle/>
          <a:p>
            <a:pPr rtl="0"/>
            <a:r>
              <a:rPr lang="it-IT" noProof="0"/>
              <a:t>MM.GG.20XX</a:t>
            </a:r>
            <a:endParaRPr lang="it-IT" noProof="0" dirty="0"/>
          </a:p>
        </p:txBody>
      </p:sp>
      <p:sp>
        <p:nvSpPr>
          <p:cNvPr id="5" name="Segnaposto piè di pagina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it-IT" noProof="0" dirty="0"/>
              <a:t>AGGIUNGERE UN PIÈ DI PAGINA</a:t>
            </a:r>
          </a:p>
        </p:txBody>
      </p:sp>
      <p:sp>
        <p:nvSpPr>
          <p:cNvPr id="6" name="Segnaposto numero diapositiva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rtlCol="0"/>
          <a:lstStyle/>
          <a:p>
            <a:pPr rtl="0"/>
            <a:fld id="{D495E168-DA5E-4888-8D8A-92B118324C14}" type="slidenum">
              <a:rPr lang="it-IT" noProof="0" smtClean="0"/>
              <a:t>‹#›</a:t>
            </a:fld>
            <a:endParaRPr lang="it-IT" noProof="0" dirty="0"/>
          </a:p>
        </p:txBody>
      </p:sp>
      <p:sp>
        <p:nvSpPr>
          <p:cNvPr id="17" name="Segnaposto testo 26">
            <a:extLst>
              <a:ext uri="{FF2B5EF4-FFF2-40B4-BE49-F238E27FC236}">
                <a16:creationId xmlns:a16="http://schemas.microsoft.com/office/drawing/2014/main" id="{C990C5BD-BC2C-4822-AA4E-446B77052F23}"/>
              </a:ext>
            </a:extLst>
          </p:cNvPr>
          <p:cNvSpPr>
            <a:spLocks noGrp="1"/>
          </p:cNvSpPr>
          <p:nvPr>
            <p:ph type="body" sz="quarter" idx="16"/>
          </p:nvPr>
        </p:nvSpPr>
        <p:spPr>
          <a:xfrm>
            <a:off x="809405" y="3252275"/>
            <a:ext cx="3396171" cy="1846732"/>
          </a:xfrm>
        </p:spPr>
        <p:txBody>
          <a:bodyPr rtlCol="0">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it-IT" noProof="0"/>
              <a:t>Fare clic per modificare gli stili del testo dello schema</a:t>
            </a:r>
          </a:p>
        </p:txBody>
      </p:sp>
      <p:sp>
        <p:nvSpPr>
          <p:cNvPr id="18" name="Segnaposto tabella 17">
            <a:extLst>
              <a:ext uri="{FF2B5EF4-FFF2-40B4-BE49-F238E27FC236}">
                <a16:creationId xmlns:a16="http://schemas.microsoft.com/office/drawing/2014/main" id="{3AF64257-E00C-4FE5-925B-A78911D1D2B9}"/>
              </a:ext>
            </a:extLst>
          </p:cNvPr>
          <p:cNvSpPr>
            <a:spLocks noGrp="1"/>
          </p:cNvSpPr>
          <p:nvPr>
            <p:ph type="tbl" sz="quarter" idx="17"/>
          </p:nvPr>
        </p:nvSpPr>
        <p:spPr>
          <a:xfrm>
            <a:off x="4724400" y="1493214"/>
            <a:ext cx="6561138" cy="3847135"/>
          </a:xfrm>
        </p:spPr>
        <p:txBody>
          <a:bodyPr rtlCol="0" anchor="ctr" anchorCtr="0">
            <a:normAutofit/>
          </a:bodyPr>
          <a:lstStyle>
            <a:lvl1pPr marL="0" indent="0" algn="ctr">
              <a:buNone/>
              <a:defRPr sz="1600">
                <a:solidFill>
                  <a:schemeClr val="tx1">
                    <a:lumMod val="50000"/>
                    <a:lumOff val="50000"/>
                  </a:schemeClr>
                </a:solidFill>
              </a:defRPr>
            </a:lvl1pPr>
          </a:lstStyle>
          <a:p>
            <a:pPr rtl="0"/>
            <a:r>
              <a:rPr lang="it-IT" noProof="0"/>
              <a:t>Fare clic sull'icona per inserire una tabella</a:t>
            </a:r>
            <a:endParaRPr lang="it-IT" noProof="0" dirty="0"/>
          </a:p>
        </p:txBody>
      </p:sp>
      <p:grpSp>
        <p:nvGrpSpPr>
          <p:cNvPr id="45" name="Elemento grafico 39">
            <a:extLst>
              <a:ext uri="{FF2B5EF4-FFF2-40B4-BE49-F238E27FC236}">
                <a16:creationId xmlns:a16="http://schemas.microsoft.com/office/drawing/2014/main" id="{2B29CFAD-7DFA-43C8-BC78-F666303C4A65}"/>
              </a:ext>
            </a:extLst>
          </p:cNvPr>
          <p:cNvGrpSpPr/>
          <p:nvPr userDrawn="1"/>
        </p:nvGrpSpPr>
        <p:grpSpPr>
          <a:xfrm flipH="1">
            <a:off x="-3477" y="0"/>
            <a:ext cx="2188800" cy="1933794"/>
            <a:chOff x="10003200" y="0"/>
            <a:chExt cx="2188800" cy="1933794"/>
          </a:xfrm>
        </p:grpSpPr>
        <p:sp>
          <p:nvSpPr>
            <p:cNvPr id="46" name="Figura a mano libera: Forma 45">
              <a:extLst>
                <a:ext uri="{FF2B5EF4-FFF2-40B4-BE49-F238E27FC236}">
                  <a16:creationId xmlns:a16="http://schemas.microsoft.com/office/drawing/2014/main" id="{7709766F-07C2-47E0-94AE-482595B63D17}"/>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it-IT" noProof="0" dirty="0"/>
            </a:p>
          </p:txBody>
        </p:sp>
        <p:sp>
          <p:nvSpPr>
            <p:cNvPr id="47" name="Figura a mano libera: Forma 46">
              <a:extLst>
                <a:ext uri="{FF2B5EF4-FFF2-40B4-BE49-F238E27FC236}">
                  <a16:creationId xmlns:a16="http://schemas.microsoft.com/office/drawing/2014/main" id="{29F02ED7-2803-4FC7-8D17-DB9AF81B2257}"/>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it-IT" noProof="0" dirty="0"/>
            </a:p>
          </p:txBody>
        </p:sp>
        <p:sp>
          <p:nvSpPr>
            <p:cNvPr id="48" name="Figura a mano libera: Forma 47">
              <a:extLst>
                <a:ext uri="{FF2B5EF4-FFF2-40B4-BE49-F238E27FC236}">
                  <a16:creationId xmlns:a16="http://schemas.microsoft.com/office/drawing/2014/main" id="{6715C276-3245-4E87-976F-10DC35AF0E89}"/>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it-IT" noProof="0" dirty="0"/>
            </a:p>
          </p:txBody>
        </p:sp>
        <p:sp>
          <p:nvSpPr>
            <p:cNvPr id="49" name="Figura a mano libera: Forma 48">
              <a:extLst>
                <a:ext uri="{FF2B5EF4-FFF2-40B4-BE49-F238E27FC236}">
                  <a16:creationId xmlns:a16="http://schemas.microsoft.com/office/drawing/2014/main" id="{4D4F9402-D548-4465-B31D-5C89E49D8F2D}"/>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it-IT" noProof="0" dirty="0"/>
            </a:p>
          </p:txBody>
        </p:sp>
        <p:sp>
          <p:nvSpPr>
            <p:cNvPr id="50" name="Figura a mano libera: Forma 49">
              <a:extLst>
                <a:ext uri="{FF2B5EF4-FFF2-40B4-BE49-F238E27FC236}">
                  <a16:creationId xmlns:a16="http://schemas.microsoft.com/office/drawing/2014/main" id="{64C16800-96DF-4B5C-B15B-EB27E1475EB3}"/>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it-IT" noProof="0" dirty="0"/>
            </a:p>
          </p:txBody>
        </p:sp>
        <p:sp>
          <p:nvSpPr>
            <p:cNvPr id="51" name="Figura a mano libera: Forma 50">
              <a:extLst>
                <a:ext uri="{FF2B5EF4-FFF2-40B4-BE49-F238E27FC236}">
                  <a16:creationId xmlns:a16="http://schemas.microsoft.com/office/drawing/2014/main" id="{AE9DBF7F-0A02-4C85-A28D-3C88C66B3486}"/>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it-IT" noProof="0" dirty="0"/>
            </a:p>
          </p:txBody>
        </p:sp>
      </p:grpSp>
      <p:sp>
        <p:nvSpPr>
          <p:cNvPr id="3" name="Elemento grafico 54">
            <a:extLst>
              <a:ext uri="{FF2B5EF4-FFF2-40B4-BE49-F238E27FC236}">
                <a16:creationId xmlns:a16="http://schemas.microsoft.com/office/drawing/2014/main" id="{A1820133-6B1B-4297-8A79-2E89B2C7199B}"/>
              </a:ext>
            </a:extLst>
          </p:cNvPr>
          <p:cNvSpPr/>
          <p:nvPr/>
        </p:nvSpPr>
        <p:spPr>
          <a:xfrm>
            <a:off x="895660" y="2912161"/>
            <a:ext cx="3060000" cy="165305"/>
          </a:xfrm>
          <a:custGeom>
            <a:avLst/>
            <a:gdLst>
              <a:gd name="connsiteX0" fmla="*/ 2726257 w 2781900"/>
              <a:gd name="connsiteY0" fmla="*/ 158686 h 165304"/>
              <a:gd name="connsiteX1" fmla="*/ 65137 w 2781900"/>
              <a:gd name="connsiteY1" fmla="*/ 158686 h 165304"/>
              <a:gd name="connsiteX2" fmla="*/ 7717 w 2781900"/>
              <a:gd name="connsiteY2" fmla="*/ 83663 h 165304"/>
              <a:gd name="connsiteX3" fmla="*/ 7717 w 2781900"/>
              <a:gd name="connsiteY3" fmla="*/ 83663 h 165304"/>
              <a:gd name="connsiteX4" fmla="*/ 65137 w 2781900"/>
              <a:gd name="connsiteY4" fmla="*/ 9911 h 165304"/>
              <a:gd name="connsiteX5" fmla="*/ 2725267 w 2781900"/>
              <a:gd name="connsiteY5" fmla="*/ 9911 h 165304"/>
              <a:gd name="connsiteX6" fmla="*/ 2782687 w 2781900"/>
              <a:gd name="connsiteY6" fmla="*/ 83663 h 165304"/>
              <a:gd name="connsiteX7" fmla="*/ 2782687 w 2781900"/>
              <a:gd name="connsiteY7" fmla="*/ 83663 h 165304"/>
              <a:gd name="connsiteX8" fmla="*/ 2726257 w 2781900"/>
              <a:gd name="connsiteY8" fmla="*/ 158686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900" h="165304">
                <a:moveTo>
                  <a:pt x="2726257" y="158686"/>
                </a:moveTo>
                <a:lnTo>
                  <a:pt x="65137" y="158686"/>
                </a:lnTo>
                <a:cubicBezTo>
                  <a:pt x="33457" y="158686"/>
                  <a:pt x="7717" y="124353"/>
                  <a:pt x="7717" y="83663"/>
                </a:cubicBezTo>
                <a:lnTo>
                  <a:pt x="7717" y="83663"/>
                </a:lnTo>
                <a:cubicBezTo>
                  <a:pt x="7717" y="42972"/>
                  <a:pt x="33457" y="9911"/>
                  <a:pt x="65137" y="9911"/>
                </a:cubicBezTo>
                <a:lnTo>
                  <a:pt x="2725267" y="9911"/>
                </a:lnTo>
                <a:cubicBezTo>
                  <a:pt x="2756947" y="9911"/>
                  <a:pt x="2782687" y="42972"/>
                  <a:pt x="2782687" y="83663"/>
                </a:cubicBezTo>
                <a:lnTo>
                  <a:pt x="2782687" y="83663"/>
                </a:lnTo>
                <a:cubicBezTo>
                  <a:pt x="2783677" y="124353"/>
                  <a:pt x="2757937" y="158686"/>
                  <a:pt x="2726257" y="158686"/>
                </a:cubicBezTo>
                <a:close/>
              </a:path>
            </a:pathLst>
          </a:custGeom>
          <a:gradFill>
            <a:gsLst>
              <a:gs pos="0">
                <a:schemeClr val="accent1"/>
              </a:gs>
              <a:gs pos="100000">
                <a:schemeClr val="accent3"/>
              </a:gs>
            </a:gsLst>
            <a:lin ang="0" scaled="1"/>
          </a:gradFill>
          <a:ln w="9899" cap="flat">
            <a:noFill/>
            <a:prstDash val="solid"/>
            <a:miter/>
          </a:ln>
        </p:spPr>
        <p:txBody>
          <a:bodyPr rtlCol="0" anchor="ctr"/>
          <a:lstStyle/>
          <a:p>
            <a:pPr rtl="0"/>
            <a:endParaRPr lang="it-IT" noProof="0" dirty="0"/>
          </a:p>
        </p:txBody>
      </p:sp>
    </p:spTree>
    <p:extLst>
      <p:ext uri="{BB962C8B-B14F-4D97-AF65-F5344CB8AC3E}">
        <p14:creationId xmlns:p14="http://schemas.microsoft.com/office/powerpoint/2010/main" val="1336220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a titolo e immagine">
    <p:spTree>
      <p:nvGrpSpPr>
        <p:cNvPr id="1" name=""/>
        <p:cNvGrpSpPr/>
        <p:nvPr/>
      </p:nvGrpSpPr>
      <p:grpSpPr>
        <a:xfrm>
          <a:off x="0" y="0"/>
          <a:ext cx="0" cy="0"/>
          <a:chOff x="0" y="0"/>
          <a:chExt cx="0" cy="0"/>
        </a:xfrm>
      </p:grpSpPr>
      <p:sp>
        <p:nvSpPr>
          <p:cNvPr id="51" name="Segnaposto immagine 50">
            <a:extLst>
              <a:ext uri="{FF2B5EF4-FFF2-40B4-BE49-F238E27FC236}">
                <a16:creationId xmlns:a16="http://schemas.microsoft.com/office/drawing/2014/main" id="{3767FEE9-DC75-4465-BA6B-06E00CF6A27B}"/>
              </a:ext>
            </a:extLst>
          </p:cNvPr>
          <p:cNvSpPr>
            <a:spLocks noGrp="1"/>
          </p:cNvSpPr>
          <p:nvPr>
            <p:ph type="pic" sz="quarter" idx="17"/>
          </p:nvPr>
        </p:nvSpPr>
        <p:spPr>
          <a:xfrm>
            <a:off x="0" y="1"/>
            <a:ext cx="12190660" cy="5569499"/>
          </a:xfrm>
          <a:custGeom>
            <a:avLst/>
            <a:gdLst>
              <a:gd name="connsiteX0" fmla="*/ 0 w 12190660"/>
              <a:gd name="connsiteY0" fmla="*/ 0 h 5569499"/>
              <a:gd name="connsiteX1" fmla="*/ 10154649 w 12190660"/>
              <a:gd name="connsiteY1" fmla="*/ 0 h 5569499"/>
              <a:gd name="connsiteX2" fmla="*/ 7708389 w 12190660"/>
              <a:gd name="connsiteY2" fmla="*/ 1206619 h 5569499"/>
              <a:gd name="connsiteX3" fmla="*/ 7464525 w 12190660"/>
              <a:gd name="connsiteY3" fmla="*/ 1403488 h 5569499"/>
              <a:gd name="connsiteX4" fmla="*/ 7401019 w 12190660"/>
              <a:gd name="connsiteY4" fmla="*/ 1973774 h 5569499"/>
              <a:gd name="connsiteX5" fmla="*/ 7409910 w 12190660"/>
              <a:gd name="connsiteY5" fmla="*/ 1991556 h 5569499"/>
              <a:gd name="connsiteX6" fmla="*/ 7600428 w 12190660"/>
              <a:gd name="connsiteY6" fmla="*/ 2204937 h 5569499"/>
              <a:gd name="connsiteX7" fmla="*/ 7891287 w 12190660"/>
              <a:gd name="connsiteY7" fmla="*/ 2295116 h 5569499"/>
              <a:gd name="connsiteX8" fmla="*/ 8205008 w 12190660"/>
              <a:gd name="connsiteY8" fmla="*/ 2213828 h 5569499"/>
              <a:gd name="connsiteX9" fmla="*/ 12190660 w 12190660"/>
              <a:gd name="connsiteY9" fmla="*/ 248944 h 5569499"/>
              <a:gd name="connsiteX10" fmla="*/ 12190660 w 12190660"/>
              <a:gd name="connsiteY10" fmla="*/ 449624 h 5569499"/>
              <a:gd name="connsiteX11" fmla="*/ 10261340 w 12190660"/>
              <a:gd name="connsiteY11" fmla="*/ 1400948 h 5569499"/>
              <a:gd name="connsiteX12" fmla="*/ 9931108 w 12190660"/>
              <a:gd name="connsiteY12" fmla="*/ 1680375 h 5569499"/>
              <a:gd name="connsiteX13" fmla="*/ 9879032 w 12190660"/>
              <a:gd name="connsiteY13" fmla="*/ 2528819 h 5569499"/>
              <a:gd name="connsiteX14" fmla="*/ 9893004 w 12190660"/>
              <a:gd name="connsiteY14" fmla="*/ 2556762 h 5569499"/>
              <a:gd name="connsiteX15" fmla="*/ 10172431 w 12190660"/>
              <a:gd name="connsiteY15" fmla="*/ 2886994 h 5569499"/>
              <a:gd name="connsiteX16" fmla="*/ 10618245 w 12190660"/>
              <a:gd name="connsiteY16" fmla="*/ 3041950 h 5569499"/>
              <a:gd name="connsiteX17" fmla="*/ 11019604 w 12190660"/>
              <a:gd name="connsiteY17" fmla="*/ 2939069 h 5569499"/>
              <a:gd name="connsiteX18" fmla="*/ 12190660 w 12190660"/>
              <a:gd name="connsiteY18" fmla="*/ 2362433 h 5569499"/>
              <a:gd name="connsiteX19" fmla="*/ 12190660 w 12190660"/>
              <a:gd name="connsiteY19" fmla="*/ 5569499 h 5569499"/>
              <a:gd name="connsiteX20" fmla="*/ 0 w 12190660"/>
              <a:gd name="connsiteY20" fmla="*/ 5569499 h 5569499"/>
              <a:gd name="connsiteX21" fmla="*/ 0 w 12190660"/>
              <a:gd name="connsiteY21" fmla="*/ 4872200 h 5569499"/>
              <a:gd name="connsiteX22" fmla="*/ 1553363 w 12190660"/>
              <a:gd name="connsiteY22" fmla="*/ 4107584 h 5569499"/>
              <a:gd name="connsiteX23" fmla="*/ 1698157 w 12190660"/>
              <a:gd name="connsiteY23" fmla="*/ 3842128 h 5569499"/>
              <a:gd name="connsiteX24" fmla="*/ 1695617 w 12190660"/>
              <a:gd name="connsiteY24" fmla="*/ 3835778 h 5569499"/>
              <a:gd name="connsiteX25" fmla="*/ 1693077 w 12190660"/>
              <a:gd name="connsiteY25" fmla="*/ 3831968 h 5569499"/>
              <a:gd name="connsiteX26" fmla="*/ 2488175 w 12190660"/>
              <a:gd name="connsiteY26" fmla="*/ 3439499 h 5569499"/>
              <a:gd name="connsiteX27" fmla="*/ 2795545 w 12190660"/>
              <a:gd name="connsiteY27" fmla="*/ 2672343 h 5569499"/>
              <a:gd name="connsiteX28" fmla="*/ 2786654 w 12190660"/>
              <a:gd name="connsiteY28" fmla="*/ 2654561 h 5569499"/>
              <a:gd name="connsiteX29" fmla="*/ 1991556 w 12190660"/>
              <a:gd name="connsiteY29" fmla="*/ 2432290 h 5569499"/>
              <a:gd name="connsiteX30" fmla="*/ 0 w 12190660"/>
              <a:gd name="connsiteY30" fmla="*/ 3414096 h 556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0660" h="5569499">
                <a:moveTo>
                  <a:pt x="0" y="0"/>
                </a:moveTo>
                <a:lnTo>
                  <a:pt x="10154649" y="0"/>
                </a:lnTo>
                <a:lnTo>
                  <a:pt x="7708389" y="1206619"/>
                </a:lnTo>
                <a:cubicBezTo>
                  <a:pt x="7703308" y="1210429"/>
                  <a:pt x="7569945" y="1276476"/>
                  <a:pt x="7464525" y="1403488"/>
                </a:cubicBezTo>
                <a:cubicBezTo>
                  <a:pt x="7365455" y="1522880"/>
                  <a:pt x="7275276" y="1718479"/>
                  <a:pt x="7401019" y="1973774"/>
                </a:cubicBezTo>
                <a:lnTo>
                  <a:pt x="7409910" y="1991556"/>
                </a:lnTo>
                <a:cubicBezTo>
                  <a:pt x="7412449" y="1996637"/>
                  <a:pt x="7472145" y="2117298"/>
                  <a:pt x="7600428" y="2204937"/>
                </a:cubicBezTo>
                <a:cubicBezTo>
                  <a:pt x="7669015" y="2251932"/>
                  <a:pt x="7766815" y="2295116"/>
                  <a:pt x="7891287" y="2295116"/>
                </a:cubicBezTo>
                <a:cubicBezTo>
                  <a:pt x="7981466" y="2295116"/>
                  <a:pt x="8085616" y="2272254"/>
                  <a:pt x="8205008" y="2213828"/>
                </a:cubicBezTo>
                <a:lnTo>
                  <a:pt x="12190660" y="248944"/>
                </a:lnTo>
                <a:lnTo>
                  <a:pt x="12190660" y="449624"/>
                </a:lnTo>
                <a:lnTo>
                  <a:pt x="10261340" y="1400948"/>
                </a:lnTo>
                <a:cubicBezTo>
                  <a:pt x="10253719" y="1404758"/>
                  <a:pt x="10070821" y="1496207"/>
                  <a:pt x="9931108" y="1680375"/>
                </a:cubicBezTo>
                <a:cubicBezTo>
                  <a:pt x="9801555" y="1853112"/>
                  <a:pt x="9687243" y="2138891"/>
                  <a:pt x="9879032" y="2528819"/>
                </a:cubicBezTo>
                <a:lnTo>
                  <a:pt x="9893004" y="2556762"/>
                </a:lnTo>
                <a:cubicBezTo>
                  <a:pt x="9896814" y="2564382"/>
                  <a:pt x="9988263" y="2747281"/>
                  <a:pt x="10172431" y="2886994"/>
                </a:cubicBezTo>
                <a:cubicBezTo>
                  <a:pt x="10277852" y="2967012"/>
                  <a:pt x="10427726" y="3041950"/>
                  <a:pt x="10618245" y="3041950"/>
                </a:cubicBezTo>
                <a:cubicBezTo>
                  <a:pt x="10736366" y="3041950"/>
                  <a:pt x="10869730" y="3012737"/>
                  <a:pt x="11019604" y="2939069"/>
                </a:cubicBezTo>
                <a:lnTo>
                  <a:pt x="12190660" y="2362433"/>
                </a:lnTo>
                <a:lnTo>
                  <a:pt x="12190660" y="5569499"/>
                </a:lnTo>
                <a:lnTo>
                  <a:pt x="0" y="5569499"/>
                </a:lnTo>
                <a:lnTo>
                  <a:pt x="0" y="4872200"/>
                </a:lnTo>
                <a:lnTo>
                  <a:pt x="1553363" y="4107584"/>
                </a:lnTo>
                <a:cubicBezTo>
                  <a:pt x="1553363" y="4107584"/>
                  <a:pt x="1775635" y="3998354"/>
                  <a:pt x="1698157" y="3842128"/>
                </a:cubicBezTo>
                <a:lnTo>
                  <a:pt x="1695617" y="3835778"/>
                </a:lnTo>
                <a:cubicBezTo>
                  <a:pt x="1695617" y="3835778"/>
                  <a:pt x="1694347" y="3834508"/>
                  <a:pt x="1693077" y="3831968"/>
                </a:cubicBezTo>
                <a:lnTo>
                  <a:pt x="2488175" y="3439499"/>
                </a:lnTo>
                <a:cubicBezTo>
                  <a:pt x="2493255" y="3435688"/>
                  <a:pt x="3036869" y="3161341"/>
                  <a:pt x="2795545" y="2672343"/>
                </a:cubicBezTo>
                <a:lnTo>
                  <a:pt x="2786654" y="2654561"/>
                </a:lnTo>
                <a:cubicBezTo>
                  <a:pt x="2784114" y="2649481"/>
                  <a:pt x="2536440" y="2163023"/>
                  <a:pt x="1991556" y="2432290"/>
                </a:cubicBezTo>
                <a:lnTo>
                  <a:pt x="0" y="3414096"/>
                </a:lnTo>
                <a:close/>
              </a:path>
            </a:pathLst>
          </a:custGeom>
        </p:spPr>
        <p:txBody>
          <a:bodyPr wrap="square" rtlCol="0" anchor="ctr" anchorCtr="0">
            <a:noAutofit/>
          </a:bodyPr>
          <a:lstStyle>
            <a:lvl1pPr marL="0" indent="0" algn="ctr">
              <a:buNone/>
              <a:defRPr sz="1400"/>
            </a:lvl1pPr>
          </a:lstStyle>
          <a:p>
            <a:pPr rtl="0"/>
            <a:r>
              <a:rPr lang="it-IT" noProof="0"/>
              <a:t>Fare clic sull'icona per inserire un'immagine</a:t>
            </a:r>
            <a:endParaRPr lang="it-IT" noProof="0" dirty="0"/>
          </a:p>
        </p:txBody>
      </p:sp>
      <p:sp>
        <p:nvSpPr>
          <p:cNvPr id="46" name="Figura a mano libera: Forma 45">
            <a:extLst>
              <a:ext uri="{FF2B5EF4-FFF2-40B4-BE49-F238E27FC236}">
                <a16:creationId xmlns:a16="http://schemas.microsoft.com/office/drawing/2014/main" id="{3A0902BC-58E0-4395-9D80-6CF5CA0FAAB0}"/>
              </a:ext>
            </a:extLst>
          </p:cNvPr>
          <p:cNvSpPr/>
          <p:nvPr/>
        </p:nvSpPr>
        <p:spPr>
          <a:xfrm>
            <a:off x="7345849" y="-12701"/>
            <a:ext cx="4851878" cy="2298926"/>
          </a:xfrm>
          <a:custGeom>
            <a:avLst/>
            <a:gdLst>
              <a:gd name="connsiteX0" fmla="*/ 4844811 w 4851877"/>
              <a:gd name="connsiteY0" fmla="*/ 12701 h 2298926"/>
              <a:gd name="connsiteX1" fmla="*/ 2851985 w 4851877"/>
              <a:gd name="connsiteY1" fmla="*/ 12701 h 2298926"/>
              <a:gd name="connsiteX2" fmla="*/ 371430 w 4851877"/>
              <a:gd name="connsiteY2" fmla="*/ 1235832 h 2298926"/>
              <a:gd name="connsiteX3" fmla="*/ 72951 w 4851877"/>
              <a:gd name="connsiteY3" fmla="*/ 1977585 h 2298926"/>
              <a:gd name="connsiteX4" fmla="*/ 81842 w 4851877"/>
              <a:gd name="connsiteY4" fmla="*/ 1995367 h 2298926"/>
              <a:gd name="connsiteX5" fmla="*/ 851538 w 4851877"/>
              <a:gd name="connsiteY5" fmla="*/ 2210018 h 2298926"/>
              <a:gd name="connsiteX6" fmla="*/ 4844811 w 4851877"/>
              <a:gd name="connsiteY6" fmla="*/ 240054 h 2298926"/>
              <a:gd name="connsiteX7" fmla="*/ 4844811 w 4851877"/>
              <a:gd name="connsiteY7" fmla="*/ 12701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98926">
                <a:moveTo>
                  <a:pt x="4844811" y="12701"/>
                </a:moveTo>
                <a:lnTo>
                  <a:pt x="2851985" y="12701"/>
                </a:lnTo>
                <a:lnTo>
                  <a:pt x="371430" y="1235832"/>
                </a:lnTo>
                <a:cubicBezTo>
                  <a:pt x="371430" y="1235832"/>
                  <a:pt x="-163292" y="1500018"/>
                  <a:pt x="72951" y="1977585"/>
                </a:cubicBezTo>
                <a:lnTo>
                  <a:pt x="81842" y="1995367"/>
                </a:lnTo>
                <a:cubicBezTo>
                  <a:pt x="81842" y="1995367"/>
                  <a:pt x="316815" y="2472934"/>
                  <a:pt x="851538" y="2210018"/>
                </a:cubicBezTo>
                <a:lnTo>
                  <a:pt x="4844811" y="240054"/>
                </a:lnTo>
                <a:lnTo>
                  <a:pt x="4844811" y="12701"/>
                </a:lnTo>
                <a:close/>
              </a:path>
            </a:pathLst>
          </a:custGeom>
          <a:solidFill>
            <a:schemeClr val="accent1"/>
          </a:solidFill>
          <a:ln w="12700" cap="flat">
            <a:noFill/>
            <a:prstDash val="solid"/>
            <a:miter/>
          </a:ln>
        </p:spPr>
        <p:txBody>
          <a:bodyPr rtlCol="0" anchor="ctr"/>
          <a:lstStyle/>
          <a:p>
            <a:pPr rtl="0"/>
            <a:endParaRPr lang="it-IT" noProof="0" dirty="0"/>
          </a:p>
        </p:txBody>
      </p:sp>
      <p:sp>
        <p:nvSpPr>
          <p:cNvPr id="47" name="Figura a mano libera: Forma 46">
            <a:extLst>
              <a:ext uri="{FF2B5EF4-FFF2-40B4-BE49-F238E27FC236}">
                <a16:creationId xmlns:a16="http://schemas.microsoft.com/office/drawing/2014/main" id="{5DCE3DA5-C000-4DAD-8FCD-9A285AB48C83}"/>
              </a:ext>
            </a:extLst>
          </p:cNvPr>
          <p:cNvSpPr/>
          <p:nvPr/>
        </p:nvSpPr>
        <p:spPr>
          <a:xfrm>
            <a:off x="9782306" y="458515"/>
            <a:ext cx="2413238" cy="2578354"/>
          </a:xfrm>
          <a:custGeom>
            <a:avLst/>
            <a:gdLst>
              <a:gd name="connsiteX0" fmla="*/ 2408354 w 2413237"/>
              <a:gd name="connsiteY0" fmla="*/ 12701 h 2578353"/>
              <a:gd name="connsiteX1" fmla="*/ 487924 w 2413237"/>
              <a:gd name="connsiteY1" fmla="*/ 960215 h 2578353"/>
              <a:gd name="connsiteX2" fmla="*/ 113238 w 2413237"/>
              <a:gd name="connsiteY2" fmla="*/ 2062683 h 2578353"/>
              <a:gd name="connsiteX3" fmla="*/ 127209 w 2413237"/>
              <a:gd name="connsiteY3" fmla="*/ 2090626 h 2578353"/>
              <a:gd name="connsiteX4" fmla="*/ 1229678 w 2413237"/>
              <a:gd name="connsiteY4" fmla="*/ 2465313 h 2578353"/>
              <a:gd name="connsiteX5" fmla="*/ 2408354 w 2413237"/>
              <a:gd name="connsiteY5" fmla="*/ 1883595 h 2578353"/>
              <a:gd name="connsiteX6" fmla="*/ 2408354 w 2413237"/>
              <a:gd name="connsiteY6" fmla="*/ 12701 h 257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3">
                <a:moveTo>
                  <a:pt x="2408354" y="12701"/>
                </a:moveTo>
                <a:lnTo>
                  <a:pt x="487924" y="960215"/>
                </a:lnTo>
                <a:cubicBezTo>
                  <a:pt x="487924" y="960215"/>
                  <a:pt x="-250018" y="1324740"/>
                  <a:pt x="113238" y="2062683"/>
                </a:cubicBezTo>
                <a:lnTo>
                  <a:pt x="127209" y="2090626"/>
                </a:lnTo>
                <a:cubicBezTo>
                  <a:pt x="127209" y="2090626"/>
                  <a:pt x="491735" y="2828568"/>
                  <a:pt x="1229678" y="2465313"/>
                </a:cubicBezTo>
                <a:lnTo>
                  <a:pt x="2408354" y="1883595"/>
                </a:lnTo>
                <a:lnTo>
                  <a:pt x="2408354" y="12701"/>
                </a:lnTo>
                <a:close/>
              </a:path>
            </a:pathLst>
          </a:custGeom>
          <a:solidFill>
            <a:schemeClr val="accent3"/>
          </a:solidFill>
          <a:ln w="12700" cap="flat">
            <a:noFill/>
            <a:prstDash val="solid"/>
            <a:miter/>
          </a:ln>
        </p:spPr>
        <p:txBody>
          <a:bodyPr rtlCol="0" anchor="ctr"/>
          <a:lstStyle/>
          <a:p>
            <a:pPr rtl="0"/>
            <a:endParaRPr lang="it-IT" noProof="0" dirty="0"/>
          </a:p>
        </p:txBody>
      </p:sp>
      <p:sp>
        <p:nvSpPr>
          <p:cNvPr id="45" name="Figura a mano libera: Forma 44">
            <a:extLst>
              <a:ext uri="{FF2B5EF4-FFF2-40B4-BE49-F238E27FC236}">
                <a16:creationId xmlns:a16="http://schemas.microsoft.com/office/drawing/2014/main" id="{EAE88C29-9AC8-4A6D-9141-98B2210C7466}"/>
              </a:ext>
            </a:extLst>
          </p:cNvPr>
          <p:cNvSpPr/>
          <p:nvPr/>
        </p:nvSpPr>
        <p:spPr>
          <a:xfrm>
            <a:off x="-12701" y="2355829"/>
            <a:ext cx="2857781" cy="2298926"/>
          </a:xfrm>
          <a:custGeom>
            <a:avLst/>
            <a:gdLst>
              <a:gd name="connsiteX0" fmla="*/ 2782844 w 2857781"/>
              <a:gd name="connsiteY0" fmla="*/ 306353 h 2298926"/>
              <a:gd name="connsiteX1" fmla="*/ 2013148 w 2857781"/>
              <a:gd name="connsiteY1" fmla="*/ 91702 h 2298926"/>
              <a:gd name="connsiteX2" fmla="*/ 12701 w 2857781"/>
              <a:gd name="connsiteY2" fmla="*/ 1078589 h 2298926"/>
              <a:gd name="connsiteX3" fmla="*/ 12701 w 2857781"/>
              <a:gd name="connsiteY3" fmla="*/ 2289019 h 2298926"/>
              <a:gd name="connsiteX4" fmla="*/ 2491985 w 2857781"/>
              <a:gd name="connsiteY4" fmla="*/ 1065888 h 2298926"/>
              <a:gd name="connsiteX5" fmla="*/ 2790465 w 2857781"/>
              <a:gd name="connsiteY5" fmla="*/ 324135 h 2298926"/>
              <a:gd name="connsiteX6" fmla="*/ 2782844 w 2857781"/>
              <a:gd name="connsiteY6" fmla="*/ 306353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781" h="2298926">
                <a:moveTo>
                  <a:pt x="2782844" y="306353"/>
                </a:moveTo>
                <a:cubicBezTo>
                  <a:pt x="2782844" y="306353"/>
                  <a:pt x="2547871" y="-171214"/>
                  <a:pt x="2013148" y="91702"/>
                </a:cubicBezTo>
                <a:lnTo>
                  <a:pt x="12701" y="1078589"/>
                </a:lnTo>
                <a:lnTo>
                  <a:pt x="12701" y="2289019"/>
                </a:lnTo>
                <a:lnTo>
                  <a:pt x="2491985" y="1065888"/>
                </a:lnTo>
                <a:cubicBezTo>
                  <a:pt x="2491985" y="1065888"/>
                  <a:pt x="3026708" y="801702"/>
                  <a:pt x="2790465" y="324135"/>
                </a:cubicBezTo>
                <a:lnTo>
                  <a:pt x="2782844" y="306353"/>
                </a:lnTo>
                <a:close/>
              </a:path>
            </a:pathLst>
          </a:custGeom>
          <a:solidFill>
            <a:schemeClr val="accent3"/>
          </a:solidFill>
          <a:ln w="12700" cap="flat">
            <a:noFill/>
            <a:prstDash val="solid"/>
            <a:miter/>
          </a:ln>
        </p:spPr>
        <p:txBody>
          <a:bodyPr rtlCol="0" anchor="ctr"/>
          <a:lstStyle/>
          <a:p>
            <a:pPr rtl="0"/>
            <a:endParaRPr lang="it-IT" noProof="0" dirty="0"/>
          </a:p>
        </p:txBody>
      </p:sp>
      <p:sp>
        <p:nvSpPr>
          <p:cNvPr id="24" name="Ovale 23">
            <a:extLst>
              <a:ext uri="{FF2B5EF4-FFF2-40B4-BE49-F238E27FC236}">
                <a16:creationId xmlns:a16="http://schemas.microsoft.com/office/drawing/2014/main" id="{7F8CA5B8-0BAD-4554-87FE-E0910E6CD5C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5" name="Elemento grafico 12">
            <a:extLst>
              <a:ext uri="{FF2B5EF4-FFF2-40B4-BE49-F238E27FC236}">
                <a16:creationId xmlns:a16="http://schemas.microsoft.com/office/drawing/2014/main" id="{12CBB0CF-5FCC-4507-BD7B-C02386D2A23C}"/>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it-IT" noProof="0" dirty="0"/>
          </a:p>
        </p:txBody>
      </p:sp>
      <p:sp>
        <p:nvSpPr>
          <p:cNvPr id="2" name="Titolo 1">
            <a:extLst>
              <a:ext uri="{FF2B5EF4-FFF2-40B4-BE49-F238E27FC236}">
                <a16:creationId xmlns:a16="http://schemas.microsoft.com/office/drawing/2014/main" id="{0B9CB2BB-1ED9-489E-8AC7-2A8D8459E388}"/>
              </a:ext>
            </a:extLst>
          </p:cNvPr>
          <p:cNvSpPr>
            <a:spLocks noGrp="1"/>
          </p:cNvSpPr>
          <p:nvPr>
            <p:ph type="title" hasCustomPrompt="1"/>
          </p:nvPr>
        </p:nvSpPr>
        <p:spPr>
          <a:xfrm>
            <a:off x="838200" y="4349863"/>
            <a:ext cx="10515600" cy="782638"/>
          </a:xfrm>
        </p:spPr>
        <p:txBody>
          <a:bodyPr rtlCol="0"/>
          <a:lstStyle>
            <a:lvl1pPr algn="ctr">
              <a:defRPr>
                <a:solidFill>
                  <a:schemeClr val="bg1"/>
                </a:solidFill>
              </a:defRPr>
            </a:lvl1pPr>
          </a:lstStyle>
          <a:p>
            <a:pPr rtl="0"/>
            <a:r>
              <a:rPr lang="it-IT" noProof="0" dirty="0"/>
              <a:t>IMMAGINE GRANDE</a:t>
            </a:r>
          </a:p>
        </p:txBody>
      </p:sp>
      <p:sp>
        <p:nvSpPr>
          <p:cNvPr id="6" name="Segnaposto piè di pagina 5">
            <a:extLst>
              <a:ext uri="{FF2B5EF4-FFF2-40B4-BE49-F238E27FC236}">
                <a16:creationId xmlns:a16="http://schemas.microsoft.com/office/drawing/2014/main" id="{FC208BCD-3B7E-49DF-8BF5-68AE9DD7D786}"/>
              </a:ext>
            </a:extLst>
          </p:cNvPr>
          <p:cNvSpPr>
            <a:spLocks noGrp="1"/>
          </p:cNvSpPr>
          <p:nvPr>
            <p:ph type="ftr" sz="quarter" idx="11"/>
          </p:nvPr>
        </p:nvSpPr>
        <p:spPr>
          <a:xfrm>
            <a:off x="812290" y="5797769"/>
            <a:ext cx="2388110" cy="365125"/>
          </a:xfrm>
          <a:prstGeom prst="rect">
            <a:avLst/>
          </a:prstGeom>
        </p:spPr>
        <p:txBody>
          <a:bodyPr rtlCol="0"/>
          <a:lstStyle/>
          <a:p>
            <a:pPr rtl="0"/>
            <a:r>
              <a:rPr lang="it-IT" noProof="0" dirty="0"/>
              <a:t>AGGIUNGERE UN PIÈ DI PAGINA</a:t>
            </a:r>
          </a:p>
        </p:txBody>
      </p:sp>
      <p:sp>
        <p:nvSpPr>
          <p:cNvPr id="7" name="Segnaposto numero diapositiva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rtlCol="0"/>
          <a:lstStyle/>
          <a:p>
            <a:pPr rtl="0"/>
            <a:fld id="{D495E168-DA5E-4888-8D8A-92B118324C14}" type="slidenum">
              <a:rPr lang="it-IT" noProof="0" smtClean="0"/>
              <a:t>‹#›</a:t>
            </a:fld>
            <a:endParaRPr lang="it-IT" noProof="0" dirty="0"/>
          </a:p>
        </p:txBody>
      </p:sp>
      <p:sp>
        <p:nvSpPr>
          <p:cNvPr id="21" name="Segnaposto testo 26">
            <a:extLst>
              <a:ext uri="{FF2B5EF4-FFF2-40B4-BE49-F238E27FC236}">
                <a16:creationId xmlns:a16="http://schemas.microsoft.com/office/drawing/2014/main" id="{78B29DA7-7E72-4576-8F68-91B70D11C8FD}"/>
              </a:ext>
            </a:extLst>
          </p:cNvPr>
          <p:cNvSpPr>
            <a:spLocks noGrp="1"/>
          </p:cNvSpPr>
          <p:nvPr>
            <p:ph type="body" sz="quarter" idx="16"/>
          </p:nvPr>
        </p:nvSpPr>
        <p:spPr>
          <a:xfrm>
            <a:off x="2412987" y="5718810"/>
            <a:ext cx="7366026" cy="946532"/>
          </a:xfrm>
        </p:spPr>
        <p:txBody>
          <a:bodyPr rtlCol="0">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it-IT" noProof="0"/>
              <a:t>Fare clic per modificare gli stili del testo dello schema</a:t>
            </a:r>
          </a:p>
        </p:txBody>
      </p:sp>
      <p:pic>
        <p:nvPicPr>
          <p:cNvPr id="22" name="Elemento grafico 21">
            <a:extLst>
              <a:ext uri="{FF2B5EF4-FFF2-40B4-BE49-F238E27FC236}">
                <a16:creationId xmlns:a16="http://schemas.microsoft.com/office/drawing/2014/main" id="{B091E01B-B80B-4194-AC2B-41043EC597D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62500" y="5155439"/>
            <a:ext cx="2667000" cy="139903"/>
          </a:xfrm>
          <a:prstGeom prst="rect">
            <a:avLst/>
          </a:prstGeom>
        </p:spPr>
      </p:pic>
      <p:sp>
        <p:nvSpPr>
          <p:cNvPr id="40" name="Figura a mano libera: Forma 39">
            <a:extLst>
              <a:ext uri="{FF2B5EF4-FFF2-40B4-BE49-F238E27FC236}">
                <a16:creationId xmlns:a16="http://schemas.microsoft.com/office/drawing/2014/main" id="{FBE26926-54A6-49D3-95EA-F31F133A0E3B}"/>
              </a:ext>
            </a:extLst>
          </p:cNvPr>
          <p:cNvSpPr/>
          <p:nvPr/>
        </p:nvSpPr>
        <p:spPr>
          <a:xfrm>
            <a:off x="8826099" y="2044901"/>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pPr rtl="0"/>
            <a:endParaRPr lang="it-IT" noProof="0" dirty="0"/>
          </a:p>
        </p:txBody>
      </p:sp>
      <p:sp>
        <p:nvSpPr>
          <p:cNvPr id="41" name="Figura a mano libera: Forma 40">
            <a:extLst>
              <a:ext uri="{FF2B5EF4-FFF2-40B4-BE49-F238E27FC236}">
                <a16:creationId xmlns:a16="http://schemas.microsoft.com/office/drawing/2014/main" id="{C3AFCA09-1411-4603-AEED-DBD79C4BE2CA}"/>
              </a:ext>
            </a:extLst>
          </p:cNvPr>
          <p:cNvSpPr/>
          <p:nvPr/>
        </p:nvSpPr>
        <p:spPr>
          <a:xfrm>
            <a:off x="8810222" y="2029025"/>
            <a:ext cx="774776" cy="774776"/>
          </a:xfrm>
          <a:custGeom>
            <a:avLst/>
            <a:gdLst>
              <a:gd name="connsiteX0" fmla="*/ 388023 w 774776"/>
              <a:gd name="connsiteY0" fmla="*/ 766521 h 774776"/>
              <a:gd name="connsiteX1" fmla="*/ 9526 w 774776"/>
              <a:gd name="connsiteY1" fmla="*/ 388023 h 774776"/>
              <a:gd name="connsiteX2" fmla="*/ 388023 w 774776"/>
              <a:gd name="connsiteY2" fmla="*/ 9526 h 774776"/>
              <a:gd name="connsiteX3" fmla="*/ 766520 w 774776"/>
              <a:gd name="connsiteY3" fmla="*/ 388023 h 774776"/>
              <a:gd name="connsiteX4" fmla="*/ 388023 w 774776"/>
              <a:gd name="connsiteY4" fmla="*/ 766521 h 774776"/>
              <a:gd name="connsiteX5" fmla="*/ 388023 w 774776"/>
              <a:gd name="connsiteY5" fmla="*/ 48900 h 774776"/>
              <a:gd name="connsiteX6" fmla="*/ 47630 w 774776"/>
              <a:gd name="connsiteY6" fmla="*/ 389293 h 774776"/>
              <a:gd name="connsiteX7" fmla="*/ 388023 w 774776"/>
              <a:gd name="connsiteY7" fmla="*/ 729687 h 774776"/>
              <a:gd name="connsiteX8" fmla="*/ 728416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1"/>
                </a:moveTo>
                <a:cubicBezTo>
                  <a:pt x="179722" y="766521"/>
                  <a:pt x="9526" y="596324"/>
                  <a:pt x="9526" y="388023"/>
                </a:cubicBezTo>
                <a:cubicBezTo>
                  <a:pt x="9526" y="179723"/>
                  <a:pt x="179722" y="9526"/>
                  <a:pt x="388023" y="9526"/>
                </a:cubicBezTo>
                <a:cubicBezTo>
                  <a:pt x="596323" y="9526"/>
                  <a:pt x="766520" y="179723"/>
                  <a:pt x="766520" y="388023"/>
                </a:cubicBezTo>
                <a:cubicBezTo>
                  <a:pt x="766520" y="596324"/>
                  <a:pt x="596323" y="766521"/>
                  <a:pt x="388023" y="766521"/>
                </a:cubicBezTo>
                <a:close/>
                <a:moveTo>
                  <a:pt x="388023" y="48900"/>
                </a:moveTo>
                <a:cubicBezTo>
                  <a:pt x="200045" y="48900"/>
                  <a:pt x="47630" y="201315"/>
                  <a:pt x="47630" y="389293"/>
                </a:cubicBezTo>
                <a:cubicBezTo>
                  <a:pt x="47630" y="577272"/>
                  <a:pt x="200045" y="729687"/>
                  <a:pt x="388023" y="729687"/>
                </a:cubicBezTo>
                <a:cubicBezTo>
                  <a:pt x="576001" y="729687"/>
                  <a:pt x="728416" y="577272"/>
                  <a:pt x="728416" y="389293"/>
                </a:cubicBezTo>
                <a:cubicBezTo>
                  <a:pt x="728416" y="201315"/>
                  <a:pt x="576001" y="48900"/>
                  <a:pt x="388023" y="48900"/>
                </a:cubicBezTo>
                <a:close/>
              </a:path>
            </a:pathLst>
          </a:custGeom>
          <a:solidFill>
            <a:srgbClr val="FFFFFF"/>
          </a:solidFill>
          <a:ln w="9525" cap="flat">
            <a:noFill/>
            <a:prstDash val="solid"/>
            <a:miter/>
          </a:ln>
        </p:spPr>
        <p:txBody>
          <a:bodyPr rtlCol="0" anchor="ctr"/>
          <a:lstStyle/>
          <a:p>
            <a:pPr rtl="0"/>
            <a:endParaRPr lang="it-IT" noProof="0" dirty="0"/>
          </a:p>
        </p:txBody>
      </p:sp>
      <p:sp>
        <p:nvSpPr>
          <p:cNvPr id="42" name="Figura a mano libera: Forma 41">
            <a:extLst>
              <a:ext uri="{FF2B5EF4-FFF2-40B4-BE49-F238E27FC236}">
                <a16:creationId xmlns:a16="http://schemas.microsoft.com/office/drawing/2014/main" id="{7E4E0103-B430-4F31-B26F-21E197A41135}"/>
              </a:ext>
            </a:extLst>
          </p:cNvPr>
          <p:cNvSpPr/>
          <p:nvPr/>
        </p:nvSpPr>
        <p:spPr>
          <a:xfrm>
            <a:off x="7329938" y="-9526"/>
            <a:ext cx="4864579" cy="2311628"/>
          </a:xfrm>
          <a:custGeom>
            <a:avLst/>
            <a:gdLst>
              <a:gd name="connsiteX0" fmla="*/ 2911080 w 4864578"/>
              <a:gd name="connsiteY0" fmla="*/ 9526 h 2311627"/>
              <a:gd name="connsiteX1" fmla="*/ 2824712 w 4864578"/>
              <a:gd name="connsiteY1" fmla="*/ 9526 h 2311627"/>
              <a:gd name="connsiteX2" fmla="*/ 378451 w 4864578"/>
              <a:gd name="connsiteY2" fmla="*/ 1216145 h 2311627"/>
              <a:gd name="connsiteX3" fmla="*/ 134587 w 4864578"/>
              <a:gd name="connsiteY3" fmla="*/ 1413014 h 2311627"/>
              <a:gd name="connsiteX4" fmla="*/ 71081 w 4864578"/>
              <a:gd name="connsiteY4" fmla="*/ 1983300 h 2311627"/>
              <a:gd name="connsiteX5" fmla="*/ 79972 w 4864578"/>
              <a:gd name="connsiteY5" fmla="*/ 2001082 h 2311627"/>
              <a:gd name="connsiteX6" fmla="*/ 270491 w 4864578"/>
              <a:gd name="connsiteY6" fmla="*/ 2214463 h 2311627"/>
              <a:gd name="connsiteX7" fmla="*/ 561349 w 4864578"/>
              <a:gd name="connsiteY7" fmla="*/ 2304642 h 2311627"/>
              <a:gd name="connsiteX8" fmla="*/ 875070 w 4864578"/>
              <a:gd name="connsiteY8" fmla="*/ 2223354 h 2311627"/>
              <a:gd name="connsiteX9" fmla="*/ 4860722 w 4864578"/>
              <a:gd name="connsiteY9" fmla="*/ 258470 h 2311627"/>
              <a:gd name="connsiteX10" fmla="*/ 4860722 w 4864578"/>
              <a:gd name="connsiteY10" fmla="*/ 216556 h 2311627"/>
              <a:gd name="connsiteX11" fmla="*/ 858558 w 4864578"/>
              <a:gd name="connsiteY11" fmla="*/ 2189061 h 2311627"/>
              <a:gd name="connsiteX12" fmla="*/ 293353 w 4864578"/>
              <a:gd name="connsiteY12" fmla="*/ 2182710 h 2311627"/>
              <a:gd name="connsiteX13" fmla="*/ 114265 w 4864578"/>
              <a:gd name="connsiteY13" fmla="*/ 1983300 h 2311627"/>
              <a:gd name="connsiteX14" fmla="*/ 105374 w 4864578"/>
              <a:gd name="connsiteY14" fmla="*/ 1965519 h 2311627"/>
              <a:gd name="connsiteX15" fmla="*/ 163800 w 4864578"/>
              <a:gd name="connsiteY15" fmla="*/ 1437147 h 2311627"/>
              <a:gd name="connsiteX16" fmla="*/ 396233 w 4864578"/>
              <a:gd name="connsiteY16" fmla="*/ 1249168 h 2311627"/>
              <a:gd name="connsiteX17" fmla="*/ 396233 w 4864578"/>
              <a:gd name="connsiteY17" fmla="*/ 1249168 h 2311627"/>
              <a:gd name="connsiteX18" fmla="*/ 2911080 w 4864578"/>
              <a:gd name="connsiteY18" fmla="*/ 9526 h 231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64578" h="2311627">
                <a:moveTo>
                  <a:pt x="2911080" y="9526"/>
                </a:moveTo>
                <a:lnTo>
                  <a:pt x="2824712" y="9526"/>
                </a:lnTo>
                <a:lnTo>
                  <a:pt x="378451" y="1216145"/>
                </a:lnTo>
                <a:cubicBezTo>
                  <a:pt x="373371" y="1218685"/>
                  <a:pt x="240007" y="1284732"/>
                  <a:pt x="134587" y="1413014"/>
                </a:cubicBezTo>
                <a:cubicBezTo>
                  <a:pt x="35518" y="1532406"/>
                  <a:pt x="-54662" y="1728005"/>
                  <a:pt x="71081" y="1983300"/>
                </a:cubicBezTo>
                <a:lnTo>
                  <a:pt x="79972" y="2001082"/>
                </a:lnTo>
                <a:cubicBezTo>
                  <a:pt x="82512" y="2006163"/>
                  <a:pt x="142208" y="2125554"/>
                  <a:pt x="270491" y="2214463"/>
                </a:cubicBezTo>
                <a:cubicBezTo>
                  <a:pt x="339077" y="2261458"/>
                  <a:pt x="436877" y="2304642"/>
                  <a:pt x="561349" y="2304642"/>
                </a:cubicBezTo>
                <a:cubicBezTo>
                  <a:pt x="651528" y="2304642"/>
                  <a:pt x="755678" y="2283050"/>
                  <a:pt x="875070" y="2223354"/>
                </a:cubicBezTo>
                <a:lnTo>
                  <a:pt x="4860722" y="258470"/>
                </a:lnTo>
                <a:lnTo>
                  <a:pt x="4860722" y="216556"/>
                </a:lnTo>
                <a:lnTo>
                  <a:pt x="858558" y="2189061"/>
                </a:lnTo>
                <a:cubicBezTo>
                  <a:pt x="643907" y="2294481"/>
                  <a:pt x="454659" y="2293211"/>
                  <a:pt x="293353" y="2182710"/>
                </a:cubicBezTo>
                <a:cubicBezTo>
                  <a:pt x="172691" y="2100152"/>
                  <a:pt x="114265" y="1984570"/>
                  <a:pt x="114265" y="1983300"/>
                </a:cubicBezTo>
                <a:lnTo>
                  <a:pt x="105374" y="1965519"/>
                </a:lnTo>
                <a:cubicBezTo>
                  <a:pt x="11385" y="1775000"/>
                  <a:pt x="30437" y="1597182"/>
                  <a:pt x="163800" y="1437147"/>
                </a:cubicBezTo>
                <a:cubicBezTo>
                  <a:pt x="264140" y="1315215"/>
                  <a:pt x="394963" y="1250438"/>
                  <a:pt x="396233" y="1249168"/>
                </a:cubicBezTo>
                <a:lnTo>
                  <a:pt x="396233" y="1249168"/>
                </a:lnTo>
                <a:lnTo>
                  <a:pt x="2911080" y="9526"/>
                </a:lnTo>
                <a:close/>
              </a:path>
            </a:pathLst>
          </a:custGeom>
          <a:solidFill>
            <a:schemeClr val="bg1"/>
          </a:solidFill>
          <a:ln w="9525" cap="flat">
            <a:noFill/>
            <a:prstDash val="solid"/>
            <a:miter/>
          </a:ln>
        </p:spPr>
        <p:txBody>
          <a:bodyPr rtlCol="0" anchor="ctr"/>
          <a:lstStyle/>
          <a:p>
            <a:pPr rtl="0"/>
            <a:endParaRPr lang="it-IT" noProof="0" dirty="0"/>
          </a:p>
        </p:txBody>
      </p:sp>
      <p:sp>
        <p:nvSpPr>
          <p:cNvPr id="44" name="Figura a mano libera: Forma 43">
            <a:extLst>
              <a:ext uri="{FF2B5EF4-FFF2-40B4-BE49-F238E27FC236}">
                <a16:creationId xmlns:a16="http://schemas.microsoft.com/office/drawing/2014/main" id="{65525C01-736F-4E07-B20A-72ABE0F38C9F}"/>
              </a:ext>
            </a:extLst>
          </p:cNvPr>
          <p:cNvSpPr/>
          <p:nvPr/>
        </p:nvSpPr>
        <p:spPr>
          <a:xfrm>
            <a:off x="9766949" y="442639"/>
            <a:ext cx="2425939" cy="2603756"/>
          </a:xfrm>
          <a:custGeom>
            <a:avLst/>
            <a:gdLst>
              <a:gd name="connsiteX0" fmla="*/ 2423711 w 2425938"/>
              <a:gd name="connsiteY0" fmla="*/ 1877880 h 2603756"/>
              <a:gd name="connsiteX1" fmla="*/ 1236144 w 2425938"/>
              <a:gd name="connsiteY1" fmla="*/ 2463408 h 2603756"/>
              <a:gd name="connsiteX2" fmla="*/ 429615 w 2425938"/>
              <a:gd name="connsiteY2" fmla="*/ 2415143 h 2603756"/>
              <a:gd name="connsiteX3" fmla="*/ 160348 w 2425938"/>
              <a:gd name="connsiteY3" fmla="*/ 2097612 h 2603756"/>
              <a:gd name="connsiteX4" fmla="*/ 146377 w 2425938"/>
              <a:gd name="connsiteY4" fmla="*/ 2069669 h 2603756"/>
              <a:gd name="connsiteX5" fmla="*/ 194642 w 2425938"/>
              <a:gd name="connsiteY5" fmla="*/ 1263139 h 2603756"/>
              <a:gd name="connsiteX6" fmla="*/ 512173 w 2425938"/>
              <a:gd name="connsiteY6" fmla="*/ 993873 h 2603756"/>
              <a:gd name="connsiteX7" fmla="*/ 2423711 w 2425938"/>
              <a:gd name="connsiteY7" fmla="*/ 51440 h 2603756"/>
              <a:gd name="connsiteX8" fmla="*/ 2423711 w 2425938"/>
              <a:gd name="connsiteY8" fmla="*/ 9526 h 2603756"/>
              <a:gd name="connsiteX9" fmla="*/ 494391 w 2425938"/>
              <a:gd name="connsiteY9" fmla="*/ 960850 h 2603756"/>
              <a:gd name="connsiteX10" fmla="*/ 164159 w 2425938"/>
              <a:gd name="connsiteY10" fmla="*/ 1240277 h 2603756"/>
              <a:gd name="connsiteX11" fmla="*/ 112083 w 2425938"/>
              <a:gd name="connsiteY11" fmla="*/ 2088721 h 2603756"/>
              <a:gd name="connsiteX12" fmla="*/ 126055 w 2425938"/>
              <a:gd name="connsiteY12" fmla="*/ 2116664 h 2603756"/>
              <a:gd name="connsiteX13" fmla="*/ 405483 w 2425938"/>
              <a:gd name="connsiteY13" fmla="*/ 2446896 h 2603756"/>
              <a:gd name="connsiteX14" fmla="*/ 851296 w 2425938"/>
              <a:gd name="connsiteY14" fmla="*/ 2601851 h 2603756"/>
              <a:gd name="connsiteX15" fmla="*/ 1252656 w 2425938"/>
              <a:gd name="connsiteY15" fmla="*/ 2498971 h 2603756"/>
              <a:gd name="connsiteX16" fmla="*/ 2422441 w 2425938"/>
              <a:gd name="connsiteY16" fmla="*/ 1922334 h 2603756"/>
              <a:gd name="connsiteX17" fmla="*/ 2422441 w 2425938"/>
              <a:gd name="connsiteY17" fmla="*/ 1877880 h 260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5938" h="2603756">
                <a:moveTo>
                  <a:pt x="2423711" y="1877880"/>
                </a:moveTo>
                <a:lnTo>
                  <a:pt x="1236144" y="2463408"/>
                </a:lnTo>
                <a:cubicBezTo>
                  <a:pt x="937665" y="2610742"/>
                  <a:pt x="665858" y="2594231"/>
                  <a:pt x="429615" y="2415143"/>
                </a:cubicBezTo>
                <a:cubicBezTo>
                  <a:pt x="251797" y="2280510"/>
                  <a:pt x="160348" y="2098882"/>
                  <a:pt x="160348" y="2097612"/>
                </a:cubicBezTo>
                <a:lnTo>
                  <a:pt x="146377" y="2069669"/>
                </a:lnTo>
                <a:cubicBezTo>
                  <a:pt x="-957" y="1771190"/>
                  <a:pt x="15554" y="1499383"/>
                  <a:pt x="194642" y="1263139"/>
                </a:cubicBezTo>
                <a:cubicBezTo>
                  <a:pt x="329275" y="1085322"/>
                  <a:pt x="509632" y="995143"/>
                  <a:pt x="512173" y="993873"/>
                </a:cubicBezTo>
                <a:lnTo>
                  <a:pt x="2423711" y="51440"/>
                </a:lnTo>
                <a:lnTo>
                  <a:pt x="2423711" y="9526"/>
                </a:lnTo>
                <a:lnTo>
                  <a:pt x="494391" y="960850"/>
                </a:lnTo>
                <a:cubicBezTo>
                  <a:pt x="486770" y="964660"/>
                  <a:pt x="303873" y="1056109"/>
                  <a:pt x="164159" y="1240277"/>
                </a:cubicBezTo>
                <a:cubicBezTo>
                  <a:pt x="34606" y="1411744"/>
                  <a:pt x="-80976" y="1697522"/>
                  <a:pt x="112083" y="2088721"/>
                </a:cubicBezTo>
                <a:lnTo>
                  <a:pt x="126055" y="2116664"/>
                </a:lnTo>
                <a:cubicBezTo>
                  <a:pt x="129865" y="2124284"/>
                  <a:pt x="221315" y="2307182"/>
                  <a:pt x="405483" y="2446896"/>
                </a:cubicBezTo>
                <a:cubicBezTo>
                  <a:pt x="510903" y="2526914"/>
                  <a:pt x="660778" y="2601851"/>
                  <a:pt x="851296" y="2601851"/>
                </a:cubicBezTo>
                <a:cubicBezTo>
                  <a:pt x="969418" y="2601851"/>
                  <a:pt x="1104052" y="2572638"/>
                  <a:pt x="1252656" y="2498971"/>
                </a:cubicBezTo>
                <a:lnTo>
                  <a:pt x="2422441" y="1922334"/>
                </a:lnTo>
                <a:lnTo>
                  <a:pt x="2422441" y="1877880"/>
                </a:lnTo>
                <a:close/>
              </a:path>
            </a:pathLst>
          </a:custGeom>
          <a:solidFill>
            <a:schemeClr val="bg1"/>
          </a:solidFill>
          <a:ln w="9525" cap="flat">
            <a:noFill/>
            <a:prstDash val="solid"/>
            <a:miter/>
          </a:ln>
        </p:spPr>
        <p:txBody>
          <a:bodyPr rtlCol="0" anchor="ctr"/>
          <a:lstStyle/>
          <a:p>
            <a:pPr rtl="0"/>
            <a:endParaRPr lang="it-IT" noProof="0" dirty="0"/>
          </a:p>
        </p:txBody>
      </p:sp>
      <p:sp>
        <p:nvSpPr>
          <p:cNvPr id="48" name="Figura a mano libera: Forma 47">
            <a:extLst>
              <a:ext uri="{FF2B5EF4-FFF2-40B4-BE49-F238E27FC236}">
                <a16:creationId xmlns:a16="http://schemas.microsoft.com/office/drawing/2014/main" id="{49472789-B79C-464F-9D88-E51F8B5062D3}"/>
              </a:ext>
            </a:extLst>
          </p:cNvPr>
          <p:cNvSpPr/>
          <p:nvPr userDrawn="1"/>
        </p:nvSpPr>
        <p:spPr>
          <a:xfrm>
            <a:off x="-9526" y="2340318"/>
            <a:ext cx="2870483" cy="2540250"/>
          </a:xfrm>
          <a:custGeom>
            <a:avLst/>
            <a:gdLst>
              <a:gd name="connsiteX0" fmla="*/ 2481189 w 2870482"/>
              <a:gd name="connsiteY0" fmla="*/ 1064887 h 2540250"/>
              <a:gd name="connsiteX1" fmla="*/ 1678470 w 2870482"/>
              <a:gd name="connsiteY1" fmla="*/ 1461166 h 2540250"/>
              <a:gd name="connsiteX2" fmla="*/ 1406664 w 2870482"/>
              <a:gd name="connsiteY2" fmla="*/ 1448465 h 2540250"/>
              <a:gd name="connsiteX3" fmla="*/ 9526 w 2870482"/>
              <a:gd name="connsiteY3" fmla="*/ 2136873 h 2540250"/>
              <a:gd name="connsiteX4" fmla="*/ 9526 w 2870482"/>
              <a:gd name="connsiteY4" fmla="*/ 2531882 h 2540250"/>
              <a:gd name="connsiteX5" fmla="*/ 1564159 w 2870482"/>
              <a:gd name="connsiteY5" fmla="*/ 1765996 h 2540250"/>
              <a:gd name="connsiteX6" fmla="*/ 1708953 w 2870482"/>
              <a:gd name="connsiteY6" fmla="*/ 1500540 h 2540250"/>
              <a:gd name="connsiteX7" fmla="*/ 1706413 w 2870482"/>
              <a:gd name="connsiteY7" fmla="*/ 1494189 h 2540250"/>
              <a:gd name="connsiteX8" fmla="*/ 1703873 w 2870482"/>
              <a:gd name="connsiteY8" fmla="*/ 1490379 h 2540250"/>
              <a:gd name="connsiteX9" fmla="*/ 2498971 w 2870482"/>
              <a:gd name="connsiteY9" fmla="*/ 1097910 h 2540250"/>
              <a:gd name="connsiteX10" fmla="*/ 2806341 w 2870482"/>
              <a:gd name="connsiteY10" fmla="*/ 330755 h 2540250"/>
              <a:gd name="connsiteX11" fmla="*/ 2797450 w 2870482"/>
              <a:gd name="connsiteY11" fmla="*/ 312973 h 2540250"/>
              <a:gd name="connsiteX12" fmla="*/ 2002352 w 2870482"/>
              <a:gd name="connsiteY12" fmla="*/ 90701 h 2540250"/>
              <a:gd name="connsiteX13" fmla="*/ 9526 w 2870482"/>
              <a:gd name="connsiteY13" fmla="*/ 1073778 h 2540250"/>
              <a:gd name="connsiteX14" fmla="*/ 9526 w 2870482"/>
              <a:gd name="connsiteY14" fmla="*/ 1115692 h 2540250"/>
              <a:gd name="connsiteX15" fmla="*/ 2017594 w 2870482"/>
              <a:gd name="connsiteY15" fmla="*/ 124994 h 2540250"/>
              <a:gd name="connsiteX16" fmla="*/ 2582799 w 2870482"/>
              <a:gd name="connsiteY16" fmla="*/ 131345 h 2540250"/>
              <a:gd name="connsiteX17" fmla="*/ 2761887 w 2870482"/>
              <a:gd name="connsiteY17" fmla="*/ 330755 h 2540250"/>
              <a:gd name="connsiteX18" fmla="*/ 2770778 w 2870482"/>
              <a:gd name="connsiteY18" fmla="*/ 348536 h 2540250"/>
              <a:gd name="connsiteX19" fmla="*/ 2712352 w 2870482"/>
              <a:gd name="connsiteY19" fmla="*/ 876908 h 2540250"/>
              <a:gd name="connsiteX20" fmla="*/ 2481189 w 2870482"/>
              <a:gd name="connsiteY20" fmla="*/ 1064887 h 254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70482" h="2540250">
                <a:moveTo>
                  <a:pt x="2481189" y="1064887"/>
                </a:moveTo>
                <a:lnTo>
                  <a:pt x="1678470" y="1461166"/>
                </a:lnTo>
                <a:cubicBezTo>
                  <a:pt x="1640366" y="1423062"/>
                  <a:pt x="1556538" y="1374797"/>
                  <a:pt x="1406664" y="1448465"/>
                </a:cubicBezTo>
                <a:lnTo>
                  <a:pt x="9526" y="2136873"/>
                </a:lnTo>
                <a:lnTo>
                  <a:pt x="9526" y="2531882"/>
                </a:lnTo>
                <a:lnTo>
                  <a:pt x="1564159" y="1765996"/>
                </a:lnTo>
                <a:cubicBezTo>
                  <a:pt x="1564159" y="1765996"/>
                  <a:pt x="1785161" y="1656765"/>
                  <a:pt x="1708953" y="1500540"/>
                </a:cubicBezTo>
                <a:lnTo>
                  <a:pt x="1706413" y="1494189"/>
                </a:lnTo>
                <a:cubicBezTo>
                  <a:pt x="1706413" y="1494189"/>
                  <a:pt x="1705143" y="1492919"/>
                  <a:pt x="1703873" y="1490379"/>
                </a:cubicBezTo>
                <a:lnTo>
                  <a:pt x="2498971" y="1097910"/>
                </a:lnTo>
                <a:cubicBezTo>
                  <a:pt x="2504051" y="1095370"/>
                  <a:pt x="3047665" y="819753"/>
                  <a:pt x="2806341" y="330755"/>
                </a:cubicBezTo>
                <a:lnTo>
                  <a:pt x="2797450" y="312973"/>
                </a:lnTo>
                <a:cubicBezTo>
                  <a:pt x="2794910" y="307892"/>
                  <a:pt x="2547236" y="-178566"/>
                  <a:pt x="2002352" y="90701"/>
                </a:cubicBezTo>
                <a:lnTo>
                  <a:pt x="9526" y="1073778"/>
                </a:lnTo>
                <a:lnTo>
                  <a:pt x="9526" y="1115692"/>
                </a:lnTo>
                <a:lnTo>
                  <a:pt x="2017594" y="124994"/>
                </a:lnTo>
                <a:cubicBezTo>
                  <a:pt x="2232245" y="19574"/>
                  <a:pt x="2421493" y="20844"/>
                  <a:pt x="2582799" y="131345"/>
                </a:cubicBezTo>
                <a:cubicBezTo>
                  <a:pt x="2703461" y="213903"/>
                  <a:pt x="2761887" y="329484"/>
                  <a:pt x="2761887" y="330755"/>
                </a:cubicBezTo>
                <a:lnTo>
                  <a:pt x="2770778" y="348536"/>
                </a:lnTo>
                <a:cubicBezTo>
                  <a:pt x="2864767" y="539055"/>
                  <a:pt x="2845715" y="716873"/>
                  <a:pt x="2712352" y="876908"/>
                </a:cubicBezTo>
                <a:cubicBezTo>
                  <a:pt x="2613282" y="998840"/>
                  <a:pt x="2482459" y="1063617"/>
                  <a:pt x="2481189" y="1064887"/>
                </a:cubicBezTo>
                <a:close/>
              </a:path>
            </a:pathLst>
          </a:custGeom>
          <a:solidFill>
            <a:schemeClr val="bg1"/>
          </a:solidFill>
          <a:ln w="9525" cap="flat">
            <a:noFill/>
            <a:prstDash val="solid"/>
            <a:miter/>
          </a:ln>
        </p:spPr>
        <p:txBody>
          <a:bodyPr rtlCol="0" anchor="ctr"/>
          <a:lstStyle/>
          <a:p>
            <a:pPr rtl="0"/>
            <a:endParaRPr lang="it-IT" noProof="0" dirty="0"/>
          </a:p>
        </p:txBody>
      </p:sp>
    </p:spTree>
    <p:extLst>
      <p:ext uri="{BB962C8B-B14F-4D97-AF65-F5344CB8AC3E}">
        <p14:creationId xmlns:p14="http://schemas.microsoft.com/office/powerpoint/2010/main" val="3310698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uto video">
    <p:spTree>
      <p:nvGrpSpPr>
        <p:cNvPr id="1" name=""/>
        <p:cNvGrpSpPr/>
        <p:nvPr/>
      </p:nvGrpSpPr>
      <p:grpSpPr>
        <a:xfrm>
          <a:off x="0" y="0"/>
          <a:ext cx="0" cy="0"/>
          <a:chOff x="0" y="0"/>
          <a:chExt cx="0" cy="0"/>
        </a:xfrm>
      </p:grpSpPr>
      <p:sp>
        <p:nvSpPr>
          <p:cNvPr id="25" name="Ovale 24">
            <a:extLst>
              <a:ext uri="{FF2B5EF4-FFF2-40B4-BE49-F238E27FC236}">
                <a16:creationId xmlns:a16="http://schemas.microsoft.com/office/drawing/2014/main" id="{DD823940-1850-4484-BDCE-3D9B898D6787}"/>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6" name="Elemento grafico 12">
            <a:extLst>
              <a:ext uri="{FF2B5EF4-FFF2-40B4-BE49-F238E27FC236}">
                <a16:creationId xmlns:a16="http://schemas.microsoft.com/office/drawing/2014/main" id="{6FFA8582-48C8-4154-ACF0-5F6412FAAE0C}"/>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it-IT" noProof="0" dirty="0"/>
          </a:p>
        </p:txBody>
      </p:sp>
      <p:sp>
        <p:nvSpPr>
          <p:cNvPr id="8" name="Segnaposto elemento multimediale 7">
            <a:extLst>
              <a:ext uri="{FF2B5EF4-FFF2-40B4-BE49-F238E27FC236}">
                <a16:creationId xmlns:a16="http://schemas.microsoft.com/office/drawing/2014/main" id="{FBCC61A6-FEB7-4CD2-9686-FB5F1EB66A10}"/>
              </a:ext>
            </a:extLst>
          </p:cNvPr>
          <p:cNvSpPr>
            <a:spLocks noGrp="1"/>
          </p:cNvSpPr>
          <p:nvPr>
            <p:ph type="media" sz="quarter" idx="17"/>
          </p:nvPr>
        </p:nvSpPr>
        <p:spPr>
          <a:xfrm>
            <a:off x="911225" y="908050"/>
            <a:ext cx="10369550" cy="4660900"/>
          </a:xfrm>
        </p:spPr>
        <p:txBody>
          <a:bodyPr rtlCol="0" anchor="ctr" anchorCtr="0">
            <a:normAutofit/>
          </a:bodyPr>
          <a:lstStyle>
            <a:lvl1pPr marL="0" indent="0" algn="ctr">
              <a:buNone/>
              <a:defRPr sz="1600">
                <a:solidFill>
                  <a:schemeClr val="tx1">
                    <a:lumMod val="50000"/>
                    <a:lumOff val="50000"/>
                  </a:schemeClr>
                </a:solidFill>
              </a:defRPr>
            </a:lvl1pPr>
          </a:lstStyle>
          <a:p>
            <a:pPr rtl="0"/>
            <a:r>
              <a:rPr lang="it-IT" noProof="0"/>
              <a:t>Fare clic sull'icona per inserire un contenuto multimediale</a:t>
            </a:r>
            <a:endParaRPr lang="it-IT" noProof="0" dirty="0"/>
          </a:p>
        </p:txBody>
      </p:sp>
      <p:sp>
        <p:nvSpPr>
          <p:cNvPr id="6" name="Segnaposto piè di pagina 5">
            <a:extLst>
              <a:ext uri="{FF2B5EF4-FFF2-40B4-BE49-F238E27FC236}">
                <a16:creationId xmlns:a16="http://schemas.microsoft.com/office/drawing/2014/main" id="{FC208BCD-3B7E-49DF-8BF5-68AE9DD7D786}"/>
              </a:ext>
            </a:extLst>
          </p:cNvPr>
          <p:cNvSpPr>
            <a:spLocks noGrp="1"/>
          </p:cNvSpPr>
          <p:nvPr>
            <p:ph type="ftr" sz="quarter" idx="11"/>
          </p:nvPr>
        </p:nvSpPr>
        <p:spPr>
          <a:xfrm>
            <a:off x="812290" y="5797769"/>
            <a:ext cx="2388110" cy="365125"/>
          </a:xfrm>
          <a:prstGeom prst="rect">
            <a:avLst/>
          </a:prstGeom>
        </p:spPr>
        <p:txBody>
          <a:bodyPr rtlCol="0"/>
          <a:lstStyle/>
          <a:p>
            <a:pPr rtl="0"/>
            <a:r>
              <a:rPr lang="it-IT" noProof="0" dirty="0"/>
              <a:t>AGGIUNGERE UN PIÈ DI PAGINA</a:t>
            </a:r>
          </a:p>
        </p:txBody>
      </p:sp>
      <p:sp>
        <p:nvSpPr>
          <p:cNvPr id="7" name="Segnaposto numero diapositiva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rtlCol="0"/>
          <a:lstStyle/>
          <a:p>
            <a:pPr rtl="0"/>
            <a:fld id="{D495E168-DA5E-4888-8D8A-92B118324C14}" type="slidenum">
              <a:rPr lang="it-IT" noProof="0" smtClean="0"/>
              <a:t>‹#›</a:t>
            </a:fld>
            <a:endParaRPr lang="it-IT" noProof="0" dirty="0"/>
          </a:p>
        </p:txBody>
      </p:sp>
      <p:sp>
        <p:nvSpPr>
          <p:cNvPr id="11" name="Figura a mano libera: Forma 10">
            <a:extLst>
              <a:ext uri="{FF2B5EF4-FFF2-40B4-BE49-F238E27FC236}">
                <a16:creationId xmlns:a16="http://schemas.microsoft.com/office/drawing/2014/main" id="{B8EAB5B0-43C3-4F9F-98FF-253CBE6C9668}"/>
              </a:ext>
            </a:extLst>
          </p:cNvPr>
          <p:cNvSpPr/>
          <p:nvPr/>
        </p:nvSpPr>
        <p:spPr>
          <a:xfrm>
            <a:off x="8807428" y="2003790"/>
            <a:ext cx="775201" cy="774776"/>
          </a:xfrm>
          <a:custGeom>
            <a:avLst/>
            <a:gdLst>
              <a:gd name="connsiteX0" fmla="*/ 388023 w 774776"/>
              <a:gd name="connsiteY0" fmla="*/ 766520 h 774776"/>
              <a:gd name="connsiteX1" fmla="*/ 9526 w 774776"/>
              <a:gd name="connsiteY1" fmla="*/ 388023 h 774776"/>
              <a:gd name="connsiteX2" fmla="*/ 388023 w 774776"/>
              <a:gd name="connsiteY2" fmla="*/ 9526 h 774776"/>
              <a:gd name="connsiteX3" fmla="*/ 766521 w 774776"/>
              <a:gd name="connsiteY3" fmla="*/ 388023 h 774776"/>
              <a:gd name="connsiteX4" fmla="*/ 388023 w 774776"/>
              <a:gd name="connsiteY4" fmla="*/ 766520 h 774776"/>
              <a:gd name="connsiteX5" fmla="*/ 388023 w 774776"/>
              <a:gd name="connsiteY5" fmla="*/ 48900 h 774776"/>
              <a:gd name="connsiteX6" fmla="*/ 47630 w 774776"/>
              <a:gd name="connsiteY6" fmla="*/ 389293 h 774776"/>
              <a:gd name="connsiteX7" fmla="*/ 388023 w 774776"/>
              <a:gd name="connsiteY7" fmla="*/ 729687 h 774776"/>
              <a:gd name="connsiteX8" fmla="*/ 728417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0"/>
                </a:moveTo>
                <a:cubicBezTo>
                  <a:pt x="179723" y="766520"/>
                  <a:pt x="9526" y="596324"/>
                  <a:pt x="9526" y="388023"/>
                </a:cubicBezTo>
                <a:cubicBezTo>
                  <a:pt x="9526" y="179723"/>
                  <a:pt x="179723" y="9526"/>
                  <a:pt x="388023" y="9526"/>
                </a:cubicBezTo>
                <a:cubicBezTo>
                  <a:pt x="596324" y="9526"/>
                  <a:pt x="766521" y="179723"/>
                  <a:pt x="766521" y="388023"/>
                </a:cubicBezTo>
                <a:cubicBezTo>
                  <a:pt x="766521" y="596324"/>
                  <a:pt x="596324" y="766520"/>
                  <a:pt x="388023" y="766520"/>
                </a:cubicBezTo>
                <a:close/>
                <a:moveTo>
                  <a:pt x="388023" y="48900"/>
                </a:moveTo>
                <a:cubicBezTo>
                  <a:pt x="200045" y="48900"/>
                  <a:pt x="47630" y="201315"/>
                  <a:pt x="47630" y="389293"/>
                </a:cubicBezTo>
                <a:cubicBezTo>
                  <a:pt x="47630" y="577272"/>
                  <a:pt x="200045" y="729687"/>
                  <a:pt x="388023" y="729687"/>
                </a:cubicBezTo>
                <a:cubicBezTo>
                  <a:pt x="576002" y="729687"/>
                  <a:pt x="728417" y="577272"/>
                  <a:pt x="728417" y="389293"/>
                </a:cubicBezTo>
                <a:cubicBezTo>
                  <a:pt x="728417" y="201315"/>
                  <a:pt x="576002" y="48900"/>
                  <a:pt x="388023" y="48900"/>
                </a:cubicBezTo>
                <a:close/>
              </a:path>
            </a:pathLst>
          </a:custGeom>
          <a:solidFill>
            <a:schemeClr val="bg1"/>
          </a:solidFill>
          <a:ln w="9525" cap="flat">
            <a:noFill/>
            <a:prstDash val="solid"/>
            <a:miter/>
          </a:ln>
        </p:spPr>
        <p:txBody>
          <a:bodyPr rtlCol="0" anchor="ctr"/>
          <a:lstStyle/>
          <a:p>
            <a:pPr rtl="0"/>
            <a:endParaRPr lang="it-IT" noProof="0" dirty="0"/>
          </a:p>
        </p:txBody>
      </p:sp>
      <p:sp>
        <p:nvSpPr>
          <p:cNvPr id="15" name="Figura a mano libera: Forma 14">
            <a:extLst>
              <a:ext uri="{FF2B5EF4-FFF2-40B4-BE49-F238E27FC236}">
                <a16:creationId xmlns:a16="http://schemas.microsoft.com/office/drawing/2014/main" id="{06A97B71-3A84-4844-BDB5-E3F77302BBC0}"/>
              </a:ext>
            </a:extLst>
          </p:cNvPr>
          <p:cNvSpPr/>
          <p:nvPr userDrawn="1"/>
        </p:nvSpPr>
        <p:spPr>
          <a:xfrm>
            <a:off x="9780046" y="430740"/>
            <a:ext cx="2414562" cy="2578354"/>
          </a:xfrm>
          <a:custGeom>
            <a:avLst/>
            <a:gdLst>
              <a:gd name="connsiteX0" fmla="*/ 2412164 w 2413237"/>
              <a:gd name="connsiteY0" fmla="*/ 12701 h 2578354"/>
              <a:gd name="connsiteX1" fmla="*/ 487924 w 2413237"/>
              <a:gd name="connsiteY1" fmla="*/ 962755 h 2578354"/>
              <a:gd name="connsiteX2" fmla="*/ 113238 w 2413237"/>
              <a:gd name="connsiteY2" fmla="*/ 2065224 h 2578354"/>
              <a:gd name="connsiteX3" fmla="*/ 127209 w 2413237"/>
              <a:gd name="connsiteY3" fmla="*/ 2093166 h 2578354"/>
              <a:gd name="connsiteX4" fmla="*/ 1229678 w 2413237"/>
              <a:gd name="connsiteY4" fmla="*/ 2467853 h 2578354"/>
              <a:gd name="connsiteX5" fmla="*/ 2412164 w 2413237"/>
              <a:gd name="connsiteY5" fmla="*/ 1884866 h 2578354"/>
              <a:gd name="connsiteX6" fmla="*/ 2412164 w 2413237"/>
              <a:gd name="connsiteY6" fmla="*/ 12701 h 257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4">
                <a:moveTo>
                  <a:pt x="2412164" y="12701"/>
                </a:moveTo>
                <a:lnTo>
                  <a:pt x="487924" y="962755"/>
                </a:lnTo>
                <a:cubicBezTo>
                  <a:pt x="487924" y="962755"/>
                  <a:pt x="-250018" y="1327281"/>
                  <a:pt x="113238" y="2065224"/>
                </a:cubicBezTo>
                <a:lnTo>
                  <a:pt x="127209" y="2093166"/>
                </a:lnTo>
                <a:cubicBezTo>
                  <a:pt x="127209" y="2093166"/>
                  <a:pt x="491735" y="2831109"/>
                  <a:pt x="1229678" y="2467853"/>
                </a:cubicBezTo>
                <a:lnTo>
                  <a:pt x="2412164" y="1884866"/>
                </a:lnTo>
                <a:lnTo>
                  <a:pt x="2412164" y="12701"/>
                </a:lnTo>
                <a:close/>
              </a:path>
            </a:pathLst>
          </a:custGeom>
          <a:solidFill>
            <a:schemeClr val="accent3"/>
          </a:solidFill>
          <a:ln w="12700" cap="flat">
            <a:noFill/>
            <a:prstDash val="solid"/>
            <a:miter/>
          </a:ln>
        </p:spPr>
        <p:txBody>
          <a:bodyPr rtlCol="0" anchor="ctr"/>
          <a:lstStyle/>
          <a:p>
            <a:pPr rtl="0"/>
            <a:endParaRPr lang="it-IT" noProof="0" dirty="0"/>
          </a:p>
        </p:txBody>
      </p:sp>
      <p:sp>
        <p:nvSpPr>
          <p:cNvPr id="16" name="Figura a mano libera: Forma 15">
            <a:extLst>
              <a:ext uri="{FF2B5EF4-FFF2-40B4-BE49-F238E27FC236}">
                <a16:creationId xmlns:a16="http://schemas.microsoft.com/office/drawing/2014/main" id="{030939C4-65C9-4508-8EFE-F715B9946844}"/>
              </a:ext>
            </a:extLst>
          </p:cNvPr>
          <p:cNvSpPr/>
          <p:nvPr/>
        </p:nvSpPr>
        <p:spPr>
          <a:xfrm>
            <a:off x="9762774" y="410418"/>
            <a:ext cx="2439977" cy="2616458"/>
          </a:xfrm>
          <a:custGeom>
            <a:avLst/>
            <a:gdLst>
              <a:gd name="connsiteX0" fmla="*/ 2429427 w 2438640"/>
              <a:gd name="connsiteY0" fmla="*/ 1882326 h 2616457"/>
              <a:gd name="connsiteX1" fmla="*/ 1238050 w 2438640"/>
              <a:gd name="connsiteY1" fmla="*/ 2469123 h 2616457"/>
              <a:gd name="connsiteX2" fmla="*/ 431520 w 2438640"/>
              <a:gd name="connsiteY2" fmla="*/ 2420859 h 2616457"/>
              <a:gd name="connsiteX3" fmla="*/ 162253 w 2438640"/>
              <a:gd name="connsiteY3" fmla="*/ 2103327 h 2616457"/>
              <a:gd name="connsiteX4" fmla="*/ 148282 w 2438640"/>
              <a:gd name="connsiteY4" fmla="*/ 2075385 h 2616457"/>
              <a:gd name="connsiteX5" fmla="*/ 196547 w 2438640"/>
              <a:gd name="connsiteY5" fmla="*/ 1268855 h 2616457"/>
              <a:gd name="connsiteX6" fmla="*/ 514078 w 2438640"/>
              <a:gd name="connsiteY6" fmla="*/ 999589 h 2616457"/>
              <a:gd name="connsiteX7" fmla="*/ 2430697 w 2438640"/>
              <a:gd name="connsiteY7" fmla="*/ 54615 h 2616457"/>
              <a:gd name="connsiteX8" fmla="*/ 2430697 w 2438640"/>
              <a:gd name="connsiteY8" fmla="*/ 12701 h 2616457"/>
              <a:gd name="connsiteX9" fmla="*/ 497567 w 2438640"/>
              <a:gd name="connsiteY9" fmla="*/ 965295 h 2616457"/>
              <a:gd name="connsiteX10" fmla="*/ 167334 w 2438640"/>
              <a:gd name="connsiteY10" fmla="*/ 1244723 h 2616457"/>
              <a:gd name="connsiteX11" fmla="*/ 115259 w 2438640"/>
              <a:gd name="connsiteY11" fmla="*/ 2093166 h 2616457"/>
              <a:gd name="connsiteX12" fmla="*/ 129231 w 2438640"/>
              <a:gd name="connsiteY12" fmla="*/ 2121109 h 2616457"/>
              <a:gd name="connsiteX13" fmla="*/ 408658 w 2438640"/>
              <a:gd name="connsiteY13" fmla="*/ 2451342 h 2616457"/>
              <a:gd name="connsiteX14" fmla="*/ 854472 w 2438640"/>
              <a:gd name="connsiteY14" fmla="*/ 2606297 h 2616457"/>
              <a:gd name="connsiteX15" fmla="*/ 1255831 w 2438640"/>
              <a:gd name="connsiteY15" fmla="*/ 2503417 h 2616457"/>
              <a:gd name="connsiteX16" fmla="*/ 2429427 w 2438640"/>
              <a:gd name="connsiteY16" fmla="*/ 1924240 h 2616457"/>
              <a:gd name="connsiteX17" fmla="*/ 2429427 w 2438640"/>
              <a:gd name="connsiteY17" fmla="*/ 1882326 h 261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8640" h="2616457">
                <a:moveTo>
                  <a:pt x="2429427" y="1882326"/>
                </a:moveTo>
                <a:lnTo>
                  <a:pt x="1238050" y="2469123"/>
                </a:lnTo>
                <a:cubicBezTo>
                  <a:pt x="939570" y="2616458"/>
                  <a:pt x="667763" y="2599946"/>
                  <a:pt x="431520" y="2420859"/>
                </a:cubicBezTo>
                <a:cubicBezTo>
                  <a:pt x="253703" y="2286225"/>
                  <a:pt x="162253" y="2104598"/>
                  <a:pt x="162253" y="2103327"/>
                </a:cubicBezTo>
                <a:lnTo>
                  <a:pt x="148282" y="2075385"/>
                </a:lnTo>
                <a:cubicBezTo>
                  <a:pt x="947" y="1776905"/>
                  <a:pt x="17459" y="1505098"/>
                  <a:pt x="196547" y="1268855"/>
                </a:cubicBezTo>
                <a:cubicBezTo>
                  <a:pt x="331180" y="1091038"/>
                  <a:pt x="511538" y="1000859"/>
                  <a:pt x="514078" y="999589"/>
                </a:cubicBezTo>
                <a:lnTo>
                  <a:pt x="2430697" y="54615"/>
                </a:lnTo>
                <a:lnTo>
                  <a:pt x="2430697" y="12701"/>
                </a:lnTo>
                <a:lnTo>
                  <a:pt x="497567" y="965295"/>
                </a:lnTo>
                <a:cubicBezTo>
                  <a:pt x="489946" y="969106"/>
                  <a:pt x="307048" y="1060555"/>
                  <a:pt x="167334" y="1244723"/>
                </a:cubicBezTo>
                <a:cubicBezTo>
                  <a:pt x="37781" y="1416190"/>
                  <a:pt x="-77800" y="1701968"/>
                  <a:pt x="115259" y="2093166"/>
                </a:cubicBezTo>
                <a:lnTo>
                  <a:pt x="129231" y="2121109"/>
                </a:lnTo>
                <a:cubicBezTo>
                  <a:pt x="133041" y="2128730"/>
                  <a:pt x="224490" y="2311628"/>
                  <a:pt x="408658" y="2451342"/>
                </a:cubicBezTo>
                <a:cubicBezTo>
                  <a:pt x="514078" y="2531359"/>
                  <a:pt x="663953" y="2606297"/>
                  <a:pt x="854472" y="2606297"/>
                </a:cubicBezTo>
                <a:cubicBezTo>
                  <a:pt x="972593" y="2606297"/>
                  <a:pt x="1107227" y="2577084"/>
                  <a:pt x="1255831" y="2503417"/>
                </a:cubicBezTo>
                <a:lnTo>
                  <a:pt x="2429427" y="1924240"/>
                </a:lnTo>
                <a:lnTo>
                  <a:pt x="2429427" y="1882326"/>
                </a:lnTo>
                <a:close/>
              </a:path>
            </a:pathLst>
          </a:custGeom>
          <a:solidFill>
            <a:schemeClr val="bg1"/>
          </a:solidFill>
          <a:ln w="12700" cap="flat">
            <a:noFill/>
            <a:prstDash val="solid"/>
            <a:miter/>
          </a:ln>
        </p:spPr>
        <p:txBody>
          <a:bodyPr rtlCol="0" anchor="ctr"/>
          <a:lstStyle/>
          <a:p>
            <a:pPr rtl="0"/>
            <a:endParaRPr lang="it-IT" noProof="0" dirty="0"/>
          </a:p>
        </p:txBody>
      </p:sp>
      <p:sp>
        <p:nvSpPr>
          <p:cNvPr id="17" name="Figura a mano libera: Forma 16">
            <a:extLst>
              <a:ext uri="{FF2B5EF4-FFF2-40B4-BE49-F238E27FC236}">
                <a16:creationId xmlns:a16="http://schemas.microsoft.com/office/drawing/2014/main" id="{759BB951-621D-4456-A832-116187764B2E}"/>
              </a:ext>
            </a:extLst>
          </p:cNvPr>
          <p:cNvSpPr/>
          <p:nvPr userDrawn="1"/>
        </p:nvSpPr>
        <p:spPr>
          <a:xfrm>
            <a:off x="7340981" y="-16344"/>
            <a:ext cx="4854539" cy="2273524"/>
          </a:xfrm>
          <a:custGeom>
            <a:avLst/>
            <a:gdLst>
              <a:gd name="connsiteX0" fmla="*/ 4849891 w 4851877"/>
              <a:gd name="connsiteY0" fmla="*/ 12701 h 2273523"/>
              <a:gd name="connsiteX1" fmla="*/ 2808800 w 4851877"/>
              <a:gd name="connsiteY1" fmla="*/ 12701 h 2273523"/>
              <a:gd name="connsiteX2" fmla="*/ 371430 w 4851877"/>
              <a:gd name="connsiteY2" fmla="*/ 1214240 h 2273523"/>
              <a:gd name="connsiteX3" fmla="*/ 72951 w 4851877"/>
              <a:gd name="connsiteY3" fmla="*/ 1955993 h 2273523"/>
              <a:gd name="connsiteX4" fmla="*/ 81841 w 4851877"/>
              <a:gd name="connsiteY4" fmla="*/ 1973774 h 2273523"/>
              <a:gd name="connsiteX5" fmla="*/ 851538 w 4851877"/>
              <a:gd name="connsiteY5" fmla="*/ 2188426 h 2273523"/>
              <a:gd name="connsiteX6" fmla="*/ 4849891 w 4851877"/>
              <a:gd name="connsiteY6" fmla="*/ 217191 h 2273523"/>
              <a:gd name="connsiteX7" fmla="*/ 4849891 w 4851877"/>
              <a:gd name="connsiteY7" fmla="*/ 12701 h 227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73523">
                <a:moveTo>
                  <a:pt x="4849891" y="12701"/>
                </a:moveTo>
                <a:lnTo>
                  <a:pt x="2808800" y="12701"/>
                </a:lnTo>
                <a:lnTo>
                  <a:pt x="371430" y="1214240"/>
                </a:lnTo>
                <a:cubicBezTo>
                  <a:pt x="371430" y="1214240"/>
                  <a:pt x="-163293" y="1478426"/>
                  <a:pt x="72951" y="1955993"/>
                </a:cubicBezTo>
                <a:lnTo>
                  <a:pt x="81841" y="1973774"/>
                </a:lnTo>
                <a:cubicBezTo>
                  <a:pt x="81841" y="1973774"/>
                  <a:pt x="316814" y="2451342"/>
                  <a:pt x="851538" y="2188426"/>
                </a:cubicBezTo>
                <a:lnTo>
                  <a:pt x="4849891" y="217191"/>
                </a:lnTo>
                <a:lnTo>
                  <a:pt x="4849891" y="12701"/>
                </a:lnTo>
                <a:close/>
              </a:path>
            </a:pathLst>
          </a:custGeom>
          <a:solidFill>
            <a:schemeClr val="accent1"/>
          </a:solidFill>
          <a:ln w="12700" cap="flat">
            <a:noFill/>
            <a:prstDash val="solid"/>
            <a:miter/>
          </a:ln>
        </p:spPr>
        <p:txBody>
          <a:bodyPr rtlCol="0" anchor="ctr"/>
          <a:lstStyle/>
          <a:p>
            <a:pPr rtl="0"/>
            <a:endParaRPr lang="it-IT" noProof="0" dirty="0"/>
          </a:p>
        </p:txBody>
      </p:sp>
      <p:sp>
        <p:nvSpPr>
          <p:cNvPr id="18" name="Figura a mano libera: Forma 17">
            <a:extLst>
              <a:ext uri="{FF2B5EF4-FFF2-40B4-BE49-F238E27FC236}">
                <a16:creationId xmlns:a16="http://schemas.microsoft.com/office/drawing/2014/main" id="{3F8008CE-2F0A-4568-9C4A-C347A4880513}"/>
              </a:ext>
            </a:extLst>
          </p:cNvPr>
          <p:cNvSpPr/>
          <p:nvPr userDrawn="1"/>
        </p:nvSpPr>
        <p:spPr>
          <a:xfrm>
            <a:off x="7327556" y="-16344"/>
            <a:ext cx="4867247" cy="2298926"/>
          </a:xfrm>
          <a:custGeom>
            <a:avLst/>
            <a:gdLst>
              <a:gd name="connsiteX0" fmla="*/ 4863309 w 4864578"/>
              <a:gd name="connsiteY0" fmla="*/ 195599 h 2298926"/>
              <a:gd name="connsiteX1" fmla="*/ 857334 w 4864578"/>
              <a:gd name="connsiteY1" fmla="*/ 2170644 h 2298926"/>
              <a:gd name="connsiteX2" fmla="*/ 292129 w 4864578"/>
              <a:gd name="connsiteY2" fmla="*/ 2164293 h 2298926"/>
              <a:gd name="connsiteX3" fmla="*/ 113041 w 4864578"/>
              <a:gd name="connsiteY3" fmla="*/ 1964884 h 2298926"/>
              <a:gd name="connsiteX4" fmla="*/ 104150 w 4864578"/>
              <a:gd name="connsiteY4" fmla="*/ 1947102 h 2298926"/>
              <a:gd name="connsiteX5" fmla="*/ 162577 w 4864578"/>
              <a:gd name="connsiteY5" fmla="*/ 1418730 h 2298926"/>
              <a:gd name="connsiteX6" fmla="*/ 395009 w 4864578"/>
              <a:gd name="connsiteY6" fmla="*/ 1230751 h 2298926"/>
              <a:gd name="connsiteX7" fmla="*/ 395009 w 4864578"/>
              <a:gd name="connsiteY7" fmla="*/ 1230751 h 2298926"/>
              <a:gd name="connsiteX8" fmla="*/ 2865403 w 4864578"/>
              <a:gd name="connsiteY8" fmla="*/ 12701 h 2298926"/>
              <a:gd name="connsiteX9" fmla="*/ 2779034 w 4864578"/>
              <a:gd name="connsiteY9" fmla="*/ 12701 h 2298926"/>
              <a:gd name="connsiteX10" fmla="*/ 377227 w 4864578"/>
              <a:gd name="connsiteY10" fmla="*/ 1197728 h 2298926"/>
              <a:gd name="connsiteX11" fmla="*/ 133363 w 4864578"/>
              <a:gd name="connsiteY11" fmla="*/ 1394597 h 2298926"/>
              <a:gd name="connsiteX12" fmla="*/ 12701 w 4864578"/>
              <a:gd name="connsiteY12" fmla="*/ 1660054 h 2298926"/>
              <a:gd name="connsiteX13" fmla="*/ 12701 w 4864578"/>
              <a:gd name="connsiteY13" fmla="*/ 1780715 h 2298926"/>
              <a:gd name="connsiteX14" fmla="*/ 69857 w 4864578"/>
              <a:gd name="connsiteY14" fmla="*/ 1964884 h 2298926"/>
              <a:gd name="connsiteX15" fmla="*/ 78748 w 4864578"/>
              <a:gd name="connsiteY15" fmla="*/ 1982665 h 2298926"/>
              <a:gd name="connsiteX16" fmla="*/ 269267 w 4864578"/>
              <a:gd name="connsiteY16" fmla="*/ 2196046 h 2298926"/>
              <a:gd name="connsiteX17" fmla="*/ 560126 w 4864578"/>
              <a:gd name="connsiteY17" fmla="*/ 2286225 h 2298926"/>
              <a:gd name="connsiteX18" fmla="*/ 873847 w 4864578"/>
              <a:gd name="connsiteY18" fmla="*/ 2204937 h 2298926"/>
              <a:gd name="connsiteX19" fmla="*/ 4863309 w 4864578"/>
              <a:gd name="connsiteY19" fmla="*/ 237513 h 2298926"/>
              <a:gd name="connsiteX20" fmla="*/ 4863309 w 4864578"/>
              <a:gd name="connsiteY20" fmla="*/ 195599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64578" h="2298926">
                <a:moveTo>
                  <a:pt x="4863309" y="195599"/>
                </a:moveTo>
                <a:lnTo>
                  <a:pt x="857334" y="2170644"/>
                </a:lnTo>
                <a:cubicBezTo>
                  <a:pt x="642684" y="2276064"/>
                  <a:pt x="453435" y="2274794"/>
                  <a:pt x="292129" y="2164293"/>
                </a:cubicBezTo>
                <a:cubicBezTo>
                  <a:pt x="171467" y="2081735"/>
                  <a:pt x="113041" y="1966154"/>
                  <a:pt x="113041" y="1964884"/>
                </a:cubicBezTo>
                <a:lnTo>
                  <a:pt x="104150" y="1947102"/>
                </a:lnTo>
                <a:cubicBezTo>
                  <a:pt x="10162" y="1756583"/>
                  <a:pt x="29213" y="1578766"/>
                  <a:pt x="162577" y="1418730"/>
                </a:cubicBezTo>
                <a:cubicBezTo>
                  <a:pt x="262916" y="1296798"/>
                  <a:pt x="393739" y="1232021"/>
                  <a:pt x="395009" y="1230751"/>
                </a:cubicBezTo>
                <a:lnTo>
                  <a:pt x="395009" y="1230751"/>
                </a:lnTo>
                <a:lnTo>
                  <a:pt x="2865403" y="12701"/>
                </a:lnTo>
                <a:lnTo>
                  <a:pt x="2779034" y="12701"/>
                </a:lnTo>
                <a:lnTo>
                  <a:pt x="377227" y="1197728"/>
                </a:lnTo>
                <a:cubicBezTo>
                  <a:pt x="372147" y="1200268"/>
                  <a:pt x="238784" y="1266315"/>
                  <a:pt x="133363" y="1394597"/>
                </a:cubicBezTo>
                <a:cubicBezTo>
                  <a:pt x="78748" y="1460644"/>
                  <a:pt x="26673" y="1549553"/>
                  <a:pt x="12701" y="1660054"/>
                </a:cubicBezTo>
                <a:lnTo>
                  <a:pt x="12701" y="1780715"/>
                </a:lnTo>
                <a:cubicBezTo>
                  <a:pt x="20322" y="1837871"/>
                  <a:pt x="38104" y="1900107"/>
                  <a:pt x="69857" y="1964884"/>
                </a:cubicBezTo>
                <a:lnTo>
                  <a:pt x="78748" y="1982665"/>
                </a:lnTo>
                <a:cubicBezTo>
                  <a:pt x="81288" y="1987746"/>
                  <a:pt x="140984" y="2107138"/>
                  <a:pt x="269267" y="2196046"/>
                </a:cubicBezTo>
                <a:cubicBezTo>
                  <a:pt x="337854" y="2243041"/>
                  <a:pt x="435654" y="2286225"/>
                  <a:pt x="560126" y="2286225"/>
                </a:cubicBezTo>
                <a:cubicBezTo>
                  <a:pt x="650304" y="2286225"/>
                  <a:pt x="754455" y="2264633"/>
                  <a:pt x="873847" y="2204937"/>
                </a:cubicBezTo>
                <a:lnTo>
                  <a:pt x="4863309" y="237513"/>
                </a:lnTo>
                <a:lnTo>
                  <a:pt x="4863309" y="195599"/>
                </a:lnTo>
                <a:close/>
              </a:path>
            </a:pathLst>
          </a:custGeom>
          <a:solidFill>
            <a:schemeClr val="bg1"/>
          </a:solidFill>
          <a:ln w="12700" cap="flat">
            <a:noFill/>
            <a:prstDash val="solid"/>
            <a:miter/>
          </a:ln>
        </p:spPr>
        <p:txBody>
          <a:bodyPr rtlCol="0" anchor="ctr"/>
          <a:lstStyle/>
          <a:p>
            <a:pPr rtl="0"/>
            <a:endParaRPr lang="it-IT" noProof="0" dirty="0"/>
          </a:p>
        </p:txBody>
      </p:sp>
      <p:sp>
        <p:nvSpPr>
          <p:cNvPr id="19" name="Titolo 2">
            <a:extLst>
              <a:ext uri="{FF2B5EF4-FFF2-40B4-BE49-F238E27FC236}">
                <a16:creationId xmlns:a16="http://schemas.microsoft.com/office/drawing/2014/main" id="{3A926948-B9C1-4E84-AF0F-40965A132C47}"/>
              </a:ext>
            </a:extLst>
          </p:cNvPr>
          <p:cNvSpPr>
            <a:spLocks noGrp="1"/>
          </p:cNvSpPr>
          <p:nvPr>
            <p:ph type="title"/>
          </p:nvPr>
        </p:nvSpPr>
        <p:spPr>
          <a:xfrm>
            <a:off x="2412986" y="5707145"/>
            <a:ext cx="7366027" cy="853993"/>
          </a:xfrm>
        </p:spPr>
        <p:txBody>
          <a:bodyPr rtlCol="0" anchor="t" anchorCtr="0">
            <a:normAutofit/>
          </a:bodyPr>
          <a:lstStyle>
            <a:lvl1pPr marL="0" indent="0" algn="ctr">
              <a:buFont typeface="Arial" panose="020B0604020202020204" pitchFamily="34" charset="0"/>
              <a:buNone/>
              <a:defRPr sz="1800">
                <a:solidFill>
                  <a:schemeClr val="accent1"/>
                </a:solidFill>
                <a:latin typeface="+mn-lt"/>
              </a:defRPr>
            </a:lvl1pPr>
          </a:lstStyle>
          <a:p>
            <a:pPr rtl="0"/>
            <a:r>
              <a:rPr lang="it-IT" noProof="0"/>
              <a:t>Fare clic per modificare lo stile del titolo dello schema</a:t>
            </a:r>
            <a:endParaRPr lang="it-IT" noProof="0" dirty="0"/>
          </a:p>
        </p:txBody>
      </p:sp>
      <p:grpSp>
        <p:nvGrpSpPr>
          <p:cNvPr id="10" name="Gruppo 9">
            <a:extLst>
              <a:ext uri="{FF2B5EF4-FFF2-40B4-BE49-F238E27FC236}">
                <a16:creationId xmlns:a16="http://schemas.microsoft.com/office/drawing/2014/main" id="{223A17C7-5A8B-4D9D-AC8A-2486018F3FB8}"/>
              </a:ext>
            </a:extLst>
          </p:cNvPr>
          <p:cNvGrpSpPr/>
          <p:nvPr userDrawn="1"/>
        </p:nvGrpSpPr>
        <p:grpSpPr>
          <a:xfrm>
            <a:off x="-18799" y="2319272"/>
            <a:ext cx="2884236" cy="2824836"/>
            <a:chOff x="-18799" y="2319272"/>
            <a:chExt cx="2884236" cy="2824836"/>
          </a:xfrm>
        </p:grpSpPr>
        <p:sp>
          <p:nvSpPr>
            <p:cNvPr id="3" name="Figura a mano libera: Forma 2">
              <a:extLst>
                <a:ext uri="{FF2B5EF4-FFF2-40B4-BE49-F238E27FC236}">
                  <a16:creationId xmlns:a16="http://schemas.microsoft.com/office/drawing/2014/main" id="{C42001FF-B76E-4445-BDE5-6BFAD41EBBD4}"/>
                </a:ext>
              </a:extLst>
            </p:cNvPr>
            <p:cNvSpPr/>
            <p:nvPr/>
          </p:nvSpPr>
          <p:spPr>
            <a:xfrm>
              <a:off x="-18799" y="2336694"/>
              <a:ext cx="2871530" cy="2299765"/>
            </a:xfrm>
            <a:custGeom>
              <a:avLst/>
              <a:gdLst>
                <a:gd name="connsiteX0" fmla="*/ 2796565 w 2871529"/>
                <a:gd name="connsiteY0" fmla="*/ 306465 h 2299764"/>
                <a:gd name="connsiteX1" fmla="*/ 2026589 w 2871529"/>
                <a:gd name="connsiteY1" fmla="*/ 91735 h 2299764"/>
                <a:gd name="connsiteX2" fmla="*/ 12706 w 2871529"/>
                <a:gd name="connsiteY2" fmla="*/ 1085336 h 2299764"/>
                <a:gd name="connsiteX3" fmla="*/ 12706 w 2871529"/>
                <a:gd name="connsiteY3" fmla="*/ 2296206 h 2299764"/>
                <a:gd name="connsiteX4" fmla="*/ 2506871 w 2871529"/>
                <a:gd name="connsiteY4" fmla="*/ 1066277 h 2299764"/>
                <a:gd name="connsiteX5" fmla="*/ 2805459 w 2871529"/>
                <a:gd name="connsiteY5" fmla="*/ 324253 h 2299764"/>
                <a:gd name="connsiteX6" fmla="*/ 2796565 w 2871529"/>
                <a:gd name="connsiteY6" fmla="*/ 306465 h 229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1529" h="2299764">
                  <a:moveTo>
                    <a:pt x="2796565" y="306465"/>
                  </a:moveTo>
                  <a:cubicBezTo>
                    <a:pt x="2796565" y="306465"/>
                    <a:pt x="2561507" y="-171276"/>
                    <a:pt x="2026589" y="91735"/>
                  </a:cubicBezTo>
                  <a:lnTo>
                    <a:pt x="12706" y="1085336"/>
                  </a:lnTo>
                  <a:lnTo>
                    <a:pt x="12706" y="2296206"/>
                  </a:lnTo>
                  <a:lnTo>
                    <a:pt x="2506871" y="1066277"/>
                  </a:lnTo>
                  <a:cubicBezTo>
                    <a:pt x="2506871" y="1066277"/>
                    <a:pt x="3041789" y="801994"/>
                    <a:pt x="2805459" y="324253"/>
                  </a:cubicBezTo>
                  <a:lnTo>
                    <a:pt x="2796565" y="306465"/>
                  </a:lnTo>
                  <a:close/>
                </a:path>
              </a:pathLst>
            </a:custGeom>
            <a:solidFill>
              <a:schemeClr val="accent3"/>
            </a:solidFill>
            <a:ln w="12700" cap="flat">
              <a:noFill/>
              <a:prstDash val="solid"/>
              <a:miter/>
            </a:ln>
          </p:spPr>
          <p:txBody>
            <a:bodyPr rtlCol="0" anchor="ctr"/>
            <a:lstStyle/>
            <a:p>
              <a:pPr rtl="0"/>
              <a:endParaRPr lang="it-IT" noProof="0" dirty="0"/>
            </a:p>
          </p:txBody>
        </p:sp>
        <p:sp>
          <p:nvSpPr>
            <p:cNvPr id="4" name="Figura a mano libera: Forma 3">
              <a:extLst>
                <a:ext uri="{FF2B5EF4-FFF2-40B4-BE49-F238E27FC236}">
                  <a16:creationId xmlns:a16="http://schemas.microsoft.com/office/drawing/2014/main" id="{55EB89C3-8B52-4763-9DB2-C51CC8AF377C}"/>
                </a:ext>
              </a:extLst>
            </p:cNvPr>
            <p:cNvSpPr/>
            <p:nvPr/>
          </p:nvSpPr>
          <p:spPr>
            <a:xfrm>
              <a:off x="-18799" y="2319272"/>
              <a:ext cx="2884236" cy="2337882"/>
            </a:xfrm>
            <a:custGeom>
              <a:avLst/>
              <a:gdLst>
                <a:gd name="connsiteX0" fmla="*/ 2871530 w 2884235"/>
                <a:gd name="connsiteY0" fmla="*/ 466193 h 2337882"/>
                <a:gd name="connsiteX1" fmla="*/ 2823248 w 2884235"/>
                <a:gd name="connsiteY1" fmla="*/ 334052 h 2337882"/>
                <a:gd name="connsiteX2" fmla="*/ 2814354 w 2884235"/>
                <a:gd name="connsiteY2" fmla="*/ 316263 h 2337882"/>
                <a:gd name="connsiteX3" fmla="*/ 2018965 w 2884235"/>
                <a:gd name="connsiteY3" fmla="*/ 93910 h 2337882"/>
                <a:gd name="connsiteX4" fmla="*/ 12706 w 2884235"/>
                <a:gd name="connsiteY4" fmla="*/ 1081158 h 2337882"/>
                <a:gd name="connsiteX5" fmla="*/ 12706 w 2884235"/>
                <a:gd name="connsiteY5" fmla="*/ 1123087 h 2337882"/>
                <a:gd name="connsiteX6" fmla="*/ 2035483 w 2884235"/>
                <a:gd name="connsiteY6" fmla="*/ 126946 h 2337882"/>
                <a:gd name="connsiteX7" fmla="*/ 2600895 w 2884235"/>
                <a:gd name="connsiteY7" fmla="*/ 133299 h 2337882"/>
                <a:gd name="connsiteX8" fmla="*/ 2780048 w 2884235"/>
                <a:gd name="connsiteY8" fmla="*/ 332781 h 2337882"/>
                <a:gd name="connsiteX9" fmla="*/ 2788942 w 2884235"/>
                <a:gd name="connsiteY9" fmla="*/ 350569 h 2337882"/>
                <a:gd name="connsiteX10" fmla="*/ 2730495 w 2884235"/>
                <a:gd name="connsiteY10" fmla="*/ 879134 h 2337882"/>
                <a:gd name="connsiteX11" fmla="*/ 2497977 w 2884235"/>
                <a:gd name="connsiteY11" fmla="*/ 1065911 h 2337882"/>
                <a:gd name="connsiteX12" fmla="*/ 12706 w 2884235"/>
                <a:gd name="connsiteY12" fmla="*/ 2292028 h 2337882"/>
                <a:gd name="connsiteX13" fmla="*/ 12706 w 2884235"/>
                <a:gd name="connsiteY13" fmla="*/ 2333958 h 2337882"/>
                <a:gd name="connsiteX14" fmla="*/ 2515765 w 2884235"/>
                <a:gd name="connsiteY14" fmla="*/ 1100216 h 2337882"/>
                <a:gd name="connsiteX15" fmla="*/ 2871530 w 2884235"/>
                <a:gd name="connsiteY15" fmla="*/ 687275 h 2337882"/>
                <a:gd name="connsiteX16" fmla="*/ 2871530 w 2884235"/>
                <a:gd name="connsiteY16" fmla="*/ 466193 h 23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235" h="2337882">
                  <a:moveTo>
                    <a:pt x="2871530" y="466193"/>
                  </a:moveTo>
                  <a:cubicBezTo>
                    <a:pt x="2861365" y="424263"/>
                    <a:pt x="2846118" y="379793"/>
                    <a:pt x="2823248" y="334052"/>
                  </a:cubicBezTo>
                  <a:lnTo>
                    <a:pt x="2814354" y="316263"/>
                  </a:lnTo>
                  <a:cubicBezTo>
                    <a:pt x="2811812" y="311181"/>
                    <a:pt x="2564048" y="-175454"/>
                    <a:pt x="2018965" y="93910"/>
                  </a:cubicBezTo>
                  <a:lnTo>
                    <a:pt x="12706" y="1081158"/>
                  </a:lnTo>
                  <a:lnTo>
                    <a:pt x="12706" y="1123087"/>
                  </a:lnTo>
                  <a:lnTo>
                    <a:pt x="2035483" y="126946"/>
                  </a:lnTo>
                  <a:cubicBezTo>
                    <a:pt x="2250212" y="21487"/>
                    <a:pt x="2439530" y="22758"/>
                    <a:pt x="2600895" y="133299"/>
                  </a:cubicBezTo>
                  <a:cubicBezTo>
                    <a:pt x="2721601" y="215887"/>
                    <a:pt x="2780048" y="331511"/>
                    <a:pt x="2780048" y="332781"/>
                  </a:cubicBezTo>
                  <a:lnTo>
                    <a:pt x="2788942" y="350569"/>
                  </a:lnTo>
                  <a:cubicBezTo>
                    <a:pt x="2882965" y="541158"/>
                    <a:pt x="2863906" y="719040"/>
                    <a:pt x="2730495" y="879134"/>
                  </a:cubicBezTo>
                  <a:cubicBezTo>
                    <a:pt x="2630118" y="999840"/>
                    <a:pt x="2500518" y="1065911"/>
                    <a:pt x="2497977" y="1065911"/>
                  </a:cubicBezTo>
                  <a:lnTo>
                    <a:pt x="12706" y="2292028"/>
                  </a:lnTo>
                  <a:lnTo>
                    <a:pt x="12706" y="2333958"/>
                  </a:lnTo>
                  <a:lnTo>
                    <a:pt x="2515765" y="1100216"/>
                  </a:lnTo>
                  <a:cubicBezTo>
                    <a:pt x="2519577" y="1097675"/>
                    <a:pt x="2806730" y="952828"/>
                    <a:pt x="2871530" y="687275"/>
                  </a:cubicBezTo>
                  <a:lnTo>
                    <a:pt x="2871530" y="466193"/>
                  </a:lnTo>
                  <a:close/>
                </a:path>
              </a:pathLst>
            </a:custGeom>
            <a:solidFill>
              <a:schemeClr val="bg1"/>
            </a:solidFill>
            <a:ln w="12700" cap="flat">
              <a:noFill/>
              <a:prstDash val="solid"/>
              <a:miter/>
            </a:ln>
          </p:spPr>
          <p:txBody>
            <a:bodyPr rtlCol="0" anchor="ctr"/>
            <a:lstStyle/>
            <a:p>
              <a:pPr rtl="0"/>
              <a:endParaRPr lang="it-IT" noProof="0" dirty="0"/>
            </a:p>
          </p:txBody>
        </p:sp>
        <p:sp>
          <p:nvSpPr>
            <p:cNvPr id="5" name="Figura a mano libera: Forma 4">
              <a:extLst>
                <a:ext uri="{FF2B5EF4-FFF2-40B4-BE49-F238E27FC236}">
                  <a16:creationId xmlns:a16="http://schemas.microsoft.com/office/drawing/2014/main" id="{8F230BC5-B028-4266-A395-BFB56DFDC484}"/>
                </a:ext>
              </a:extLst>
            </p:cNvPr>
            <p:cNvSpPr/>
            <p:nvPr/>
          </p:nvSpPr>
          <p:spPr>
            <a:xfrm>
              <a:off x="-18799" y="3968979"/>
              <a:ext cx="1766118" cy="1156235"/>
            </a:xfrm>
            <a:custGeom>
              <a:avLst/>
              <a:gdLst>
                <a:gd name="connsiteX0" fmla="*/ 1735624 w 1766117"/>
                <a:gd name="connsiteY0" fmla="*/ 98509 h 1156235"/>
                <a:gd name="connsiteX1" fmla="*/ 1437036 w 1766117"/>
                <a:gd name="connsiteY1" fmla="*/ 51497 h 1156235"/>
                <a:gd name="connsiteX2" fmla="*/ 12706 w 1766117"/>
                <a:gd name="connsiteY2" fmla="*/ 754133 h 1156235"/>
                <a:gd name="connsiteX3" fmla="*/ 12706 w 1766117"/>
                <a:gd name="connsiteY3" fmla="*/ 1149286 h 1156235"/>
                <a:gd name="connsiteX4" fmla="*/ 1594589 w 1766117"/>
                <a:gd name="connsiteY4" fmla="*/ 369144 h 1156235"/>
                <a:gd name="connsiteX5" fmla="*/ 1739436 w 1766117"/>
                <a:gd name="connsiteY5" fmla="*/ 103592 h 1156235"/>
                <a:gd name="connsiteX6" fmla="*/ 1735624 w 1766117"/>
                <a:gd name="connsiteY6" fmla="*/ 98509 h 11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117" h="1156235">
                  <a:moveTo>
                    <a:pt x="1735624" y="98509"/>
                  </a:moveTo>
                  <a:cubicBezTo>
                    <a:pt x="1735624" y="98509"/>
                    <a:pt x="1658118" y="-57773"/>
                    <a:pt x="1437036" y="51497"/>
                  </a:cubicBezTo>
                  <a:lnTo>
                    <a:pt x="12706" y="754133"/>
                  </a:lnTo>
                  <a:lnTo>
                    <a:pt x="12706" y="1149286"/>
                  </a:lnTo>
                  <a:lnTo>
                    <a:pt x="1594589" y="369144"/>
                  </a:lnTo>
                  <a:cubicBezTo>
                    <a:pt x="1594589" y="369144"/>
                    <a:pt x="1815671" y="259874"/>
                    <a:pt x="1739436" y="103592"/>
                  </a:cubicBezTo>
                  <a:lnTo>
                    <a:pt x="1735624" y="98509"/>
                  </a:lnTo>
                  <a:close/>
                </a:path>
              </a:pathLst>
            </a:custGeom>
            <a:solidFill>
              <a:schemeClr val="accent1"/>
            </a:solidFill>
            <a:ln w="12700" cap="flat">
              <a:noFill/>
              <a:prstDash val="solid"/>
              <a:miter/>
            </a:ln>
          </p:spPr>
          <p:txBody>
            <a:bodyPr rtlCol="0" anchor="ctr"/>
            <a:lstStyle/>
            <a:p>
              <a:pPr rtl="0"/>
              <a:endParaRPr lang="it-IT" noProof="0" dirty="0"/>
            </a:p>
          </p:txBody>
        </p:sp>
        <p:sp>
          <p:nvSpPr>
            <p:cNvPr id="9" name="Figura a mano libera: Forma 8">
              <a:extLst>
                <a:ext uri="{FF2B5EF4-FFF2-40B4-BE49-F238E27FC236}">
                  <a16:creationId xmlns:a16="http://schemas.microsoft.com/office/drawing/2014/main" id="{5A52C234-DC7D-488B-8975-61485991A4A8}"/>
                </a:ext>
              </a:extLst>
            </p:cNvPr>
            <p:cNvSpPr/>
            <p:nvPr/>
          </p:nvSpPr>
          <p:spPr>
            <a:xfrm>
              <a:off x="-18799" y="3949755"/>
              <a:ext cx="1778824" cy="1194353"/>
            </a:xfrm>
            <a:custGeom>
              <a:avLst/>
              <a:gdLst>
                <a:gd name="connsiteX0" fmla="*/ 1753412 w 1778823"/>
                <a:gd name="connsiteY0" fmla="*/ 108839 h 1194352"/>
                <a:gd name="connsiteX1" fmla="*/ 1429412 w 1778823"/>
                <a:gd name="connsiteY1" fmla="*/ 52933 h 1194352"/>
                <a:gd name="connsiteX2" fmla="*/ 12706 w 1778823"/>
                <a:gd name="connsiteY2" fmla="*/ 751757 h 1194352"/>
                <a:gd name="connsiteX3" fmla="*/ 12706 w 1778823"/>
                <a:gd name="connsiteY3" fmla="*/ 793686 h 1194352"/>
                <a:gd name="connsiteX4" fmla="*/ 1445930 w 1778823"/>
                <a:gd name="connsiteY4" fmla="*/ 87239 h 1194352"/>
                <a:gd name="connsiteX5" fmla="*/ 1719106 w 1778823"/>
                <a:gd name="connsiteY5" fmla="*/ 125357 h 1194352"/>
                <a:gd name="connsiteX6" fmla="*/ 1721647 w 1778823"/>
                <a:gd name="connsiteY6" fmla="*/ 131710 h 1194352"/>
                <a:gd name="connsiteX7" fmla="*/ 1585694 w 1778823"/>
                <a:gd name="connsiteY7" fmla="*/ 371851 h 1194352"/>
                <a:gd name="connsiteX8" fmla="*/ 12706 w 1778823"/>
                <a:gd name="connsiteY8" fmla="*/ 1146910 h 1194352"/>
                <a:gd name="connsiteX9" fmla="*/ 12706 w 1778823"/>
                <a:gd name="connsiteY9" fmla="*/ 1188839 h 1194352"/>
                <a:gd name="connsiteX10" fmla="*/ 1603483 w 1778823"/>
                <a:gd name="connsiteY10" fmla="*/ 404886 h 1194352"/>
                <a:gd name="connsiteX11" fmla="*/ 1755953 w 1778823"/>
                <a:gd name="connsiteY11" fmla="*/ 113921 h 1194352"/>
                <a:gd name="connsiteX12" fmla="*/ 1753412 w 1778823"/>
                <a:gd name="connsiteY12" fmla="*/ 108839 h 119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8823" h="1194352">
                  <a:moveTo>
                    <a:pt x="1753412" y="108839"/>
                  </a:moveTo>
                  <a:cubicBezTo>
                    <a:pt x="1752141" y="107569"/>
                    <a:pt x="1665742" y="-62690"/>
                    <a:pt x="1429412" y="52933"/>
                  </a:cubicBezTo>
                  <a:lnTo>
                    <a:pt x="12706" y="751757"/>
                  </a:lnTo>
                  <a:lnTo>
                    <a:pt x="12706" y="793686"/>
                  </a:lnTo>
                  <a:lnTo>
                    <a:pt x="1445930" y="87239"/>
                  </a:lnTo>
                  <a:cubicBezTo>
                    <a:pt x="1646683" y="-11867"/>
                    <a:pt x="1715294" y="120274"/>
                    <a:pt x="1719106" y="125357"/>
                  </a:cubicBezTo>
                  <a:lnTo>
                    <a:pt x="1721647" y="131710"/>
                  </a:lnTo>
                  <a:cubicBezTo>
                    <a:pt x="1788989" y="268933"/>
                    <a:pt x="1594589" y="366769"/>
                    <a:pt x="1585694" y="371851"/>
                  </a:cubicBezTo>
                  <a:lnTo>
                    <a:pt x="12706" y="1146910"/>
                  </a:lnTo>
                  <a:lnTo>
                    <a:pt x="12706" y="1188839"/>
                  </a:lnTo>
                  <a:lnTo>
                    <a:pt x="1603483" y="404886"/>
                  </a:lnTo>
                  <a:cubicBezTo>
                    <a:pt x="1686071" y="364228"/>
                    <a:pt x="1824565" y="251145"/>
                    <a:pt x="1755953" y="113921"/>
                  </a:cubicBezTo>
                  <a:lnTo>
                    <a:pt x="1753412" y="108839"/>
                  </a:lnTo>
                  <a:close/>
                </a:path>
              </a:pathLst>
            </a:custGeom>
            <a:solidFill>
              <a:schemeClr val="bg1"/>
            </a:solidFill>
            <a:ln w="12700" cap="flat">
              <a:noFill/>
              <a:prstDash val="solid"/>
              <a:miter/>
            </a:ln>
          </p:spPr>
          <p:txBody>
            <a:bodyPr rtlCol="0" anchor="ctr"/>
            <a:lstStyle/>
            <a:p>
              <a:pPr rtl="0"/>
              <a:endParaRPr lang="it-IT" noProof="0" dirty="0"/>
            </a:p>
          </p:txBody>
        </p:sp>
      </p:grpSp>
    </p:spTree>
    <p:extLst>
      <p:ext uri="{BB962C8B-B14F-4D97-AF65-F5344CB8AC3E}">
        <p14:creationId xmlns:p14="http://schemas.microsoft.com/office/powerpoint/2010/main" val="2473244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it-IT" noProof="0" dirty="0"/>
              <a:t>Fare clic per modificare lo stile del titolo dello schema</a:t>
            </a:r>
          </a:p>
        </p:txBody>
      </p:sp>
      <p:sp>
        <p:nvSpPr>
          <p:cNvPr id="3" name="Segnaposto testo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it-IT" noProof="0" dirty="0"/>
              <a:t>Modifica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a:extLst>
              <a:ext uri="{FF2B5EF4-FFF2-40B4-BE49-F238E27FC236}">
                <a16:creationId xmlns:a16="http://schemas.microsoft.com/office/drawing/2014/main" id="{BB1C2DC0-7E13-4A66-9F9B-371BA9C6E4F1}"/>
              </a:ext>
            </a:extLst>
          </p:cNvPr>
          <p:cNvSpPr>
            <a:spLocks noGrp="1"/>
          </p:cNvSpPr>
          <p:nvPr>
            <p:ph type="dt" sz="half" idx="2"/>
          </p:nvPr>
        </p:nvSpPr>
        <p:spPr>
          <a:xfrm>
            <a:off x="4724400" y="5816818"/>
            <a:ext cx="27432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pPr rtl="0"/>
            <a:r>
              <a:rPr lang="it-IT" noProof="0"/>
              <a:t>MM.GG.20XX</a:t>
            </a:r>
            <a:endParaRPr lang="it-IT" noProof="0" dirty="0"/>
          </a:p>
        </p:txBody>
      </p:sp>
      <p:sp>
        <p:nvSpPr>
          <p:cNvPr id="6" name="Segnaposto numero diapositiva 5">
            <a:extLst>
              <a:ext uri="{FF2B5EF4-FFF2-40B4-BE49-F238E27FC236}">
                <a16:creationId xmlns:a16="http://schemas.microsoft.com/office/drawing/2014/main" id="{9475097E-EB08-4475-9112-275B8402794C}"/>
              </a:ext>
            </a:extLst>
          </p:cNvPr>
          <p:cNvSpPr>
            <a:spLocks noGrp="1"/>
          </p:cNvSpPr>
          <p:nvPr>
            <p:ph type="sldNum" sz="quarter" idx="4"/>
          </p:nvPr>
        </p:nvSpPr>
        <p:spPr>
          <a:xfrm>
            <a:off x="10804358" y="5816819"/>
            <a:ext cx="549442" cy="365125"/>
          </a:xfrm>
          <a:prstGeom prst="rect">
            <a:avLst/>
          </a:prstGeom>
        </p:spPr>
        <p:txBody>
          <a:bodyPr vert="horz" lIns="91440" tIns="45720" rIns="91440" bIns="45720" rtlCol="0" anchor="ctr"/>
          <a:lstStyle>
            <a:lvl1pPr algn="ctr">
              <a:defRPr sz="1000">
                <a:solidFill>
                  <a:schemeClr val="bg1"/>
                </a:solidFill>
              </a:defRPr>
            </a:lvl1pPr>
          </a:lstStyle>
          <a:p>
            <a:pPr rtl="0"/>
            <a:fld id="{D495E168-DA5E-4888-8D8A-92B118324C14}" type="slidenum">
              <a:rPr lang="it-IT" noProof="0" smtClean="0"/>
              <a:pPr rtl="0"/>
              <a:t>‹#›</a:t>
            </a:fld>
            <a:endParaRPr lang="it-IT" noProof="0" dirty="0"/>
          </a:p>
        </p:txBody>
      </p:sp>
      <p:sp>
        <p:nvSpPr>
          <p:cNvPr id="11" name="Segnaposto piè di pagina 4">
            <a:extLst>
              <a:ext uri="{FF2B5EF4-FFF2-40B4-BE49-F238E27FC236}">
                <a16:creationId xmlns:a16="http://schemas.microsoft.com/office/drawing/2014/main" id="{1F296578-6D40-435B-861E-0904DDC10B7C}"/>
              </a:ext>
            </a:extLst>
          </p:cNvPr>
          <p:cNvSpPr>
            <a:spLocks noGrp="1"/>
          </p:cNvSpPr>
          <p:nvPr>
            <p:ph type="ftr" sz="quarter" idx="3"/>
          </p:nvPr>
        </p:nvSpPr>
        <p:spPr>
          <a:xfrm>
            <a:off x="812290" y="5816819"/>
            <a:ext cx="3398763" cy="365125"/>
          </a:xfrm>
          <a:prstGeom prst="rect">
            <a:avLst/>
          </a:prstGeom>
        </p:spPr>
        <p:txBody>
          <a:bodyPr vert="horz" lIns="91440" tIns="45720" rIns="91440" bIns="45720" rtlCol="0" anchor="ctr"/>
          <a:lstStyle>
            <a:lvl1pPr algn="l">
              <a:defRPr sz="1000">
                <a:solidFill>
                  <a:schemeClr val="accent1"/>
                </a:solidFill>
              </a:defRPr>
            </a:lvl1pPr>
          </a:lstStyle>
          <a:p>
            <a:pPr rtl="0"/>
            <a:r>
              <a:rPr lang="it-IT" noProof="0" dirty="0"/>
              <a:t>AGGIUNGERE UN PIÈ DI PAGINA</a:t>
            </a:r>
          </a:p>
        </p:txBody>
      </p:sp>
    </p:spTree>
    <p:extLst>
      <p:ext uri="{BB962C8B-B14F-4D97-AF65-F5344CB8AC3E}">
        <p14:creationId xmlns:p14="http://schemas.microsoft.com/office/powerpoint/2010/main" val="3223999130"/>
      </p:ext>
    </p:extLst>
  </p:cSld>
  <p:clrMap bg1="lt1" tx1="dk1" bg2="lt2" tx2="dk2" accent1="accent1" accent2="accent2" accent3="accent3" accent4="accent4" accent5="accent5" accent6="accent6" hlink="hlink" folHlink="folHlink"/>
  <p:sldLayoutIdLst>
    <p:sldLayoutId id="2147483653" r:id="rId1"/>
    <p:sldLayoutId id="2147483649" r:id="rId2"/>
    <p:sldLayoutId id="2147483650" r:id="rId3"/>
    <p:sldLayoutId id="2147483660" r:id="rId4"/>
    <p:sldLayoutId id="2147483651" r:id="rId5"/>
    <p:sldLayoutId id="2147483661" r:id="rId6"/>
    <p:sldLayoutId id="2147483662" r:id="rId7"/>
    <p:sldLayoutId id="2147483652" r:id="rId8"/>
    <p:sldLayoutId id="2147483663" r:id="rId9"/>
    <p:sldLayoutId id="2147483665" r:id="rId10"/>
    <p:sldLayoutId id="2147483667" r:id="rId11"/>
    <p:sldLayoutId id="2147483668" r:id="rId12"/>
    <p:sldLayoutId id="2147483669" r:id="rId13"/>
    <p:sldLayoutId id="2147483670" r:id="rId14"/>
    <p:sldLayoutId id="2147483671" r:id="rId15"/>
    <p:sldLayoutId id="2147483673" r:id="rId16"/>
    <p:sldLayoutId id="2147483674" r:id="rId17"/>
    <p:sldLayoutId id="2147483664" r:id="rId18"/>
    <p:sldLayoutId id="2147483672" r:id="rId19"/>
    <p:sldLayoutId id="2147483675" r:id="rId20"/>
    <p:sldLayoutId id="2147483676" r:id="rId21"/>
  </p:sldLayoutIdLst>
  <p:hf hdr="0" ftr="0" dt="0"/>
  <p:txStyles>
    <p:title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2" userDrawn="1">
          <p15:clr>
            <a:srgbClr val="F26B43"/>
          </p15:clr>
        </p15:guide>
        <p15:guide id="2" pos="574" userDrawn="1">
          <p15:clr>
            <a:srgbClr val="F26B43"/>
          </p15:clr>
        </p15:guide>
        <p15:guide id="3" pos="7106" userDrawn="1">
          <p15:clr>
            <a:srgbClr val="F26B43"/>
          </p15:clr>
        </p15:guide>
        <p15:guide id="4" orient="horz" pos="3748" userDrawn="1">
          <p15:clr>
            <a:srgbClr val="F26B43"/>
          </p15:clr>
        </p15:guide>
        <p15:guide id="5" pos="4407" userDrawn="1">
          <p15:clr>
            <a:srgbClr val="F26B43"/>
          </p15:clr>
        </p15:guide>
        <p15:guide id="6" pos="3273" userDrawn="1">
          <p15:clr>
            <a:srgbClr val="F26B43"/>
          </p15:clr>
        </p15:guide>
        <p15:guide id="7" pos="384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2.mp4"/><Relationship Id="rId7" Type="http://schemas.openxmlformats.org/officeDocument/2006/relationships/image" Target="../media/image2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slideLayout" Target="../slideLayouts/slideLayout13.xml"/><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9.em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3.xml"/><Relationship Id="rId5" Type="http://schemas.openxmlformats.org/officeDocument/2006/relationships/image" Target="../media/image36.emf"/><Relationship Id="rId4" Type="http://schemas.openxmlformats.org/officeDocument/2006/relationships/image" Target="../media/image35.emf"/></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3.xml"/><Relationship Id="rId4" Type="http://schemas.openxmlformats.org/officeDocument/2006/relationships/image" Target="../media/image43.emf"/></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9.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18.xml"/><Relationship Id="rId5" Type="http://schemas.openxmlformats.org/officeDocument/2006/relationships/image" Target="../media/image17.emf"/><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18.xml"/><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egnaposto immagine 11">
            <a:extLst>
              <a:ext uri="{FF2B5EF4-FFF2-40B4-BE49-F238E27FC236}">
                <a16:creationId xmlns:a16="http://schemas.microsoft.com/office/drawing/2014/main" id="{A93ACF4C-E9B0-426E-B719-A441974AD9CE}"/>
              </a:ext>
            </a:extLst>
          </p:cNvPr>
          <p:cNvPicPr>
            <a:picLocks noGrp="1" noChangeAspect="1"/>
          </p:cNvPicPr>
          <p:nvPr>
            <p:ph type="pic" sz="quarter" idx="18"/>
          </p:nvPr>
        </p:nvPicPr>
        <p:blipFill>
          <a:blip r:embed="rId3" cstate="email">
            <a:extLst>
              <a:ext uri="{28A0092B-C50C-407E-A947-70E740481C1C}">
                <a14:useLocalDpi xmlns:a14="http://schemas.microsoft.com/office/drawing/2010/main"/>
              </a:ext>
            </a:extLst>
          </a:blip>
          <a:srcRect/>
          <a:stretch>
            <a:fillRect/>
          </a:stretch>
        </p:blipFill>
        <p:spPr/>
      </p:pic>
      <p:sp>
        <p:nvSpPr>
          <p:cNvPr id="2" name="Titolo 1">
            <a:extLst>
              <a:ext uri="{FF2B5EF4-FFF2-40B4-BE49-F238E27FC236}">
                <a16:creationId xmlns:a16="http://schemas.microsoft.com/office/drawing/2014/main" id="{0264C9CC-E38A-467A-8F1C-459375F5EDFF}"/>
              </a:ext>
            </a:extLst>
          </p:cNvPr>
          <p:cNvSpPr>
            <a:spLocks noGrp="1"/>
          </p:cNvSpPr>
          <p:nvPr>
            <p:ph type="title"/>
          </p:nvPr>
        </p:nvSpPr>
        <p:spPr>
          <a:xfrm>
            <a:off x="747712" y="466831"/>
            <a:ext cx="10696575" cy="1012529"/>
          </a:xfrm>
        </p:spPr>
        <p:txBody>
          <a:bodyPr rtlCol="0">
            <a:normAutofit fontScale="90000"/>
          </a:bodyPr>
          <a:lstStyle/>
          <a:p>
            <a:r>
              <a:rPr lang="en-US" sz="4400" dirty="0">
                <a:latin typeface="+mn-lt"/>
              </a:rPr>
              <a:t>New Generation of  Oxygenation Systems</a:t>
            </a:r>
            <a:endParaRPr lang="en-US" sz="4700" dirty="0">
              <a:latin typeface="+mn-lt"/>
            </a:endParaRPr>
          </a:p>
        </p:txBody>
      </p:sp>
      <p:pic>
        <p:nvPicPr>
          <p:cNvPr id="6" name="Immagine 5">
            <a:extLst>
              <a:ext uri="{FF2B5EF4-FFF2-40B4-BE49-F238E27FC236}">
                <a16:creationId xmlns:a16="http://schemas.microsoft.com/office/drawing/2014/main" id="{D6D3E111-A909-4B79-81C7-1CE5DCA75E76}"/>
              </a:ext>
            </a:extLst>
          </p:cNvPr>
          <p:cNvPicPr>
            <a:picLocks noChangeAspect="1"/>
          </p:cNvPicPr>
          <p:nvPr/>
        </p:nvPicPr>
        <p:blipFill>
          <a:blip r:embed="rId4"/>
          <a:stretch>
            <a:fillRect/>
          </a:stretch>
        </p:blipFill>
        <p:spPr>
          <a:xfrm>
            <a:off x="-1" y="4619625"/>
            <a:ext cx="4926799" cy="2181937"/>
          </a:xfrm>
          <a:prstGeom prst="rect">
            <a:avLst/>
          </a:prstGeom>
        </p:spPr>
      </p:pic>
      <p:sp>
        <p:nvSpPr>
          <p:cNvPr id="4" name="Segnaposto testo 3">
            <a:extLst>
              <a:ext uri="{FF2B5EF4-FFF2-40B4-BE49-F238E27FC236}">
                <a16:creationId xmlns:a16="http://schemas.microsoft.com/office/drawing/2014/main" id="{97E2DCD9-943B-4F56-B6A5-DDA3F38369F4}"/>
              </a:ext>
            </a:extLst>
          </p:cNvPr>
          <p:cNvSpPr>
            <a:spLocks noGrp="1"/>
          </p:cNvSpPr>
          <p:nvPr>
            <p:ph type="body" sz="quarter" idx="16"/>
          </p:nvPr>
        </p:nvSpPr>
        <p:spPr>
          <a:xfrm>
            <a:off x="904778" y="1586808"/>
            <a:ext cx="4565650" cy="623050"/>
          </a:xfrm>
        </p:spPr>
        <p:txBody>
          <a:bodyPr/>
          <a:lstStyle/>
          <a:p>
            <a:r>
              <a:rPr lang="fr-FR" sz="3200" dirty="0">
                <a:solidFill>
                  <a:srgbClr val="197DCE"/>
                </a:solidFill>
                <a:cs typeface="Times New Roman"/>
              </a:rPr>
              <a:t>Mirko Belliato, MD</a:t>
            </a:r>
            <a:endParaRPr lang="fr-FR" dirty="0">
              <a:solidFill>
                <a:srgbClr val="197DCE"/>
              </a:solidFill>
              <a:cs typeface="Times New Roman"/>
            </a:endParaRPr>
          </a:p>
        </p:txBody>
      </p:sp>
      <p:sp>
        <p:nvSpPr>
          <p:cNvPr id="5" name="Segnaposto testo 4">
            <a:extLst>
              <a:ext uri="{FF2B5EF4-FFF2-40B4-BE49-F238E27FC236}">
                <a16:creationId xmlns:a16="http://schemas.microsoft.com/office/drawing/2014/main" id="{52A80CB9-DB60-4146-B583-3E00C344A26F}"/>
              </a:ext>
            </a:extLst>
          </p:cNvPr>
          <p:cNvSpPr>
            <a:spLocks noGrp="1"/>
          </p:cNvSpPr>
          <p:nvPr>
            <p:ph type="body" sz="quarter" idx="17"/>
          </p:nvPr>
        </p:nvSpPr>
        <p:spPr>
          <a:xfrm>
            <a:off x="896047" y="2317306"/>
            <a:ext cx="4574382" cy="2769044"/>
          </a:xfrm>
        </p:spPr>
        <p:txBody>
          <a:bodyPr>
            <a:normAutofit/>
          </a:bodyPr>
          <a:lstStyle/>
          <a:p>
            <a:r>
              <a:rPr lang="fr-FR" sz="1800" b="1" dirty="0">
                <a:solidFill>
                  <a:srgbClr val="197DCE"/>
                </a:solidFill>
                <a:cs typeface="Times New Roman"/>
              </a:rPr>
              <a:t>Chief of the Advanced </a:t>
            </a:r>
            <a:r>
              <a:rPr lang="fr-FR" sz="1800" b="1" dirty="0" err="1">
                <a:solidFill>
                  <a:srgbClr val="197DCE"/>
                </a:solidFill>
                <a:cs typeface="Times New Roman"/>
              </a:rPr>
              <a:t>Respiratory</a:t>
            </a:r>
            <a:r>
              <a:rPr lang="fr-FR" sz="1800" b="1" dirty="0">
                <a:solidFill>
                  <a:srgbClr val="197DCE"/>
                </a:solidFill>
                <a:cs typeface="Times New Roman"/>
              </a:rPr>
              <a:t> Intensive Care Unit</a:t>
            </a:r>
          </a:p>
          <a:p>
            <a:r>
              <a:rPr lang="fr-FR" sz="1800" b="1" dirty="0">
                <a:solidFill>
                  <a:srgbClr val="197DCE"/>
                </a:solidFill>
                <a:cs typeface="Times New Roman"/>
              </a:rPr>
              <a:t>U.O.C. </a:t>
            </a:r>
            <a:r>
              <a:rPr lang="fr-FR" sz="1800" b="1" dirty="0" err="1">
                <a:solidFill>
                  <a:srgbClr val="197DCE"/>
                </a:solidFill>
                <a:cs typeface="Times New Roman"/>
              </a:rPr>
              <a:t>Anestesia</a:t>
            </a:r>
            <a:r>
              <a:rPr lang="fr-FR" sz="1800" b="1" dirty="0">
                <a:solidFill>
                  <a:srgbClr val="197DCE"/>
                </a:solidFill>
                <a:cs typeface="Times New Roman"/>
              </a:rPr>
              <a:t> e </a:t>
            </a:r>
            <a:r>
              <a:rPr lang="fr-FR" sz="1800" b="1" dirty="0" err="1">
                <a:solidFill>
                  <a:srgbClr val="197DCE"/>
                </a:solidFill>
                <a:cs typeface="Times New Roman"/>
              </a:rPr>
              <a:t>Rianimazione</a:t>
            </a:r>
            <a:r>
              <a:rPr lang="fr-FR" sz="1800" b="1" dirty="0">
                <a:solidFill>
                  <a:srgbClr val="197DCE"/>
                </a:solidFill>
                <a:cs typeface="Times New Roman"/>
              </a:rPr>
              <a:t> 1</a:t>
            </a:r>
          </a:p>
          <a:p>
            <a:r>
              <a:rPr lang="fr-FR" sz="1800" b="1" dirty="0" err="1">
                <a:solidFill>
                  <a:srgbClr val="197DCE"/>
                </a:solidFill>
                <a:cs typeface="Times New Roman"/>
              </a:rPr>
              <a:t>Fondazione</a:t>
            </a:r>
            <a:r>
              <a:rPr lang="fr-FR" sz="1800" b="1" dirty="0">
                <a:solidFill>
                  <a:srgbClr val="197DCE"/>
                </a:solidFill>
                <a:cs typeface="Times New Roman"/>
              </a:rPr>
              <a:t> IRCCS </a:t>
            </a:r>
            <a:r>
              <a:rPr lang="fr-FR" sz="1800" b="1" dirty="0" err="1">
                <a:solidFill>
                  <a:srgbClr val="197DCE"/>
                </a:solidFill>
                <a:cs typeface="Times New Roman"/>
              </a:rPr>
              <a:t>Policlinico</a:t>
            </a:r>
            <a:r>
              <a:rPr lang="fr-FR" sz="1800" b="1" dirty="0">
                <a:solidFill>
                  <a:srgbClr val="197DCE"/>
                </a:solidFill>
                <a:cs typeface="Times New Roman"/>
              </a:rPr>
              <a:t> San Matteo, </a:t>
            </a:r>
            <a:r>
              <a:rPr lang="fr-FR" sz="1800" b="1" dirty="0" err="1">
                <a:solidFill>
                  <a:srgbClr val="197DCE"/>
                </a:solidFill>
                <a:cs typeface="Times New Roman"/>
              </a:rPr>
              <a:t>Pavia</a:t>
            </a:r>
            <a:r>
              <a:rPr lang="fr-FR" sz="1800" b="1" dirty="0">
                <a:solidFill>
                  <a:srgbClr val="197DCE"/>
                </a:solidFill>
                <a:cs typeface="Times New Roman"/>
              </a:rPr>
              <a:t>, </a:t>
            </a:r>
            <a:r>
              <a:rPr lang="fr-FR" sz="1800" b="1" dirty="0" err="1">
                <a:solidFill>
                  <a:srgbClr val="197DCE"/>
                </a:solidFill>
                <a:cs typeface="Times New Roman"/>
              </a:rPr>
              <a:t>Italy</a:t>
            </a:r>
            <a:endParaRPr lang="fr-FR" sz="1800" b="1" dirty="0">
              <a:solidFill>
                <a:srgbClr val="197DCE"/>
              </a:solidFill>
              <a:cs typeface="Times New Roman"/>
            </a:endParaRPr>
          </a:p>
          <a:p>
            <a:r>
              <a:rPr lang="fr-FR" sz="1800" b="1" dirty="0" err="1">
                <a:solidFill>
                  <a:srgbClr val="197DCE"/>
                </a:solidFill>
                <a:cs typeface="Times New Roman"/>
              </a:rPr>
              <a:t>Member</a:t>
            </a:r>
            <a:r>
              <a:rPr lang="fr-FR" sz="1800" b="1" dirty="0">
                <a:solidFill>
                  <a:srgbClr val="197DCE"/>
                </a:solidFill>
                <a:cs typeface="Times New Roman"/>
              </a:rPr>
              <a:t> of </a:t>
            </a:r>
            <a:r>
              <a:rPr lang="fr-FR" sz="1800" b="1" dirty="0" err="1">
                <a:solidFill>
                  <a:srgbClr val="197DCE"/>
                </a:solidFill>
                <a:cs typeface="Times New Roman"/>
              </a:rPr>
              <a:t>EuroELSO</a:t>
            </a:r>
            <a:r>
              <a:rPr lang="fr-FR" sz="1800" b="1" dirty="0">
                <a:solidFill>
                  <a:srgbClr val="197DCE"/>
                </a:solidFill>
                <a:cs typeface="Times New Roman"/>
              </a:rPr>
              <a:t> </a:t>
            </a:r>
            <a:r>
              <a:rPr lang="fr-FR" sz="1800" b="1" dirty="0" err="1">
                <a:solidFill>
                  <a:srgbClr val="197DCE"/>
                </a:solidFill>
                <a:cs typeface="Times New Roman"/>
              </a:rPr>
              <a:t>Steering</a:t>
            </a:r>
            <a:r>
              <a:rPr lang="fr-FR" sz="1800" b="1" dirty="0">
                <a:solidFill>
                  <a:srgbClr val="197DCE"/>
                </a:solidFill>
                <a:cs typeface="Times New Roman"/>
              </a:rPr>
              <a:t> </a:t>
            </a:r>
            <a:r>
              <a:rPr lang="fr-FR" sz="1800" b="1" dirty="0" err="1">
                <a:solidFill>
                  <a:srgbClr val="197DCE"/>
                </a:solidFill>
                <a:cs typeface="Times New Roman"/>
              </a:rPr>
              <a:t>Commitee</a:t>
            </a:r>
            <a:endParaRPr lang="fr-FR" sz="1800" b="1" dirty="0">
              <a:solidFill>
                <a:srgbClr val="197DCE"/>
              </a:solidFill>
              <a:cs typeface="Times New Roman"/>
            </a:endParaRPr>
          </a:p>
        </p:txBody>
      </p:sp>
      <p:pic>
        <p:nvPicPr>
          <p:cNvPr id="10" name="Immagine 9" descr="250px-LOGO_San_Matteo_Pavia.jpg">
            <a:extLst>
              <a:ext uri="{FF2B5EF4-FFF2-40B4-BE49-F238E27FC236}">
                <a16:creationId xmlns:a16="http://schemas.microsoft.com/office/drawing/2014/main" id="{59FAF81C-F81A-4FDC-B72F-420B492073EB}"/>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787437" y="1560753"/>
            <a:ext cx="892893" cy="8213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Immagine 10">
            <a:extLst>
              <a:ext uri="{FF2B5EF4-FFF2-40B4-BE49-F238E27FC236}">
                <a16:creationId xmlns:a16="http://schemas.microsoft.com/office/drawing/2014/main" id="{E8DF45D5-E59E-4638-8CF7-54EADA04D78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841658" y="4543425"/>
            <a:ext cx="819566" cy="7899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500126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egnaposto contenuto 2">
            <a:extLst>
              <a:ext uri="{FF2B5EF4-FFF2-40B4-BE49-F238E27FC236}">
                <a16:creationId xmlns:a16="http://schemas.microsoft.com/office/drawing/2014/main" id="{52E2E83E-1603-4277-A2F8-87C0948EF082}"/>
              </a:ext>
            </a:extLst>
          </p:cNvPr>
          <p:cNvSpPr>
            <a:spLocks noGrp="1"/>
          </p:cNvSpPr>
          <p:nvPr>
            <p:ph idx="1"/>
          </p:nvPr>
        </p:nvSpPr>
        <p:spPr>
          <a:xfrm>
            <a:off x="5319927" y="929215"/>
            <a:ext cx="6662523" cy="5210366"/>
          </a:xfrm>
        </p:spPr>
        <p:txBody>
          <a:bodyPr vert="horz" lIns="91440" tIns="45720" rIns="91440" bIns="45720" rtlCol="0" anchor="ctr">
            <a:normAutofit lnSpcReduction="10000"/>
          </a:bodyPr>
          <a:lstStyle/>
          <a:p>
            <a:pPr marL="0" indent="0">
              <a:lnSpc>
                <a:spcPct val="200000"/>
              </a:lnSpc>
              <a:buNone/>
            </a:pPr>
            <a:r>
              <a:rPr lang="en-US" sz="2400" dirty="0">
                <a:solidFill>
                  <a:srgbClr val="000000"/>
                </a:solidFill>
              </a:rPr>
              <a:t>It should </a:t>
            </a:r>
            <a:r>
              <a:rPr lang="en-US" sz="2400" kern="1200" dirty="0">
                <a:solidFill>
                  <a:srgbClr val="000000"/>
                </a:solidFill>
                <a:latin typeface="+mn-lt"/>
                <a:ea typeface="+mn-ea"/>
                <a:cs typeface="+mn-cs"/>
              </a:rPr>
              <a:t>remove fat particles in two ways: in the filtering layer, through a mechanism similar to that responsible for the removal of leucocytes, and by the spontaneous separation of lipids, which tend to float in the upper layer of the supernatant, when blood is left to sediment in the reservoir.</a:t>
            </a:r>
          </a:p>
        </p:txBody>
      </p:sp>
      <p:sp>
        <p:nvSpPr>
          <p:cNvPr id="2" name="Segnaposto numero diapositiva 1">
            <a:extLst>
              <a:ext uri="{FF2B5EF4-FFF2-40B4-BE49-F238E27FC236}">
                <a16:creationId xmlns:a16="http://schemas.microsoft.com/office/drawing/2014/main" id="{DFD0F472-DDB3-4E69-AEAB-23C6A5DBA7F4}"/>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algn="r">
              <a:spcAft>
                <a:spcPts val="600"/>
              </a:spcAft>
            </a:pPr>
            <a:fld id="{D495E168-DA5E-4888-8D8A-92B118324C14}" type="slidenum">
              <a:rPr lang="en-US" sz="1100" kern="1200" noProof="0">
                <a:solidFill>
                  <a:srgbClr val="898989"/>
                </a:solidFill>
                <a:latin typeface="+mn-lt"/>
                <a:ea typeface="+mn-ea"/>
                <a:cs typeface="+mn-cs"/>
              </a:rPr>
              <a:pPr algn="r">
                <a:spcAft>
                  <a:spcPts val="600"/>
                </a:spcAft>
              </a:pPr>
              <a:t>10</a:t>
            </a:fld>
            <a:endParaRPr lang="en-US" sz="1100" kern="1200" noProof="0">
              <a:solidFill>
                <a:srgbClr val="898989"/>
              </a:solidFill>
              <a:latin typeface="+mn-lt"/>
              <a:ea typeface="+mn-ea"/>
              <a:cs typeface="+mn-cs"/>
            </a:endParaRPr>
          </a:p>
        </p:txBody>
      </p:sp>
      <p:sp>
        <p:nvSpPr>
          <p:cNvPr id="4" name="Rettangolo 3">
            <a:extLst>
              <a:ext uri="{FF2B5EF4-FFF2-40B4-BE49-F238E27FC236}">
                <a16:creationId xmlns:a16="http://schemas.microsoft.com/office/drawing/2014/main" id="{258A0B5D-3AD7-47B1-BB48-C9651309DB94}"/>
              </a:ext>
            </a:extLst>
          </p:cNvPr>
          <p:cNvSpPr/>
          <p:nvPr/>
        </p:nvSpPr>
        <p:spPr>
          <a:xfrm>
            <a:off x="250230" y="2240563"/>
            <a:ext cx="4499978" cy="1682192"/>
          </a:xfrm>
          <a:prstGeom prst="rect">
            <a:avLst/>
          </a:prstGeom>
        </p:spPr>
        <p:txBody>
          <a:bodyPr wrap="square">
            <a:spAutoFit/>
          </a:bodyPr>
          <a:lstStyle/>
          <a:p>
            <a:pPr>
              <a:lnSpc>
                <a:spcPct val="200000"/>
              </a:lnSpc>
            </a:pPr>
            <a:r>
              <a:rPr lang="en-US" sz="2800" b="1" dirty="0">
                <a:solidFill>
                  <a:srgbClr val="0070C0"/>
                </a:solidFill>
              </a:rPr>
              <a:t>How it works an efficient cardiotomy reservoir?</a:t>
            </a:r>
          </a:p>
        </p:txBody>
      </p:sp>
    </p:spTree>
    <p:extLst>
      <p:ext uri="{BB962C8B-B14F-4D97-AF65-F5344CB8AC3E}">
        <p14:creationId xmlns:p14="http://schemas.microsoft.com/office/powerpoint/2010/main" val="6492828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Immagine 7"/>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12924" y="6335627"/>
            <a:ext cx="1303304" cy="288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uppo 3">
            <a:extLst>
              <a:ext uri="{FF2B5EF4-FFF2-40B4-BE49-F238E27FC236}">
                <a16:creationId xmlns:a16="http://schemas.microsoft.com/office/drawing/2014/main" id="{2AD6A427-2D6A-4AB2-A8C0-1D9AE545F894}"/>
              </a:ext>
            </a:extLst>
          </p:cNvPr>
          <p:cNvGrpSpPr/>
          <p:nvPr/>
        </p:nvGrpSpPr>
        <p:grpSpPr>
          <a:xfrm>
            <a:off x="519820" y="1866900"/>
            <a:ext cx="3833294" cy="4991100"/>
            <a:chOff x="26175" y="116632"/>
            <a:chExt cx="5313735" cy="6185273"/>
          </a:xfrm>
        </p:grpSpPr>
        <p:pic>
          <p:nvPicPr>
            <p:cNvPr id="5" name="Immagin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4783" y="620688"/>
              <a:ext cx="2952328" cy="5681217"/>
            </a:xfrm>
            <a:prstGeom prst="rect">
              <a:avLst/>
            </a:prstGeom>
          </p:spPr>
        </p:pic>
        <p:pic>
          <p:nvPicPr>
            <p:cNvPr id="9" name="Immagine 8"/>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75432" y="4437112"/>
              <a:ext cx="483703" cy="57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e 9"/>
            <p:cNvSpPr/>
            <p:nvPr/>
          </p:nvSpPr>
          <p:spPr>
            <a:xfrm>
              <a:off x="1602051" y="980728"/>
              <a:ext cx="101461" cy="101461"/>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1" name="Ovale 10"/>
            <p:cNvSpPr/>
            <p:nvPr/>
          </p:nvSpPr>
          <p:spPr>
            <a:xfrm>
              <a:off x="1043917" y="1068396"/>
              <a:ext cx="101461" cy="101461"/>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12" name="Connettore 1 11"/>
            <p:cNvCxnSpPr/>
            <p:nvPr/>
          </p:nvCxnSpPr>
          <p:spPr>
            <a:xfrm flipV="1">
              <a:off x="1658399" y="646442"/>
              <a:ext cx="0" cy="379399"/>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flipV="1">
              <a:off x="1091588" y="332656"/>
              <a:ext cx="0" cy="70358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Connettore 1 14"/>
            <p:cNvCxnSpPr/>
            <p:nvPr/>
          </p:nvCxnSpPr>
          <p:spPr>
            <a:xfrm>
              <a:off x="1658399" y="646442"/>
              <a:ext cx="1115031"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a:off x="1091588" y="332656"/>
              <a:ext cx="1681842"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2809469" y="116632"/>
              <a:ext cx="2529384" cy="343274"/>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Courier New" charset="0"/>
                <a:buNone/>
                <a:tabLst/>
                <a:defRPr/>
              </a:pPr>
              <a:r>
                <a:rPr lang="en-US" sz="1200" dirty="0">
                  <a:latin typeface="Calibri Light" charset="0"/>
                  <a:ea typeface="Calibri Light" charset="0"/>
                  <a:cs typeface="Calibri Light" charset="0"/>
                </a:rPr>
                <a:t>Extra-</a:t>
              </a:r>
              <a:r>
                <a:rPr lang="en-US" sz="1200" dirty="0" err="1">
                  <a:latin typeface="Calibri Light" charset="0"/>
                  <a:ea typeface="Calibri Light" charset="0"/>
                  <a:cs typeface="Calibri Light" charset="0"/>
                </a:rPr>
                <a:t>cavitary</a:t>
              </a:r>
              <a:endParaRPr lang="en-US" sz="1200" dirty="0">
                <a:latin typeface="Calibri Light" charset="0"/>
                <a:ea typeface="Calibri Light" charset="0"/>
                <a:cs typeface="Calibri Light" charset="0"/>
              </a:endParaRPr>
            </a:p>
          </p:txBody>
        </p:sp>
        <p:sp>
          <p:nvSpPr>
            <p:cNvPr id="20" name="CasellaDiTesto 19"/>
            <p:cNvSpPr txBox="1"/>
            <p:nvPr/>
          </p:nvSpPr>
          <p:spPr>
            <a:xfrm>
              <a:off x="2810526" y="436602"/>
              <a:ext cx="2529384" cy="343274"/>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Courier New" charset="0"/>
                <a:buNone/>
                <a:tabLst/>
                <a:defRPr/>
              </a:pPr>
              <a:r>
                <a:rPr lang="en-US" sz="1200" dirty="0">
                  <a:latin typeface="Calibri Light" charset="0"/>
                  <a:ea typeface="Calibri Light" charset="0"/>
                  <a:cs typeface="Calibri Light" charset="0"/>
                </a:rPr>
                <a:t>Intra-</a:t>
              </a:r>
              <a:r>
                <a:rPr lang="en-US" sz="1200" dirty="0" err="1">
                  <a:latin typeface="Calibri Light" charset="0"/>
                  <a:ea typeface="Calibri Light" charset="0"/>
                  <a:cs typeface="Calibri Light" charset="0"/>
                </a:rPr>
                <a:t>cavitary</a:t>
              </a:r>
              <a:endParaRPr lang="en-US" sz="1200" dirty="0">
                <a:latin typeface="Calibri Light" charset="0"/>
                <a:ea typeface="Calibri Light" charset="0"/>
                <a:cs typeface="Calibri Light" charset="0"/>
              </a:endParaRPr>
            </a:p>
          </p:txBody>
        </p:sp>
        <p:sp>
          <p:nvSpPr>
            <p:cNvPr id="21" name="Ovale 20"/>
            <p:cNvSpPr/>
            <p:nvPr/>
          </p:nvSpPr>
          <p:spPr>
            <a:xfrm>
              <a:off x="1458035" y="1383323"/>
              <a:ext cx="101461" cy="101461"/>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22" name="Connettore 1 21"/>
            <p:cNvCxnSpPr/>
            <p:nvPr/>
          </p:nvCxnSpPr>
          <p:spPr>
            <a:xfrm flipV="1">
              <a:off x="1514671" y="1456461"/>
              <a:ext cx="0" cy="2004835"/>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Connettore 1 23"/>
            <p:cNvCxnSpPr/>
            <p:nvPr/>
          </p:nvCxnSpPr>
          <p:spPr>
            <a:xfrm>
              <a:off x="1343472" y="3453314"/>
              <a:ext cx="165293"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CasellaDiTesto 25"/>
            <p:cNvSpPr txBox="1"/>
            <p:nvPr/>
          </p:nvSpPr>
          <p:spPr>
            <a:xfrm>
              <a:off x="26175" y="3212976"/>
              <a:ext cx="1320142" cy="800972"/>
            </a:xfrm>
            <a:prstGeom prst="rect">
              <a:avLst/>
            </a:prstGeom>
            <a:noFill/>
          </p:spPr>
          <p:txBody>
            <a:bodyPr wrap="square" rtlCol="0">
              <a:spAutoFit/>
            </a:bodyPr>
            <a:lstStyle/>
            <a:p>
              <a:pPr marL="285750" marR="0" lvl="0" indent="-285750" algn="r" defTabSz="914400" eaLnBrk="1" fontAlgn="auto" latinLnBrk="0" hangingPunct="1">
                <a:lnSpc>
                  <a:spcPct val="100000"/>
                </a:lnSpc>
                <a:spcBef>
                  <a:spcPts val="0"/>
                </a:spcBef>
                <a:spcAft>
                  <a:spcPts val="0"/>
                </a:spcAft>
                <a:buClrTx/>
                <a:buSzTx/>
                <a:buFont typeface="Courier New" charset="0"/>
                <a:buNone/>
                <a:tabLst/>
                <a:defRPr/>
              </a:pPr>
              <a:r>
                <a:rPr lang="en-US" sz="1200" dirty="0">
                  <a:latin typeface="Calibri Light" charset="0"/>
                  <a:ea typeface="Calibri Light" charset="0"/>
                  <a:cs typeface="Calibri Light" charset="0"/>
                </a:rPr>
                <a:t>Lever </a:t>
              </a:r>
            </a:p>
            <a:p>
              <a:pPr marL="285750" marR="0" lvl="0" indent="-285750" algn="r" defTabSz="914400" eaLnBrk="1" fontAlgn="auto" latinLnBrk="0" hangingPunct="1">
                <a:lnSpc>
                  <a:spcPct val="100000"/>
                </a:lnSpc>
                <a:spcBef>
                  <a:spcPts val="0"/>
                </a:spcBef>
                <a:spcAft>
                  <a:spcPts val="0"/>
                </a:spcAft>
                <a:buClrTx/>
                <a:buSzTx/>
                <a:buFont typeface="Courier New" charset="0"/>
                <a:buNone/>
                <a:tabLst/>
                <a:defRPr/>
              </a:pPr>
              <a:r>
                <a:rPr lang="en-US" sz="1200" dirty="0">
                  <a:latin typeface="Calibri Light" charset="0"/>
                  <a:ea typeface="Calibri Light" charset="0"/>
                  <a:cs typeface="Calibri Light" charset="0"/>
                </a:rPr>
                <a:t>to transfer  blood</a:t>
              </a:r>
            </a:p>
          </p:txBody>
        </p:sp>
        <p:sp>
          <p:nvSpPr>
            <p:cNvPr id="23" name="Rettangolo 22"/>
            <p:cNvSpPr/>
            <p:nvPr/>
          </p:nvSpPr>
          <p:spPr>
            <a:xfrm>
              <a:off x="2694182" y="260103"/>
              <a:ext cx="144016"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5" name="Rettangolo 24"/>
            <p:cNvSpPr/>
            <p:nvPr/>
          </p:nvSpPr>
          <p:spPr>
            <a:xfrm>
              <a:off x="2694182" y="574742"/>
              <a:ext cx="144016" cy="144016"/>
            </a:xfrm>
            <a:prstGeom prst="rect">
              <a:avLst/>
            </a:prstGeom>
            <a:solidFill>
              <a:srgbClr val="FF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9" name="Ovale 28"/>
            <p:cNvSpPr/>
            <p:nvPr/>
          </p:nvSpPr>
          <p:spPr>
            <a:xfrm>
              <a:off x="1623412" y="4797152"/>
              <a:ext cx="101461" cy="101461"/>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30" name="Connettore 1 29"/>
            <p:cNvCxnSpPr/>
            <p:nvPr/>
          </p:nvCxnSpPr>
          <p:spPr>
            <a:xfrm>
              <a:off x="1343472" y="4847882"/>
              <a:ext cx="27994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CasellaDiTesto 30"/>
            <p:cNvSpPr txBox="1"/>
            <p:nvPr/>
          </p:nvSpPr>
          <p:spPr>
            <a:xfrm>
              <a:off x="41522" y="4491868"/>
              <a:ext cx="1320142" cy="572123"/>
            </a:xfrm>
            <a:prstGeom prst="rect">
              <a:avLst/>
            </a:prstGeom>
            <a:noFill/>
          </p:spPr>
          <p:txBody>
            <a:bodyPr wrap="square" rtlCol="0">
              <a:spAutoFit/>
            </a:bodyPr>
            <a:lstStyle/>
            <a:p>
              <a:pPr marL="285750" marR="0" lvl="0" indent="-285750" algn="r" defTabSz="914400" eaLnBrk="1" fontAlgn="auto" latinLnBrk="0" hangingPunct="1">
                <a:lnSpc>
                  <a:spcPct val="100000"/>
                </a:lnSpc>
                <a:spcBef>
                  <a:spcPts val="0"/>
                </a:spcBef>
                <a:spcAft>
                  <a:spcPts val="0"/>
                </a:spcAft>
                <a:buClrTx/>
                <a:buSzTx/>
                <a:buFont typeface="Courier New" charset="0"/>
                <a:buNone/>
                <a:tabLst/>
                <a:defRPr/>
              </a:pPr>
              <a:r>
                <a:rPr lang="en-US" sz="1200">
                  <a:latin typeface="Calibri Light" charset="0"/>
                  <a:ea typeface="Calibri Light" charset="0"/>
                  <a:cs typeface="Calibri Light" charset="0"/>
                </a:rPr>
                <a:t>Same as Horizon</a:t>
              </a:r>
              <a:endParaRPr lang="en-US" sz="1200" dirty="0">
                <a:latin typeface="Calibri Light" charset="0"/>
                <a:ea typeface="Calibri Light" charset="0"/>
                <a:cs typeface="Calibri Light" charset="0"/>
              </a:endParaRPr>
            </a:p>
          </p:txBody>
        </p:sp>
        <p:sp>
          <p:nvSpPr>
            <p:cNvPr id="33" name="Ovale 32"/>
            <p:cNvSpPr/>
            <p:nvPr/>
          </p:nvSpPr>
          <p:spPr>
            <a:xfrm>
              <a:off x="1170003" y="2391435"/>
              <a:ext cx="101461" cy="101461"/>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34" name="Connettore 1 33"/>
            <p:cNvCxnSpPr/>
            <p:nvPr/>
          </p:nvCxnSpPr>
          <p:spPr>
            <a:xfrm>
              <a:off x="1091588" y="2438140"/>
              <a:ext cx="128653"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CasellaDiTesto 34"/>
            <p:cNvSpPr txBox="1"/>
            <p:nvPr/>
          </p:nvSpPr>
          <p:spPr>
            <a:xfrm>
              <a:off x="26176" y="2130363"/>
              <a:ext cx="994524" cy="743760"/>
            </a:xfrm>
            <a:prstGeom prst="rect">
              <a:avLst/>
            </a:prstGeom>
            <a:noFill/>
          </p:spPr>
          <p:txBody>
            <a:bodyPr wrap="square" rtlCol="0">
              <a:spAutoFit/>
            </a:bodyPr>
            <a:lstStyle/>
            <a:p>
              <a:pPr marL="285750" marR="0" lvl="0" indent="-285750" algn="r" defTabSz="914400" eaLnBrk="1" fontAlgn="auto" latinLnBrk="0" hangingPunct="1">
                <a:lnSpc>
                  <a:spcPct val="100000"/>
                </a:lnSpc>
                <a:spcBef>
                  <a:spcPts val="0"/>
                </a:spcBef>
                <a:spcAft>
                  <a:spcPts val="0"/>
                </a:spcAft>
                <a:buClrTx/>
                <a:buSzTx/>
                <a:buFont typeface="Courier New" charset="0"/>
                <a:buNone/>
                <a:tabLst/>
                <a:defRPr/>
              </a:pPr>
              <a:r>
                <a:rPr lang="en-US" sz="1200" dirty="0">
                  <a:latin typeface="Calibri Light" charset="0"/>
                  <a:ea typeface="Calibri Light" charset="0"/>
                  <a:cs typeface="Calibri Light" charset="0"/>
                </a:rPr>
                <a:t>800ml </a:t>
              </a:r>
            </a:p>
            <a:p>
              <a:pPr marL="285750" marR="0" lvl="0" indent="-285750" algn="r" defTabSz="914400" eaLnBrk="1" fontAlgn="auto" latinLnBrk="0" hangingPunct="1">
                <a:lnSpc>
                  <a:spcPct val="100000"/>
                </a:lnSpc>
                <a:spcBef>
                  <a:spcPts val="0"/>
                </a:spcBef>
                <a:spcAft>
                  <a:spcPts val="0"/>
                </a:spcAft>
                <a:buClrTx/>
                <a:buSzTx/>
                <a:buFont typeface="Courier New" charset="0"/>
                <a:buNone/>
                <a:tabLst/>
                <a:defRPr/>
              </a:pPr>
              <a:r>
                <a:rPr lang="en-US" sz="1000" dirty="0">
                  <a:latin typeface="Calibri Light" charset="0"/>
                  <a:ea typeface="Calibri Light" charset="0"/>
                  <a:cs typeface="Calibri Light" charset="0"/>
                </a:rPr>
                <a:t>cardiotomy</a:t>
              </a:r>
            </a:p>
          </p:txBody>
        </p:sp>
        <p:sp>
          <p:nvSpPr>
            <p:cNvPr id="36" name="Ovale 35"/>
            <p:cNvSpPr/>
            <p:nvPr/>
          </p:nvSpPr>
          <p:spPr>
            <a:xfrm>
              <a:off x="2826187" y="2175411"/>
              <a:ext cx="101461" cy="101461"/>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37" name="Connettore 1 36"/>
            <p:cNvCxnSpPr/>
            <p:nvPr/>
          </p:nvCxnSpPr>
          <p:spPr>
            <a:xfrm>
              <a:off x="2872892" y="2222116"/>
              <a:ext cx="128653"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8" name="CasellaDiTesto 37"/>
            <p:cNvSpPr txBox="1"/>
            <p:nvPr/>
          </p:nvSpPr>
          <p:spPr>
            <a:xfrm>
              <a:off x="2948203" y="2020888"/>
              <a:ext cx="612169" cy="343274"/>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Courier New" charset="0"/>
                <a:buNone/>
                <a:tabLst/>
                <a:defRPr/>
              </a:pPr>
              <a:r>
                <a:rPr lang="en-US" sz="1200">
                  <a:latin typeface="Calibri Light" charset="0"/>
                  <a:ea typeface="Calibri Light" charset="0"/>
                  <a:cs typeface="Calibri Light" charset="0"/>
                </a:rPr>
                <a:t>4,5L</a:t>
              </a:r>
              <a:endParaRPr lang="en-US" sz="1000" dirty="0">
                <a:latin typeface="Calibri Light" charset="0"/>
                <a:ea typeface="Calibri Light" charset="0"/>
                <a:cs typeface="Calibri Light" charset="0"/>
              </a:endParaRPr>
            </a:p>
          </p:txBody>
        </p:sp>
      </p:grpSp>
      <p:pic>
        <p:nvPicPr>
          <p:cNvPr id="7" name="1035614142">
            <a:hlinkClick r:id="" action="ppaction://media"/>
            <a:extLst>
              <a:ext uri="{FF2B5EF4-FFF2-40B4-BE49-F238E27FC236}">
                <a16:creationId xmlns:a16="http://schemas.microsoft.com/office/drawing/2014/main" id="{41BD2BE3-9D64-4F45-9D3F-5CA15AFAD592}"/>
              </a:ext>
            </a:extLst>
          </p:cNvPr>
          <p:cNvPicPr>
            <a:picLocks noChangeAspect="1"/>
          </p:cNvPicPr>
          <p:nvPr>
            <a:videoFile r:link="rId1"/>
            <p:extLst>
              <p:ext uri="{DAA4B4D4-6D71-4841-9C94-3DE7FCFB9230}">
                <p14:media xmlns:p14="http://schemas.microsoft.com/office/powerpoint/2010/main" r:embed="rId2">
                  <p14:trim end="30335.9583"/>
                </p14:media>
              </p:ext>
            </p:extLst>
          </p:nvPr>
        </p:nvPicPr>
        <p:blipFill rotWithShape="1">
          <a:blip r:embed="rId8"/>
          <a:srcRect r="19732"/>
          <a:stretch/>
        </p:blipFill>
        <p:spPr>
          <a:xfrm>
            <a:off x="2986473" y="2986526"/>
            <a:ext cx="3585777" cy="2512807"/>
          </a:xfrm>
          <a:prstGeom prst="rect">
            <a:avLst/>
          </a:prstGeom>
        </p:spPr>
      </p:pic>
      <p:sp>
        <p:nvSpPr>
          <p:cNvPr id="2" name="CasellaDiTesto 1">
            <a:extLst>
              <a:ext uri="{FF2B5EF4-FFF2-40B4-BE49-F238E27FC236}">
                <a16:creationId xmlns:a16="http://schemas.microsoft.com/office/drawing/2014/main" id="{F191E9FD-588C-4694-A547-46034058F666}"/>
              </a:ext>
            </a:extLst>
          </p:cNvPr>
          <p:cNvSpPr txBox="1"/>
          <p:nvPr/>
        </p:nvSpPr>
        <p:spPr>
          <a:xfrm>
            <a:off x="735234" y="610058"/>
            <a:ext cx="9646577" cy="954107"/>
          </a:xfrm>
          <a:prstGeom prst="rect">
            <a:avLst/>
          </a:prstGeom>
          <a:noFill/>
        </p:spPr>
        <p:txBody>
          <a:bodyPr wrap="square" rtlCol="0">
            <a:spAutoFit/>
          </a:bodyPr>
          <a:lstStyle/>
          <a:p>
            <a:r>
              <a:rPr lang="en-US" sz="2800" b="1" dirty="0">
                <a:solidFill>
                  <a:srgbClr val="0070C0"/>
                </a:solidFill>
              </a:rPr>
              <a:t>An example of lipid and leucocyte filtration by a new cardiotomy revoir:</a:t>
            </a:r>
            <a:endParaRPr lang="it-IT" sz="2800" b="1" dirty="0">
              <a:solidFill>
                <a:srgbClr val="0070C0"/>
              </a:solidFill>
            </a:endParaRPr>
          </a:p>
        </p:txBody>
      </p:sp>
      <p:pic>
        <p:nvPicPr>
          <p:cNvPr id="3" name="remowell_2_1064x720">
            <a:hlinkClick r:id="" action="ppaction://media"/>
            <a:extLst>
              <a:ext uri="{FF2B5EF4-FFF2-40B4-BE49-F238E27FC236}">
                <a16:creationId xmlns:a16="http://schemas.microsoft.com/office/drawing/2014/main" id="{F9E1FF1F-259F-41BC-B924-E5BC1B31509C}"/>
              </a:ext>
            </a:extLst>
          </p:cNvPr>
          <p:cNvPicPr>
            <a:picLocks noChangeAspect="1"/>
          </p:cNvPicPr>
          <p:nvPr>
            <a:videoFile r:link="rId1"/>
            <p:extLst>
              <p:ext uri="{DAA4B4D4-6D71-4841-9C94-3DE7FCFB9230}">
                <p14:media xmlns:p14="http://schemas.microsoft.com/office/powerpoint/2010/main" r:embed="rId3">
                  <p14:trim st="56388" end="7606"/>
                </p14:media>
              </p:ext>
            </p:extLst>
          </p:nvPr>
        </p:nvPicPr>
        <p:blipFill rotWithShape="1">
          <a:blip r:embed="rId9"/>
          <a:srcRect r="39853" b="3349"/>
          <a:stretch/>
        </p:blipFill>
        <p:spPr>
          <a:xfrm>
            <a:off x="6874190" y="2005399"/>
            <a:ext cx="4063798" cy="4418871"/>
          </a:xfrm>
          <a:prstGeom prst="rect">
            <a:avLst/>
          </a:prstGeom>
        </p:spPr>
      </p:pic>
    </p:spTree>
    <p:extLst>
      <p:ext uri="{BB962C8B-B14F-4D97-AF65-F5344CB8AC3E}">
        <p14:creationId xmlns:p14="http://schemas.microsoft.com/office/powerpoint/2010/main" val="5418046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14" fill="hold"/>
                                        <p:tgtEl>
                                          <p:spTgt spid="7"/>
                                        </p:tgtEl>
                                      </p:cBhvr>
                                    </p:cmd>
                                  </p:childTnLst>
                                </p:cTn>
                              </p:par>
                            </p:childTnLst>
                          </p:cTn>
                        </p:par>
                        <p:par>
                          <p:cTn id="7" fill="hold">
                            <p:stCondLst>
                              <p:cond delay="30414"/>
                            </p:stCondLst>
                            <p:childTnLst>
                              <p:par>
                                <p:cTn id="8" presetID="1" presetClass="mediacall" presetSubtype="0" fill="hold" nodeType="afterEffect">
                                  <p:stCondLst>
                                    <p:cond delay="0"/>
                                  </p:stCondLst>
                                  <p:childTnLst>
                                    <p:cmd type="call" cmd="playFrom(0.0)">
                                      <p:cBhvr>
                                        <p:cTn id="9" dur="254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245C3637-A880-477F-BA14-33C66AD6C291}"/>
              </a:ext>
            </a:extLst>
          </p:cNvPr>
          <p:cNvSpPr>
            <a:spLocks noGrp="1"/>
          </p:cNvSpPr>
          <p:nvPr>
            <p:ph type="sldNum" sz="quarter" idx="12"/>
          </p:nvPr>
        </p:nvSpPr>
        <p:spPr/>
        <p:txBody>
          <a:bodyPr/>
          <a:lstStyle/>
          <a:p>
            <a:pPr rtl="0"/>
            <a:fld id="{D495E168-DA5E-4888-8D8A-92B118324C14}" type="slidenum">
              <a:rPr lang="it-IT" noProof="0" smtClean="0"/>
              <a:t>12</a:t>
            </a:fld>
            <a:endParaRPr lang="it-IT" noProof="0" dirty="0"/>
          </a:p>
        </p:txBody>
      </p:sp>
      <p:sp>
        <p:nvSpPr>
          <p:cNvPr id="3" name="Titolo 2">
            <a:extLst>
              <a:ext uri="{FF2B5EF4-FFF2-40B4-BE49-F238E27FC236}">
                <a16:creationId xmlns:a16="http://schemas.microsoft.com/office/drawing/2014/main" id="{6977FDFB-86E6-4EE9-8CE3-822201DAC610}"/>
              </a:ext>
            </a:extLst>
          </p:cNvPr>
          <p:cNvSpPr>
            <a:spLocks noGrp="1"/>
          </p:cNvSpPr>
          <p:nvPr>
            <p:ph type="title"/>
          </p:nvPr>
        </p:nvSpPr>
        <p:spPr/>
        <p:txBody>
          <a:bodyPr/>
          <a:lstStyle/>
          <a:p>
            <a:r>
              <a:rPr lang="en-US" dirty="0"/>
              <a:t>AIR EMBOSLISM DURING CPB</a:t>
            </a:r>
            <a:endParaRPr lang="it-IT" dirty="0"/>
          </a:p>
        </p:txBody>
      </p:sp>
      <p:pic>
        <p:nvPicPr>
          <p:cNvPr id="4" name="Immagine 3">
            <a:extLst>
              <a:ext uri="{FF2B5EF4-FFF2-40B4-BE49-F238E27FC236}">
                <a16:creationId xmlns:a16="http://schemas.microsoft.com/office/drawing/2014/main" id="{EB771A1D-FA5F-4D27-BFE3-45E2522B3A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06140" y="2160301"/>
            <a:ext cx="3798218" cy="4612637"/>
          </a:xfrm>
          <a:prstGeom prst="rect">
            <a:avLst/>
          </a:prstGeom>
        </p:spPr>
      </p:pic>
      <p:pic>
        <p:nvPicPr>
          <p:cNvPr id="5" name="Immagine 2">
            <a:extLst>
              <a:ext uri="{FF2B5EF4-FFF2-40B4-BE49-F238E27FC236}">
                <a16:creationId xmlns:a16="http://schemas.microsoft.com/office/drawing/2014/main" id="{FEB66411-AF9E-4561-A23D-00A2A122751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838200" y="2160301"/>
            <a:ext cx="5747697" cy="3992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406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BEAAB913-B0DF-4F16-95FA-1B7850589611}"/>
              </a:ext>
            </a:extLst>
          </p:cNvPr>
          <p:cNvSpPr>
            <a:spLocks noGrp="1"/>
          </p:cNvSpPr>
          <p:nvPr>
            <p:ph type="sldNum" sz="quarter" idx="12"/>
          </p:nvPr>
        </p:nvSpPr>
        <p:spPr/>
        <p:txBody>
          <a:bodyPr/>
          <a:lstStyle/>
          <a:p>
            <a:pPr rtl="0"/>
            <a:fld id="{D495E168-DA5E-4888-8D8A-92B118324C14}" type="slidenum">
              <a:rPr lang="it-IT" noProof="0" smtClean="0"/>
              <a:t>13</a:t>
            </a:fld>
            <a:endParaRPr lang="it-IT" noProof="0" dirty="0"/>
          </a:p>
        </p:txBody>
      </p:sp>
      <p:sp>
        <p:nvSpPr>
          <p:cNvPr id="3" name="Titolo 2">
            <a:extLst>
              <a:ext uri="{FF2B5EF4-FFF2-40B4-BE49-F238E27FC236}">
                <a16:creationId xmlns:a16="http://schemas.microsoft.com/office/drawing/2014/main" id="{B49FF3CE-1E5B-43A8-B40E-970028ED92BE}"/>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C59C613E-B6D3-4F62-9423-27F1B804A6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9151" y="69112"/>
            <a:ext cx="8246701" cy="2101000"/>
          </a:xfrm>
          <a:prstGeom prst="rect">
            <a:avLst/>
          </a:prstGeom>
        </p:spPr>
      </p:pic>
      <p:pic>
        <p:nvPicPr>
          <p:cNvPr id="5" name="Immagine 4">
            <a:extLst>
              <a:ext uri="{FF2B5EF4-FFF2-40B4-BE49-F238E27FC236}">
                <a16:creationId xmlns:a16="http://schemas.microsoft.com/office/drawing/2014/main" id="{5328C202-5442-4028-AEBF-8BB91C141B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7951" y="2255800"/>
            <a:ext cx="7160719" cy="4237074"/>
          </a:xfrm>
          <a:prstGeom prst="rect">
            <a:avLst/>
          </a:prstGeom>
        </p:spPr>
      </p:pic>
      <p:sp>
        <p:nvSpPr>
          <p:cNvPr id="7" name="CasellaDiTesto 6">
            <a:extLst>
              <a:ext uri="{FF2B5EF4-FFF2-40B4-BE49-F238E27FC236}">
                <a16:creationId xmlns:a16="http://schemas.microsoft.com/office/drawing/2014/main" id="{3B667C30-BE80-4E64-8FBA-4CED4357BF51}"/>
              </a:ext>
            </a:extLst>
          </p:cNvPr>
          <p:cNvSpPr txBox="1"/>
          <p:nvPr/>
        </p:nvSpPr>
        <p:spPr>
          <a:xfrm>
            <a:off x="200025" y="3714750"/>
            <a:ext cx="2299955" cy="369332"/>
          </a:xfrm>
          <a:prstGeom prst="rect">
            <a:avLst/>
          </a:prstGeom>
          <a:noFill/>
        </p:spPr>
        <p:txBody>
          <a:bodyPr wrap="square" rtlCol="0">
            <a:spAutoFit/>
          </a:bodyPr>
          <a:lstStyle/>
          <a:p>
            <a:r>
              <a:rPr lang="en-US" dirty="0">
                <a:solidFill>
                  <a:srgbClr val="197DCE"/>
                </a:solidFill>
              </a:rPr>
              <a:t>Micro-emboli counts</a:t>
            </a:r>
            <a:endParaRPr lang="it-IT" dirty="0">
              <a:solidFill>
                <a:srgbClr val="197DCE"/>
              </a:solidFill>
            </a:endParaRPr>
          </a:p>
        </p:txBody>
      </p:sp>
    </p:spTree>
    <p:extLst>
      <p:ext uri="{BB962C8B-B14F-4D97-AF65-F5344CB8AC3E}">
        <p14:creationId xmlns:p14="http://schemas.microsoft.com/office/powerpoint/2010/main" val="1049581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BEAAB913-B0DF-4F16-95FA-1B7850589611}"/>
              </a:ext>
            </a:extLst>
          </p:cNvPr>
          <p:cNvSpPr>
            <a:spLocks noGrp="1"/>
          </p:cNvSpPr>
          <p:nvPr>
            <p:ph type="sldNum" sz="quarter" idx="12"/>
          </p:nvPr>
        </p:nvSpPr>
        <p:spPr/>
        <p:txBody>
          <a:bodyPr/>
          <a:lstStyle/>
          <a:p>
            <a:pPr rtl="0"/>
            <a:fld id="{D495E168-DA5E-4888-8D8A-92B118324C14}" type="slidenum">
              <a:rPr lang="it-IT" noProof="0" smtClean="0"/>
              <a:t>14</a:t>
            </a:fld>
            <a:endParaRPr lang="it-IT" noProof="0" dirty="0"/>
          </a:p>
        </p:txBody>
      </p:sp>
      <p:sp>
        <p:nvSpPr>
          <p:cNvPr id="3" name="Titolo 2">
            <a:extLst>
              <a:ext uri="{FF2B5EF4-FFF2-40B4-BE49-F238E27FC236}">
                <a16:creationId xmlns:a16="http://schemas.microsoft.com/office/drawing/2014/main" id="{B49FF3CE-1E5B-43A8-B40E-970028ED92BE}"/>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C59C613E-B6D3-4F62-9423-27F1B804A6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9151" y="69112"/>
            <a:ext cx="8246701" cy="2101000"/>
          </a:xfrm>
          <a:prstGeom prst="rect">
            <a:avLst/>
          </a:prstGeom>
        </p:spPr>
      </p:pic>
      <p:pic>
        <p:nvPicPr>
          <p:cNvPr id="6" name="Immagine 5">
            <a:extLst>
              <a:ext uri="{FF2B5EF4-FFF2-40B4-BE49-F238E27FC236}">
                <a16:creationId xmlns:a16="http://schemas.microsoft.com/office/drawing/2014/main" id="{80458BAB-A56B-47E4-9946-53800C861B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2124" y="2375457"/>
            <a:ext cx="6936751" cy="4339667"/>
          </a:xfrm>
          <a:prstGeom prst="rect">
            <a:avLst/>
          </a:prstGeom>
        </p:spPr>
      </p:pic>
      <p:sp>
        <p:nvSpPr>
          <p:cNvPr id="7" name="CasellaDiTesto 6">
            <a:extLst>
              <a:ext uri="{FF2B5EF4-FFF2-40B4-BE49-F238E27FC236}">
                <a16:creationId xmlns:a16="http://schemas.microsoft.com/office/drawing/2014/main" id="{B5EB3633-E801-465F-8606-789C79D8F854}"/>
              </a:ext>
            </a:extLst>
          </p:cNvPr>
          <p:cNvSpPr txBox="1"/>
          <p:nvPr/>
        </p:nvSpPr>
        <p:spPr>
          <a:xfrm>
            <a:off x="569151" y="3905250"/>
            <a:ext cx="2299955" cy="369332"/>
          </a:xfrm>
          <a:prstGeom prst="rect">
            <a:avLst/>
          </a:prstGeom>
          <a:noFill/>
        </p:spPr>
        <p:txBody>
          <a:bodyPr wrap="square" rtlCol="0">
            <a:spAutoFit/>
          </a:bodyPr>
          <a:lstStyle/>
          <a:p>
            <a:r>
              <a:rPr lang="en-US" dirty="0">
                <a:solidFill>
                  <a:srgbClr val="197DCE"/>
                </a:solidFill>
              </a:rPr>
              <a:t>Size of Micro-emboli</a:t>
            </a:r>
            <a:endParaRPr lang="it-IT" dirty="0">
              <a:solidFill>
                <a:srgbClr val="197DCE"/>
              </a:solidFill>
            </a:endParaRPr>
          </a:p>
        </p:txBody>
      </p:sp>
    </p:spTree>
    <p:extLst>
      <p:ext uri="{BB962C8B-B14F-4D97-AF65-F5344CB8AC3E}">
        <p14:creationId xmlns:p14="http://schemas.microsoft.com/office/powerpoint/2010/main" val="27832372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39C11BCD-6565-462B-8CE7-F7FBD0C978CF}"/>
              </a:ext>
            </a:extLst>
          </p:cNvPr>
          <p:cNvSpPr>
            <a:spLocks noGrp="1"/>
          </p:cNvSpPr>
          <p:nvPr>
            <p:ph type="sldNum" sz="quarter" idx="12"/>
          </p:nvPr>
        </p:nvSpPr>
        <p:spPr/>
        <p:txBody>
          <a:bodyPr/>
          <a:lstStyle/>
          <a:p>
            <a:pPr rtl="0"/>
            <a:fld id="{D495E168-DA5E-4888-8D8A-92B118324C14}" type="slidenum">
              <a:rPr lang="it-IT" noProof="0" smtClean="0"/>
              <a:t>15</a:t>
            </a:fld>
            <a:endParaRPr lang="it-IT" noProof="0" dirty="0"/>
          </a:p>
        </p:txBody>
      </p:sp>
      <p:sp>
        <p:nvSpPr>
          <p:cNvPr id="3" name="Titolo 2">
            <a:extLst>
              <a:ext uri="{FF2B5EF4-FFF2-40B4-BE49-F238E27FC236}">
                <a16:creationId xmlns:a16="http://schemas.microsoft.com/office/drawing/2014/main" id="{E9284E62-39F0-444D-BADD-1250E2897866}"/>
              </a:ext>
            </a:extLst>
          </p:cNvPr>
          <p:cNvSpPr>
            <a:spLocks noGrp="1"/>
          </p:cNvSpPr>
          <p:nvPr>
            <p:ph type="title"/>
          </p:nvPr>
        </p:nvSpPr>
        <p:spPr/>
        <p:txBody>
          <a:bodyPr/>
          <a:lstStyle/>
          <a:p>
            <a:r>
              <a:rPr lang="en-US" dirty="0"/>
              <a:t>Types of arterial filters</a:t>
            </a:r>
            <a:endParaRPr lang="it-IT" dirty="0"/>
          </a:p>
        </p:txBody>
      </p:sp>
      <p:sp>
        <p:nvSpPr>
          <p:cNvPr id="4" name="CasellaDiTesto 3">
            <a:extLst>
              <a:ext uri="{FF2B5EF4-FFF2-40B4-BE49-F238E27FC236}">
                <a16:creationId xmlns:a16="http://schemas.microsoft.com/office/drawing/2014/main" id="{A9BC2FA8-6FA8-40C4-81A7-C176A9D442AA}"/>
              </a:ext>
            </a:extLst>
          </p:cNvPr>
          <p:cNvSpPr txBox="1"/>
          <p:nvPr/>
        </p:nvSpPr>
        <p:spPr>
          <a:xfrm>
            <a:off x="590551" y="3324225"/>
            <a:ext cx="6105524" cy="646331"/>
          </a:xfrm>
          <a:prstGeom prst="rect">
            <a:avLst/>
          </a:prstGeom>
          <a:noFill/>
        </p:spPr>
        <p:txBody>
          <a:bodyPr wrap="square" rtlCol="0">
            <a:spAutoFit/>
          </a:bodyPr>
          <a:lstStyle/>
          <a:p>
            <a:r>
              <a:rPr lang="en-US" sz="3600" dirty="0">
                <a:solidFill>
                  <a:srgbClr val="197DCE"/>
                </a:solidFill>
              </a:rPr>
              <a:t>Non-integrated arterial filter </a:t>
            </a:r>
            <a:endParaRPr lang="it-IT" sz="3600" dirty="0">
              <a:solidFill>
                <a:srgbClr val="197DCE"/>
              </a:solidFill>
            </a:endParaRPr>
          </a:p>
        </p:txBody>
      </p:sp>
      <p:pic>
        <p:nvPicPr>
          <p:cNvPr id="5" name="Immagine 4">
            <a:extLst>
              <a:ext uri="{FF2B5EF4-FFF2-40B4-BE49-F238E27FC236}">
                <a16:creationId xmlns:a16="http://schemas.microsoft.com/office/drawing/2014/main" id="{D1F01225-0F97-41A9-A2F1-0DFA95C0BBBF}"/>
              </a:ext>
            </a:extLst>
          </p:cNvPr>
          <p:cNvPicPr>
            <a:picLocks noChangeAspect="1"/>
          </p:cNvPicPr>
          <p:nvPr/>
        </p:nvPicPr>
        <p:blipFill>
          <a:blip r:embed="rId2"/>
          <a:stretch>
            <a:fillRect/>
          </a:stretch>
        </p:blipFill>
        <p:spPr>
          <a:xfrm>
            <a:off x="6477000" y="1681162"/>
            <a:ext cx="5715000" cy="3781425"/>
          </a:xfrm>
          <a:prstGeom prst="rect">
            <a:avLst/>
          </a:prstGeom>
        </p:spPr>
      </p:pic>
    </p:spTree>
    <p:extLst>
      <p:ext uri="{BB962C8B-B14F-4D97-AF65-F5344CB8AC3E}">
        <p14:creationId xmlns:p14="http://schemas.microsoft.com/office/powerpoint/2010/main" val="39160021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39C11BCD-6565-462B-8CE7-F7FBD0C978CF}"/>
              </a:ext>
            </a:extLst>
          </p:cNvPr>
          <p:cNvSpPr>
            <a:spLocks noGrp="1"/>
          </p:cNvSpPr>
          <p:nvPr>
            <p:ph type="sldNum" sz="quarter" idx="12"/>
          </p:nvPr>
        </p:nvSpPr>
        <p:spPr/>
        <p:txBody>
          <a:bodyPr/>
          <a:lstStyle/>
          <a:p>
            <a:pPr rtl="0"/>
            <a:fld id="{D495E168-DA5E-4888-8D8A-92B118324C14}" type="slidenum">
              <a:rPr lang="it-IT" noProof="0" smtClean="0"/>
              <a:t>16</a:t>
            </a:fld>
            <a:endParaRPr lang="it-IT" noProof="0" dirty="0"/>
          </a:p>
        </p:txBody>
      </p:sp>
      <p:sp>
        <p:nvSpPr>
          <p:cNvPr id="3" name="Titolo 2">
            <a:extLst>
              <a:ext uri="{FF2B5EF4-FFF2-40B4-BE49-F238E27FC236}">
                <a16:creationId xmlns:a16="http://schemas.microsoft.com/office/drawing/2014/main" id="{E9284E62-39F0-444D-BADD-1250E2897866}"/>
              </a:ext>
            </a:extLst>
          </p:cNvPr>
          <p:cNvSpPr>
            <a:spLocks noGrp="1"/>
          </p:cNvSpPr>
          <p:nvPr>
            <p:ph type="title"/>
          </p:nvPr>
        </p:nvSpPr>
        <p:spPr/>
        <p:txBody>
          <a:bodyPr/>
          <a:lstStyle/>
          <a:p>
            <a:r>
              <a:rPr lang="en-US" dirty="0"/>
              <a:t>Types of arterial filters</a:t>
            </a:r>
            <a:endParaRPr lang="it-IT" dirty="0"/>
          </a:p>
        </p:txBody>
      </p:sp>
      <p:sp>
        <p:nvSpPr>
          <p:cNvPr id="4" name="CasellaDiTesto 3">
            <a:extLst>
              <a:ext uri="{FF2B5EF4-FFF2-40B4-BE49-F238E27FC236}">
                <a16:creationId xmlns:a16="http://schemas.microsoft.com/office/drawing/2014/main" id="{A9BC2FA8-6FA8-40C4-81A7-C176A9D442AA}"/>
              </a:ext>
            </a:extLst>
          </p:cNvPr>
          <p:cNvSpPr txBox="1"/>
          <p:nvPr/>
        </p:nvSpPr>
        <p:spPr>
          <a:xfrm>
            <a:off x="742950" y="1428750"/>
            <a:ext cx="7781925" cy="4352410"/>
          </a:xfrm>
          <a:prstGeom prst="rect">
            <a:avLst/>
          </a:prstGeom>
          <a:noFill/>
        </p:spPr>
        <p:txBody>
          <a:bodyPr wrap="square" rtlCol="0">
            <a:spAutoFit/>
          </a:bodyPr>
          <a:lstStyle/>
          <a:p>
            <a:pPr>
              <a:lnSpc>
                <a:spcPct val="200000"/>
              </a:lnSpc>
            </a:pPr>
            <a:r>
              <a:rPr lang="en-US" sz="3600" dirty="0">
                <a:solidFill>
                  <a:srgbClr val="197DCE"/>
                </a:solidFill>
              </a:rPr>
              <a:t>Integrated arterial filter:</a:t>
            </a:r>
          </a:p>
          <a:p>
            <a:pPr marL="1028700" lvl="1" indent="-571500">
              <a:lnSpc>
                <a:spcPct val="200000"/>
              </a:lnSpc>
              <a:buFont typeface="Wingdings" panose="05000000000000000000" pitchFamily="2" charset="2"/>
              <a:buChar char="ü"/>
            </a:pPr>
            <a:r>
              <a:rPr lang="en-US" sz="3600" dirty="0">
                <a:solidFill>
                  <a:srgbClr val="197DCE"/>
                </a:solidFill>
              </a:rPr>
              <a:t>Inside the oxy- membrane</a:t>
            </a:r>
          </a:p>
          <a:p>
            <a:pPr lvl="1">
              <a:lnSpc>
                <a:spcPct val="200000"/>
              </a:lnSpc>
            </a:pPr>
            <a:endParaRPr lang="en-US" sz="3600" dirty="0">
              <a:solidFill>
                <a:srgbClr val="197DCE"/>
              </a:solidFill>
            </a:endParaRPr>
          </a:p>
          <a:p>
            <a:pPr marL="1028700" lvl="1" indent="-571500">
              <a:lnSpc>
                <a:spcPct val="200000"/>
              </a:lnSpc>
              <a:buFont typeface="Wingdings" panose="05000000000000000000" pitchFamily="2" charset="2"/>
              <a:buChar char="ü"/>
            </a:pPr>
            <a:r>
              <a:rPr lang="en-US" sz="3600" dirty="0">
                <a:solidFill>
                  <a:srgbClr val="197DCE"/>
                </a:solidFill>
              </a:rPr>
              <a:t>After the oxy- membrane</a:t>
            </a:r>
          </a:p>
        </p:txBody>
      </p:sp>
    </p:spTree>
    <p:extLst>
      <p:ext uri="{BB962C8B-B14F-4D97-AF65-F5344CB8AC3E}">
        <p14:creationId xmlns:p14="http://schemas.microsoft.com/office/powerpoint/2010/main" val="277654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barn(inVertical)">
                                      <p:cBhvr>
                                        <p:cTn id="1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D7686613-7963-47A8-92AD-911B925B2806}"/>
              </a:ext>
            </a:extLst>
          </p:cNvPr>
          <p:cNvSpPr>
            <a:spLocks noGrp="1"/>
          </p:cNvSpPr>
          <p:nvPr>
            <p:ph type="sldNum" sz="quarter" idx="12"/>
          </p:nvPr>
        </p:nvSpPr>
        <p:spPr/>
        <p:txBody>
          <a:bodyPr/>
          <a:lstStyle/>
          <a:p>
            <a:pPr rtl="0"/>
            <a:fld id="{D495E168-DA5E-4888-8D8A-92B118324C14}" type="slidenum">
              <a:rPr lang="it-IT" noProof="0" smtClean="0"/>
              <a:t>17</a:t>
            </a:fld>
            <a:endParaRPr lang="it-IT" noProof="0" dirty="0"/>
          </a:p>
        </p:txBody>
      </p:sp>
      <p:pic>
        <p:nvPicPr>
          <p:cNvPr id="5" name="Segnaposto contenuto 4">
            <a:extLst>
              <a:ext uri="{FF2B5EF4-FFF2-40B4-BE49-F238E27FC236}">
                <a16:creationId xmlns:a16="http://schemas.microsoft.com/office/drawing/2014/main" id="{6ACFE76B-DFE4-477C-974F-8F29140452D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40293" y="4890069"/>
            <a:ext cx="4035150" cy="1853500"/>
          </a:xfrm>
          <a:prstGeom prst="rect">
            <a:avLst/>
          </a:prstGeom>
        </p:spPr>
      </p:pic>
      <p:sp>
        <p:nvSpPr>
          <p:cNvPr id="4" name="Titolo 3">
            <a:extLst>
              <a:ext uri="{FF2B5EF4-FFF2-40B4-BE49-F238E27FC236}">
                <a16:creationId xmlns:a16="http://schemas.microsoft.com/office/drawing/2014/main" id="{3A9B397A-65B2-47D1-A7EF-5137EB82451E}"/>
              </a:ext>
            </a:extLst>
          </p:cNvPr>
          <p:cNvSpPr>
            <a:spLocks noGrp="1"/>
          </p:cNvSpPr>
          <p:nvPr>
            <p:ph type="title"/>
          </p:nvPr>
        </p:nvSpPr>
        <p:spPr/>
        <p:txBody>
          <a:bodyPr/>
          <a:lstStyle/>
          <a:p>
            <a:endParaRPr lang="it-IT"/>
          </a:p>
        </p:txBody>
      </p:sp>
      <p:pic>
        <p:nvPicPr>
          <p:cNvPr id="6" name="Immagine 5">
            <a:extLst>
              <a:ext uri="{FF2B5EF4-FFF2-40B4-BE49-F238E27FC236}">
                <a16:creationId xmlns:a16="http://schemas.microsoft.com/office/drawing/2014/main" id="{1CD920F5-826F-4895-8C97-5CC2FDA76A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1472" y="0"/>
            <a:ext cx="8180551" cy="2150500"/>
          </a:xfrm>
          <a:prstGeom prst="rect">
            <a:avLst/>
          </a:prstGeom>
        </p:spPr>
      </p:pic>
      <p:pic>
        <p:nvPicPr>
          <p:cNvPr id="7" name="Immagine 6">
            <a:extLst>
              <a:ext uri="{FF2B5EF4-FFF2-40B4-BE49-F238E27FC236}">
                <a16:creationId xmlns:a16="http://schemas.microsoft.com/office/drawing/2014/main" id="{3009E993-AE2F-4C5C-9124-99A4785CAF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73160" y="3009014"/>
            <a:ext cx="7235252" cy="2633405"/>
          </a:xfrm>
          <a:prstGeom prst="rect">
            <a:avLst/>
          </a:prstGeom>
        </p:spPr>
      </p:pic>
      <p:pic>
        <p:nvPicPr>
          <p:cNvPr id="8" name="Immagine 7">
            <a:extLst>
              <a:ext uri="{FF2B5EF4-FFF2-40B4-BE49-F238E27FC236}">
                <a16:creationId xmlns:a16="http://schemas.microsoft.com/office/drawing/2014/main" id="{C0B569C0-D159-4435-BF0C-9E07E6FD665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1472" y="2502249"/>
            <a:ext cx="4189503" cy="1853501"/>
          </a:xfrm>
          <a:prstGeom prst="rect">
            <a:avLst/>
          </a:prstGeom>
        </p:spPr>
      </p:pic>
    </p:spTree>
    <p:extLst>
      <p:ext uri="{BB962C8B-B14F-4D97-AF65-F5344CB8AC3E}">
        <p14:creationId xmlns:p14="http://schemas.microsoft.com/office/powerpoint/2010/main" val="11935358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9FD54BBA-4D22-46ED-82BE-F74D445600C7}"/>
              </a:ext>
            </a:extLst>
          </p:cNvPr>
          <p:cNvSpPr>
            <a:spLocks noGrp="1"/>
          </p:cNvSpPr>
          <p:nvPr>
            <p:ph type="sldNum" sz="quarter" idx="12"/>
          </p:nvPr>
        </p:nvSpPr>
        <p:spPr/>
        <p:txBody>
          <a:bodyPr/>
          <a:lstStyle/>
          <a:p>
            <a:pPr rtl="0"/>
            <a:fld id="{D495E168-DA5E-4888-8D8A-92B118324C14}" type="slidenum">
              <a:rPr lang="it-IT" noProof="0" smtClean="0"/>
              <a:t>18</a:t>
            </a:fld>
            <a:endParaRPr lang="it-IT" noProof="0" dirty="0"/>
          </a:p>
        </p:txBody>
      </p:sp>
      <p:pic>
        <p:nvPicPr>
          <p:cNvPr id="5" name="Segnaposto contenuto 4">
            <a:extLst>
              <a:ext uri="{FF2B5EF4-FFF2-40B4-BE49-F238E27FC236}">
                <a16:creationId xmlns:a16="http://schemas.microsoft.com/office/drawing/2014/main" id="{8D15875E-6164-449E-A54E-54BDF936D894}"/>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838200" y="1773470"/>
            <a:ext cx="2882093" cy="4531637"/>
          </a:xfrm>
          <a:prstGeom prst="rect">
            <a:avLst/>
          </a:prstGeom>
        </p:spPr>
      </p:pic>
      <p:sp>
        <p:nvSpPr>
          <p:cNvPr id="4" name="Titolo 3">
            <a:extLst>
              <a:ext uri="{FF2B5EF4-FFF2-40B4-BE49-F238E27FC236}">
                <a16:creationId xmlns:a16="http://schemas.microsoft.com/office/drawing/2014/main" id="{FB76A9A4-9D10-4227-A820-B5A73F8D7D3D}"/>
              </a:ext>
            </a:extLst>
          </p:cNvPr>
          <p:cNvSpPr>
            <a:spLocks noGrp="1"/>
          </p:cNvSpPr>
          <p:nvPr>
            <p:ph type="title"/>
          </p:nvPr>
        </p:nvSpPr>
        <p:spPr>
          <a:xfrm>
            <a:off x="806302" y="443020"/>
            <a:ext cx="9486014" cy="945498"/>
          </a:xfrm>
        </p:spPr>
        <p:txBody>
          <a:bodyPr>
            <a:normAutofit fontScale="90000"/>
          </a:bodyPr>
          <a:lstStyle/>
          <a:p>
            <a:r>
              <a:rPr lang="en-US" dirty="0"/>
              <a:t>Oxygenator with Integrated post-membrane filter</a:t>
            </a:r>
            <a:endParaRPr lang="it-IT" dirty="0"/>
          </a:p>
        </p:txBody>
      </p:sp>
      <p:pic>
        <p:nvPicPr>
          <p:cNvPr id="6" name="Immagine 5">
            <a:extLst>
              <a:ext uri="{FF2B5EF4-FFF2-40B4-BE49-F238E27FC236}">
                <a16:creationId xmlns:a16="http://schemas.microsoft.com/office/drawing/2014/main" id="{A3126D4A-C4A6-409D-896E-6034FD4E9848}"/>
              </a:ext>
            </a:extLst>
          </p:cNvPr>
          <p:cNvPicPr>
            <a:picLocks noChangeAspect="1"/>
          </p:cNvPicPr>
          <p:nvPr/>
        </p:nvPicPr>
        <p:blipFill>
          <a:blip r:embed="rId3"/>
          <a:stretch>
            <a:fillRect/>
          </a:stretch>
        </p:blipFill>
        <p:spPr>
          <a:xfrm>
            <a:off x="5504250" y="2282583"/>
            <a:ext cx="4113121" cy="4022524"/>
          </a:xfrm>
          <a:prstGeom prst="rect">
            <a:avLst/>
          </a:prstGeom>
        </p:spPr>
      </p:pic>
      <p:sp>
        <p:nvSpPr>
          <p:cNvPr id="9" name="CasellaDiTesto 8">
            <a:extLst>
              <a:ext uri="{FF2B5EF4-FFF2-40B4-BE49-F238E27FC236}">
                <a16:creationId xmlns:a16="http://schemas.microsoft.com/office/drawing/2014/main" id="{44AF00BB-C5DF-453F-AE52-C78AC6135BFF}"/>
              </a:ext>
            </a:extLst>
          </p:cNvPr>
          <p:cNvSpPr txBox="1"/>
          <p:nvPr/>
        </p:nvSpPr>
        <p:spPr>
          <a:xfrm>
            <a:off x="720023" y="6058460"/>
            <a:ext cx="3709212" cy="369332"/>
          </a:xfrm>
          <a:prstGeom prst="rect">
            <a:avLst/>
          </a:prstGeom>
          <a:noFill/>
        </p:spPr>
        <p:txBody>
          <a:bodyPr wrap="square" rtlCol="0">
            <a:spAutoFit/>
          </a:bodyPr>
          <a:lstStyle/>
          <a:p>
            <a:r>
              <a:rPr lang="en-US" dirty="0" err="1"/>
              <a:t>Geitnge</a:t>
            </a:r>
            <a:r>
              <a:rPr lang="en-US" dirty="0"/>
              <a:t> </a:t>
            </a:r>
            <a:r>
              <a:rPr lang="en-US" dirty="0" err="1"/>
              <a:t>Quadrox</a:t>
            </a:r>
            <a:r>
              <a:rPr lang="en-US" dirty="0"/>
              <a:t> IF</a:t>
            </a:r>
            <a:endParaRPr lang="it-IT" dirty="0"/>
          </a:p>
        </p:txBody>
      </p:sp>
      <p:sp>
        <p:nvSpPr>
          <p:cNvPr id="10" name="CasellaDiTesto 9">
            <a:extLst>
              <a:ext uri="{FF2B5EF4-FFF2-40B4-BE49-F238E27FC236}">
                <a16:creationId xmlns:a16="http://schemas.microsoft.com/office/drawing/2014/main" id="{5823C770-2E84-4C49-AE69-ABC5475E7783}"/>
              </a:ext>
            </a:extLst>
          </p:cNvPr>
          <p:cNvSpPr txBox="1"/>
          <p:nvPr/>
        </p:nvSpPr>
        <p:spPr>
          <a:xfrm>
            <a:off x="7435701" y="6120441"/>
            <a:ext cx="2378149" cy="369332"/>
          </a:xfrm>
          <a:prstGeom prst="rect">
            <a:avLst/>
          </a:prstGeom>
          <a:noFill/>
        </p:spPr>
        <p:txBody>
          <a:bodyPr wrap="square" rtlCol="0">
            <a:spAutoFit/>
          </a:bodyPr>
          <a:lstStyle/>
          <a:p>
            <a:r>
              <a:rPr lang="en-US" dirty="0"/>
              <a:t>Sorin Inspire 6F M</a:t>
            </a:r>
            <a:endParaRPr lang="it-IT" dirty="0"/>
          </a:p>
        </p:txBody>
      </p:sp>
    </p:spTree>
    <p:extLst>
      <p:ext uri="{BB962C8B-B14F-4D97-AF65-F5344CB8AC3E}">
        <p14:creationId xmlns:p14="http://schemas.microsoft.com/office/powerpoint/2010/main" val="1755977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9FD54BBA-4D22-46ED-82BE-F74D445600C7}"/>
              </a:ext>
            </a:extLst>
          </p:cNvPr>
          <p:cNvSpPr>
            <a:spLocks noGrp="1"/>
          </p:cNvSpPr>
          <p:nvPr>
            <p:ph type="sldNum" sz="quarter" idx="12"/>
          </p:nvPr>
        </p:nvSpPr>
        <p:spPr/>
        <p:txBody>
          <a:bodyPr/>
          <a:lstStyle/>
          <a:p>
            <a:pPr rtl="0"/>
            <a:fld id="{D495E168-DA5E-4888-8D8A-92B118324C14}" type="slidenum">
              <a:rPr lang="it-IT" noProof="0" smtClean="0"/>
              <a:t>19</a:t>
            </a:fld>
            <a:endParaRPr lang="it-IT" noProof="0" dirty="0"/>
          </a:p>
        </p:txBody>
      </p:sp>
      <p:pic>
        <p:nvPicPr>
          <p:cNvPr id="10" name="Immagine 9">
            <a:extLst>
              <a:ext uri="{FF2B5EF4-FFF2-40B4-BE49-F238E27FC236}">
                <a16:creationId xmlns:a16="http://schemas.microsoft.com/office/drawing/2014/main" id="{82C72CE0-96A6-4032-8F19-5EA57A87206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13" r="7566"/>
          <a:stretch/>
        </p:blipFill>
        <p:spPr>
          <a:xfrm>
            <a:off x="3336414" y="2140313"/>
            <a:ext cx="4483611" cy="4198731"/>
          </a:xfrm>
          <a:prstGeom prst="ellipse">
            <a:avLst/>
          </a:prstGeom>
        </p:spPr>
      </p:pic>
      <p:sp>
        <p:nvSpPr>
          <p:cNvPr id="14" name="CasellaDiTesto 13">
            <a:extLst>
              <a:ext uri="{FF2B5EF4-FFF2-40B4-BE49-F238E27FC236}">
                <a16:creationId xmlns:a16="http://schemas.microsoft.com/office/drawing/2014/main" id="{631D715E-78B0-4D67-9571-11EE655B8FFE}"/>
              </a:ext>
            </a:extLst>
          </p:cNvPr>
          <p:cNvSpPr txBox="1"/>
          <p:nvPr/>
        </p:nvSpPr>
        <p:spPr>
          <a:xfrm>
            <a:off x="352081" y="6045648"/>
            <a:ext cx="2902689" cy="369332"/>
          </a:xfrm>
          <a:prstGeom prst="rect">
            <a:avLst/>
          </a:prstGeom>
          <a:noFill/>
        </p:spPr>
        <p:txBody>
          <a:bodyPr wrap="square" rtlCol="0">
            <a:spAutoFit/>
          </a:bodyPr>
          <a:lstStyle/>
          <a:p>
            <a:r>
              <a:rPr lang="en-US" dirty="0"/>
              <a:t>Terumo </a:t>
            </a:r>
            <a:r>
              <a:rPr lang="en-US" dirty="0" err="1"/>
              <a:t>Capiox</a:t>
            </a:r>
            <a:r>
              <a:rPr lang="en-US" dirty="0"/>
              <a:t>  FX25</a:t>
            </a:r>
            <a:endParaRPr lang="it-IT" dirty="0"/>
          </a:p>
        </p:txBody>
      </p:sp>
      <p:sp>
        <p:nvSpPr>
          <p:cNvPr id="16" name="Titolo 3">
            <a:extLst>
              <a:ext uri="{FF2B5EF4-FFF2-40B4-BE49-F238E27FC236}">
                <a16:creationId xmlns:a16="http://schemas.microsoft.com/office/drawing/2014/main" id="{BB4FD393-5712-43DE-B071-E5FCA0C59A33}"/>
              </a:ext>
            </a:extLst>
          </p:cNvPr>
          <p:cNvSpPr>
            <a:spLocks noGrp="1"/>
          </p:cNvSpPr>
          <p:nvPr>
            <p:ph type="title"/>
          </p:nvPr>
        </p:nvSpPr>
        <p:spPr>
          <a:xfrm>
            <a:off x="806302" y="443020"/>
            <a:ext cx="9486014" cy="945498"/>
          </a:xfrm>
        </p:spPr>
        <p:txBody>
          <a:bodyPr>
            <a:normAutofit fontScale="90000"/>
          </a:bodyPr>
          <a:lstStyle/>
          <a:p>
            <a:r>
              <a:rPr lang="en-US" dirty="0"/>
              <a:t>Oxygenator with Integrated outside-membrane filter</a:t>
            </a:r>
            <a:endParaRPr lang="it-IT" dirty="0"/>
          </a:p>
        </p:txBody>
      </p:sp>
    </p:spTree>
    <p:extLst>
      <p:ext uri="{BB962C8B-B14F-4D97-AF65-F5344CB8AC3E}">
        <p14:creationId xmlns:p14="http://schemas.microsoft.com/office/powerpoint/2010/main" val="6402269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007435" y="476672"/>
            <a:ext cx="10261600" cy="1143000"/>
          </a:xfrm>
        </p:spPr>
        <p:txBody>
          <a:bodyPr>
            <a:normAutofit/>
          </a:bodyPr>
          <a:lstStyle/>
          <a:p>
            <a:r>
              <a:rPr lang="en-US" sz="4400" dirty="0">
                <a:solidFill>
                  <a:srgbClr val="FF0000"/>
                </a:solidFill>
              </a:rPr>
              <a:t>Disclosures last 5 yrs:</a:t>
            </a:r>
          </a:p>
        </p:txBody>
      </p:sp>
      <p:sp>
        <p:nvSpPr>
          <p:cNvPr id="2" name="Segnaposto contenuto 1"/>
          <p:cNvSpPr>
            <a:spLocks noGrp="1"/>
          </p:cNvSpPr>
          <p:nvPr>
            <p:ph idx="1"/>
          </p:nvPr>
        </p:nvSpPr>
        <p:spPr>
          <a:xfrm>
            <a:off x="904875" y="1905000"/>
            <a:ext cx="8934450" cy="4221163"/>
          </a:xfrm>
        </p:spPr>
        <p:txBody>
          <a:bodyPr>
            <a:normAutofit/>
          </a:bodyPr>
          <a:lstStyle/>
          <a:p>
            <a:r>
              <a:rPr lang="en-US" sz="3200" i="1" dirty="0"/>
              <a:t>Advisor, consultant and congress speaker for Hamilton Medical AG, </a:t>
            </a:r>
            <a:r>
              <a:rPr lang="en-US" sz="3200" i="1" dirty="0" err="1"/>
              <a:t>Bonaduz</a:t>
            </a:r>
            <a:r>
              <a:rPr lang="en-US" sz="3200" i="1" dirty="0"/>
              <a:t>, Swiss</a:t>
            </a:r>
          </a:p>
          <a:p>
            <a:pPr marL="0" indent="0">
              <a:buNone/>
            </a:pPr>
            <a:endParaRPr lang="en-US" sz="3200" i="1" dirty="0"/>
          </a:p>
          <a:p>
            <a:r>
              <a:rPr lang="en-US" sz="3200" i="1" dirty="0"/>
              <a:t>Advisor, consultant and congress speaker for </a:t>
            </a:r>
            <a:r>
              <a:rPr lang="en-US" sz="3200" i="1" dirty="0" err="1"/>
              <a:t>Eurosets</a:t>
            </a:r>
            <a:r>
              <a:rPr lang="en-US" sz="3200" i="1" dirty="0"/>
              <a:t> </a:t>
            </a:r>
            <a:r>
              <a:rPr lang="en-US" sz="3200" i="1" dirty="0" err="1"/>
              <a:t>srl</a:t>
            </a:r>
            <a:r>
              <a:rPr lang="en-US" sz="3200" i="1" dirty="0"/>
              <a:t>, </a:t>
            </a:r>
            <a:r>
              <a:rPr lang="en-US" sz="3200" i="1" dirty="0" err="1"/>
              <a:t>Medolla</a:t>
            </a:r>
            <a:r>
              <a:rPr lang="en-US" sz="3200" i="1" dirty="0"/>
              <a:t>, Italy</a:t>
            </a:r>
          </a:p>
          <a:p>
            <a:pPr marL="0" indent="0">
              <a:buNone/>
            </a:pPr>
            <a:endParaRPr lang="en-US" sz="3200" i="1" dirty="0"/>
          </a:p>
        </p:txBody>
      </p:sp>
      <p:sp>
        <p:nvSpPr>
          <p:cNvPr id="4" name="Segnaposto numero diapositiva 3">
            <a:extLst>
              <a:ext uri="{FF2B5EF4-FFF2-40B4-BE49-F238E27FC236}">
                <a16:creationId xmlns:a16="http://schemas.microsoft.com/office/drawing/2014/main" id="{CD1CF4AA-DBCA-4636-BF38-326BFC52ACEE}"/>
              </a:ext>
            </a:extLst>
          </p:cNvPr>
          <p:cNvSpPr>
            <a:spLocks noGrp="1"/>
          </p:cNvSpPr>
          <p:nvPr>
            <p:ph type="sldNum" sz="quarter" idx="12"/>
          </p:nvPr>
        </p:nvSpPr>
        <p:spPr/>
        <p:txBody>
          <a:bodyPr/>
          <a:lstStyle/>
          <a:p>
            <a:pPr rtl="0"/>
            <a:fld id="{D495E168-DA5E-4888-8D8A-92B118324C14}" type="slidenum">
              <a:rPr lang="it-IT" noProof="0" smtClean="0"/>
              <a:t>2</a:t>
            </a:fld>
            <a:endParaRPr lang="it-IT" noProof="0" dirty="0"/>
          </a:p>
        </p:txBody>
      </p:sp>
    </p:spTree>
    <p:extLst>
      <p:ext uri="{BB962C8B-B14F-4D97-AF65-F5344CB8AC3E}">
        <p14:creationId xmlns:p14="http://schemas.microsoft.com/office/powerpoint/2010/main" val="23884076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9FD54BBA-4D22-46ED-82BE-F74D445600C7}"/>
              </a:ext>
            </a:extLst>
          </p:cNvPr>
          <p:cNvSpPr>
            <a:spLocks noGrp="1"/>
          </p:cNvSpPr>
          <p:nvPr>
            <p:ph type="sldNum" sz="quarter" idx="12"/>
          </p:nvPr>
        </p:nvSpPr>
        <p:spPr/>
        <p:txBody>
          <a:bodyPr/>
          <a:lstStyle/>
          <a:p>
            <a:pPr rtl="0"/>
            <a:fld id="{D495E168-DA5E-4888-8D8A-92B118324C14}" type="slidenum">
              <a:rPr lang="it-IT" noProof="0" smtClean="0"/>
              <a:t>20</a:t>
            </a:fld>
            <a:endParaRPr lang="it-IT" noProof="0" dirty="0"/>
          </a:p>
        </p:txBody>
      </p:sp>
      <p:grpSp>
        <p:nvGrpSpPr>
          <p:cNvPr id="13" name="Gruppo 12">
            <a:extLst>
              <a:ext uri="{FF2B5EF4-FFF2-40B4-BE49-F238E27FC236}">
                <a16:creationId xmlns:a16="http://schemas.microsoft.com/office/drawing/2014/main" id="{A1B99468-8FA5-4A97-B1CB-3159E7B490B4}"/>
              </a:ext>
            </a:extLst>
          </p:cNvPr>
          <p:cNvGrpSpPr/>
          <p:nvPr/>
        </p:nvGrpSpPr>
        <p:grpSpPr>
          <a:xfrm>
            <a:off x="1526436" y="1842515"/>
            <a:ext cx="8017614" cy="4682109"/>
            <a:chOff x="4991336" y="2324595"/>
            <a:chExt cx="5673120" cy="3693433"/>
          </a:xfrm>
        </p:grpSpPr>
        <p:pic>
          <p:nvPicPr>
            <p:cNvPr id="11" name="Immagine 10">
              <a:extLst>
                <a:ext uri="{FF2B5EF4-FFF2-40B4-BE49-F238E27FC236}">
                  <a16:creationId xmlns:a16="http://schemas.microsoft.com/office/drawing/2014/main" id="{24A82006-3783-445A-904B-2EDD9E09A084}"/>
                </a:ext>
              </a:extLst>
            </p:cNvPr>
            <p:cNvPicPr>
              <a:picLocks noChangeAspect="1"/>
            </p:cNvPicPr>
            <p:nvPr/>
          </p:nvPicPr>
          <p:blipFill>
            <a:blip r:embed="rId2"/>
            <a:stretch>
              <a:fillRect/>
            </a:stretch>
          </p:blipFill>
          <p:spPr>
            <a:xfrm>
              <a:off x="4991336" y="2324595"/>
              <a:ext cx="5393461" cy="3492224"/>
            </a:xfrm>
            <a:prstGeom prst="rect">
              <a:avLst/>
            </a:prstGeom>
          </p:spPr>
        </p:pic>
        <p:sp>
          <p:nvSpPr>
            <p:cNvPr id="12" name="Rettangolo 11">
              <a:extLst>
                <a:ext uri="{FF2B5EF4-FFF2-40B4-BE49-F238E27FC236}">
                  <a16:creationId xmlns:a16="http://schemas.microsoft.com/office/drawing/2014/main" id="{0E573BE5-B07A-489B-A4FF-888E326B19DF}"/>
                </a:ext>
              </a:extLst>
            </p:cNvPr>
            <p:cNvSpPr/>
            <p:nvPr/>
          </p:nvSpPr>
          <p:spPr>
            <a:xfrm>
              <a:off x="7761767" y="4284921"/>
              <a:ext cx="2902689" cy="1733107"/>
            </a:xfrm>
            <a:prstGeom prst="rect">
              <a:avLst/>
            </a:prstGeom>
            <a:solidFill>
              <a:schemeClr val="bg1"/>
            </a:solidFill>
            <a:ln w="12700" cap="flat">
              <a:solidFill>
                <a:schemeClr val="bg1"/>
              </a:solidFill>
              <a:prstDash val="solid"/>
              <a:miter/>
            </a:ln>
          </p:spPr>
          <p:txBody>
            <a:bodyPr rtlCol="0" anchor="ctr"/>
            <a:lstStyle/>
            <a:p>
              <a:pPr algn="l"/>
              <a:endParaRPr lang="it-IT" dirty="0"/>
            </a:p>
          </p:txBody>
        </p:sp>
      </p:grpSp>
      <p:sp>
        <p:nvSpPr>
          <p:cNvPr id="15" name="CasellaDiTesto 14">
            <a:extLst>
              <a:ext uri="{FF2B5EF4-FFF2-40B4-BE49-F238E27FC236}">
                <a16:creationId xmlns:a16="http://schemas.microsoft.com/office/drawing/2014/main" id="{6069F0B6-F2CB-48B0-B444-B54AEBCD55EB}"/>
              </a:ext>
            </a:extLst>
          </p:cNvPr>
          <p:cNvSpPr txBox="1"/>
          <p:nvPr/>
        </p:nvSpPr>
        <p:spPr>
          <a:xfrm>
            <a:off x="5212611" y="5812612"/>
            <a:ext cx="2902689" cy="461665"/>
          </a:xfrm>
          <a:prstGeom prst="rect">
            <a:avLst/>
          </a:prstGeom>
          <a:noFill/>
        </p:spPr>
        <p:txBody>
          <a:bodyPr wrap="square" rtlCol="0">
            <a:spAutoFit/>
          </a:bodyPr>
          <a:lstStyle/>
          <a:p>
            <a:r>
              <a:rPr lang="en-US" sz="2400" dirty="0"/>
              <a:t>Medtronic Fusion</a:t>
            </a:r>
            <a:endParaRPr lang="it-IT" sz="2400" dirty="0"/>
          </a:p>
        </p:txBody>
      </p:sp>
      <p:sp>
        <p:nvSpPr>
          <p:cNvPr id="16" name="Titolo 3">
            <a:extLst>
              <a:ext uri="{FF2B5EF4-FFF2-40B4-BE49-F238E27FC236}">
                <a16:creationId xmlns:a16="http://schemas.microsoft.com/office/drawing/2014/main" id="{BB4FD393-5712-43DE-B071-E5FCA0C59A33}"/>
              </a:ext>
            </a:extLst>
          </p:cNvPr>
          <p:cNvSpPr>
            <a:spLocks noGrp="1"/>
          </p:cNvSpPr>
          <p:nvPr>
            <p:ph type="title"/>
          </p:nvPr>
        </p:nvSpPr>
        <p:spPr>
          <a:xfrm>
            <a:off x="806302" y="443020"/>
            <a:ext cx="9486014" cy="945498"/>
          </a:xfrm>
        </p:spPr>
        <p:txBody>
          <a:bodyPr>
            <a:normAutofit fontScale="90000"/>
          </a:bodyPr>
          <a:lstStyle/>
          <a:p>
            <a:r>
              <a:rPr lang="en-US" dirty="0"/>
              <a:t>Oxygenator with Integrated into-membrane filter</a:t>
            </a:r>
            <a:endParaRPr lang="it-IT" dirty="0"/>
          </a:p>
        </p:txBody>
      </p:sp>
    </p:spTree>
    <p:extLst>
      <p:ext uri="{BB962C8B-B14F-4D97-AF65-F5344CB8AC3E}">
        <p14:creationId xmlns:p14="http://schemas.microsoft.com/office/powerpoint/2010/main" val="2675280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6D1B7AA7-9A04-4086-84DB-0EB824876EA9}"/>
              </a:ext>
            </a:extLst>
          </p:cNvPr>
          <p:cNvSpPr>
            <a:spLocks noGrp="1"/>
          </p:cNvSpPr>
          <p:nvPr>
            <p:ph type="sldNum" sz="quarter" idx="12"/>
          </p:nvPr>
        </p:nvSpPr>
        <p:spPr/>
        <p:txBody>
          <a:bodyPr/>
          <a:lstStyle/>
          <a:p>
            <a:pPr rtl="0"/>
            <a:fld id="{D495E168-DA5E-4888-8D8A-92B118324C14}" type="slidenum">
              <a:rPr lang="it-IT" noProof="0" smtClean="0"/>
              <a:t>21</a:t>
            </a:fld>
            <a:endParaRPr lang="it-IT" noProof="0" dirty="0"/>
          </a:p>
        </p:txBody>
      </p:sp>
      <p:sp>
        <p:nvSpPr>
          <p:cNvPr id="4" name="Titolo 3">
            <a:extLst>
              <a:ext uri="{FF2B5EF4-FFF2-40B4-BE49-F238E27FC236}">
                <a16:creationId xmlns:a16="http://schemas.microsoft.com/office/drawing/2014/main" id="{94EC5D5C-5BEB-4C3B-AA3E-E1827E0C52C3}"/>
              </a:ext>
            </a:extLst>
          </p:cNvPr>
          <p:cNvSpPr>
            <a:spLocks noGrp="1"/>
          </p:cNvSpPr>
          <p:nvPr>
            <p:ph type="title"/>
          </p:nvPr>
        </p:nvSpPr>
        <p:spPr/>
        <p:txBody>
          <a:bodyPr/>
          <a:lstStyle/>
          <a:p>
            <a:endParaRPr lang="it-IT"/>
          </a:p>
        </p:txBody>
      </p:sp>
      <p:pic>
        <p:nvPicPr>
          <p:cNvPr id="5" name="Immagine 4">
            <a:extLst>
              <a:ext uri="{FF2B5EF4-FFF2-40B4-BE49-F238E27FC236}">
                <a16:creationId xmlns:a16="http://schemas.microsoft.com/office/drawing/2014/main" id="{A4941F7F-255F-4B30-AFAC-60E8853704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3989" y="185874"/>
            <a:ext cx="9582221" cy="2663652"/>
          </a:xfrm>
          <a:prstGeom prst="rect">
            <a:avLst/>
          </a:prstGeom>
        </p:spPr>
      </p:pic>
      <p:pic>
        <p:nvPicPr>
          <p:cNvPr id="6" name="Immagine 5">
            <a:extLst>
              <a:ext uri="{FF2B5EF4-FFF2-40B4-BE49-F238E27FC236}">
                <a16:creationId xmlns:a16="http://schemas.microsoft.com/office/drawing/2014/main" id="{05D97C8F-0A4A-4A31-AE39-C26BE74665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5693" y="3151582"/>
            <a:ext cx="6980372" cy="1282195"/>
          </a:xfrm>
          <a:prstGeom prst="rect">
            <a:avLst/>
          </a:prstGeom>
        </p:spPr>
      </p:pic>
      <p:pic>
        <p:nvPicPr>
          <p:cNvPr id="7" name="Immagine 6">
            <a:extLst>
              <a:ext uri="{FF2B5EF4-FFF2-40B4-BE49-F238E27FC236}">
                <a16:creationId xmlns:a16="http://schemas.microsoft.com/office/drawing/2014/main" id="{23ACFE15-FF0B-4473-8404-AB1A487DFC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95481" y="1929164"/>
            <a:ext cx="4435645" cy="4352341"/>
          </a:xfrm>
          <a:prstGeom prst="rect">
            <a:avLst/>
          </a:prstGeom>
        </p:spPr>
      </p:pic>
      <p:sp>
        <p:nvSpPr>
          <p:cNvPr id="3" name="Rettangolo 2">
            <a:extLst>
              <a:ext uri="{FF2B5EF4-FFF2-40B4-BE49-F238E27FC236}">
                <a16:creationId xmlns:a16="http://schemas.microsoft.com/office/drawing/2014/main" id="{48350E35-8517-43A3-9A05-E7F968A6FECB}"/>
              </a:ext>
            </a:extLst>
          </p:cNvPr>
          <p:cNvSpPr/>
          <p:nvPr/>
        </p:nvSpPr>
        <p:spPr>
          <a:xfrm>
            <a:off x="4295775" y="3267075"/>
            <a:ext cx="1685925" cy="1166702"/>
          </a:xfrm>
          <a:prstGeom prst="rect">
            <a:avLst/>
          </a:prstGeom>
          <a:solidFill>
            <a:srgbClr val="FFFF00">
              <a:alpha val="20000"/>
            </a:srgbClr>
          </a:solidFill>
          <a:ln w="12700" cap="flat">
            <a:noFill/>
            <a:prstDash val="solid"/>
            <a:miter/>
          </a:ln>
        </p:spPr>
        <p:txBody>
          <a:bodyPr rtlCol="0" anchor="ctr"/>
          <a:lstStyle/>
          <a:p>
            <a:pPr algn="l"/>
            <a:endParaRPr lang="it-IT" dirty="0"/>
          </a:p>
        </p:txBody>
      </p:sp>
      <p:sp>
        <p:nvSpPr>
          <p:cNvPr id="8" name="Rettangolo 7">
            <a:extLst>
              <a:ext uri="{FF2B5EF4-FFF2-40B4-BE49-F238E27FC236}">
                <a16:creationId xmlns:a16="http://schemas.microsoft.com/office/drawing/2014/main" id="{6817100F-DACA-4CF7-9913-AFEBE3299735}"/>
              </a:ext>
            </a:extLst>
          </p:cNvPr>
          <p:cNvSpPr/>
          <p:nvPr/>
        </p:nvSpPr>
        <p:spPr>
          <a:xfrm>
            <a:off x="6019800" y="3267075"/>
            <a:ext cx="1190065" cy="1166702"/>
          </a:xfrm>
          <a:prstGeom prst="rect">
            <a:avLst/>
          </a:prstGeom>
          <a:solidFill>
            <a:schemeClr val="accent3">
              <a:lumMod val="20000"/>
              <a:lumOff val="80000"/>
              <a:alpha val="20000"/>
            </a:schemeClr>
          </a:solidFill>
          <a:ln w="12700" cap="flat">
            <a:noFill/>
            <a:prstDash val="solid"/>
            <a:miter/>
          </a:ln>
        </p:spPr>
        <p:txBody>
          <a:bodyPr rtlCol="0" anchor="ctr"/>
          <a:lstStyle/>
          <a:p>
            <a:pPr algn="l"/>
            <a:endParaRPr lang="it-IT" dirty="0"/>
          </a:p>
        </p:txBody>
      </p:sp>
    </p:spTree>
    <p:extLst>
      <p:ext uri="{BB962C8B-B14F-4D97-AF65-F5344CB8AC3E}">
        <p14:creationId xmlns:p14="http://schemas.microsoft.com/office/powerpoint/2010/main" val="56591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287997" y="1578108"/>
            <a:ext cx="5510316" cy="5406910"/>
          </a:xfrm>
          <a:prstGeom prst="rect">
            <a:avLst/>
          </a:prstGeom>
        </p:spPr>
      </p:pic>
      <p:cxnSp>
        <p:nvCxnSpPr>
          <p:cNvPr id="11" name="Connettore 1 10"/>
          <p:cNvCxnSpPr>
            <a:cxnSpLocks/>
          </p:cNvCxnSpPr>
          <p:nvPr/>
        </p:nvCxnSpPr>
        <p:spPr>
          <a:xfrm>
            <a:off x="1650665" y="4638253"/>
            <a:ext cx="6578935"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Ovale 11"/>
          <p:cNvSpPr/>
          <p:nvPr/>
        </p:nvSpPr>
        <p:spPr>
          <a:xfrm>
            <a:off x="8229600" y="4520521"/>
            <a:ext cx="144016" cy="144016"/>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 name="CasellaDiTesto 3"/>
          <p:cNvSpPr txBox="1"/>
          <p:nvPr/>
        </p:nvSpPr>
        <p:spPr>
          <a:xfrm>
            <a:off x="527786" y="3978706"/>
            <a:ext cx="3444272" cy="830997"/>
          </a:xfrm>
          <a:prstGeom prst="rect">
            <a:avLst/>
          </a:prstGeom>
          <a:noFill/>
        </p:spPr>
        <p:txBody>
          <a:bodyPr wrap="square" rtlCol="0">
            <a:spAutoFit/>
          </a:bodyPr>
          <a:lstStyle/>
          <a:p>
            <a:r>
              <a:rPr lang="en-US" sz="1600" dirty="0">
                <a:latin typeface="Calibri" charset="0"/>
                <a:ea typeface="Calibri" charset="0"/>
                <a:cs typeface="Calibri" charset="0"/>
              </a:rPr>
              <a:t>Stainless Steel H/C assuring that H</a:t>
            </a:r>
            <a:r>
              <a:rPr lang="en-US" sz="1600" baseline="-25000" dirty="0">
                <a:latin typeface="Calibri" charset="0"/>
                <a:ea typeface="Calibri" charset="0"/>
                <a:cs typeface="Calibri" charset="0"/>
              </a:rPr>
              <a:t>2</a:t>
            </a:r>
            <a:r>
              <a:rPr lang="en-US" sz="1600" dirty="0">
                <a:latin typeface="Calibri" charset="0"/>
                <a:ea typeface="Calibri" charset="0"/>
                <a:cs typeface="Calibri" charset="0"/>
              </a:rPr>
              <a:t>O</a:t>
            </a:r>
            <a:r>
              <a:rPr lang="en-US" sz="1600" baseline="-25000" dirty="0">
                <a:latin typeface="Calibri" charset="0"/>
                <a:ea typeface="Calibri" charset="0"/>
                <a:cs typeface="Calibri" charset="0"/>
              </a:rPr>
              <a:t>2</a:t>
            </a:r>
            <a:r>
              <a:rPr lang="en-US" sz="1600" dirty="0">
                <a:latin typeface="Calibri" charset="0"/>
                <a:ea typeface="Calibri" charset="0"/>
                <a:cs typeface="Calibri" charset="0"/>
              </a:rPr>
              <a:t> does not migrate from water side to blood side </a:t>
            </a:r>
          </a:p>
        </p:txBody>
      </p:sp>
      <p:pic>
        <p:nvPicPr>
          <p:cNvPr id="14" name="Immagine 13"/>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11857" y="5492047"/>
            <a:ext cx="643632" cy="76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a:extLst>
              <a:ext uri="{FF2B5EF4-FFF2-40B4-BE49-F238E27FC236}">
                <a16:creationId xmlns:a16="http://schemas.microsoft.com/office/drawing/2014/main" id="{65BF0E6F-9A53-4009-AA72-CCA102E6AC40}"/>
              </a:ext>
            </a:extLst>
          </p:cNvPr>
          <p:cNvPicPr>
            <a:picLocks noChangeAspect="1"/>
          </p:cNvPicPr>
          <p:nvPr/>
        </p:nvPicPr>
        <p:blipFill>
          <a:blip r:embed="rId4"/>
          <a:stretch>
            <a:fillRect/>
          </a:stretch>
        </p:blipFill>
        <p:spPr>
          <a:xfrm>
            <a:off x="324691" y="5792322"/>
            <a:ext cx="1951784" cy="168389"/>
          </a:xfrm>
          <a:prstGeom prst="rect">
            <a:avLst/>
          </a:prstGeom>
        </p:spPr>
      </p:pic>
      <p:sp>
        <p:nvSpPr>
          <p:cNvPr id="10" name="Titolo 3">
            <a:extLst>
              <a:ext uri="{FF2B5EF4-FFF2-40B4-BE49-F238E27FC236}">
                <a16:creationId xmlns:a16="http://schemas.microsoft.com/office/drawing/2014/main" id="{341A3AC4-838B-428A-8412-7F990FBD0FE2}"/>
              </a:ext>
            </a:extLst>
          </p:cNvPr>
          <p:cNvSpPr>
            <a:spLocks noGrp="1"/>
          </p:cNvSpPr>
          <p:nvPr>
            <p:ph type="title"/>
          </p:nvPr>
        </p:nvSpPr>
        <p:spPr>
          <a:xfrm>
            <a:off x="837871" y="293447"/>
            <a:ext cx="9486014" cy="945498"/>
          </a:xfrm>
        </p:spPr>
        <p:txBody>
          <a:bodyPr>
            <a:normAutofit fontScale="90000"/>
          </a:bodyPr>
          <a:lstStyle/>
          <a:p>
            <a:r>
              <a:rPr lang="en-US" dirty="0"/>
              <a:t>Oxygenator with fully integrated membrane filter and steel heater</a:t>
            </a:r>
            <a:endParaRPr lang="it-IT" dirty="0"/>
          </a:p>
        </p:txBody>
      </p:sp>
      <p:pic>
        <p:nvPicPr>
          <p:cNvPr id="6" name="Immagine 5">
            <a:extLst>
              <a:ext uri="{FF2B5EF4-FFF2-40B4-BE49-F238E27FC236}">
                <a16:creationId xmlns:a16="http://schemas.microsoft.com/office/drawing/2014/main" id="{59A81CDE-EA49-4D4E-9569-6A806276C7D0}"/>
              </a:ext>
            </a:extLst>
          </p:cNvPr>
          <p:cNvPicPr>
            <a:picLocks noChangeAspect="1"/>
          </p:cNvPicPr>
          <p:nvPr/>
        </p:nvPicPr>
        <p:blipFill>
          <a:blip r:embed="rId5"/>
          <a:stretch>
            <a:fillRect/>
          </a:stretch>
        </p:blipFill>
        <p:spPr>
          <a:xfrm>
            <a:off x="803758" y="1745570"/>
            <a:ext cx="3705225" cy="1997915"/>
          </a:xfrm>
          <a:prstGeom prst="rect">
            <a:avLst/>
          </a:prstGeom>
        </p:spPr>
      </p:pic>
      <p:sp>
        <p:nvSpPr>
          <p:cNvPr id="3" name="Ovale 2">
            <a:extLst>
              <a:ext uri="{FF2B5EF4-FFF2-40B4-BE49-F238E27FC236}">
                <a16:creationId xmlns:a16="http://schemas.microsoft.com/office/drawing/2014/main" id="{35FB1C91-D62D-4F80-8705-B04D6769BCCD}"/>
              </a:ext>
            </a:extLst>
          </p:cNvPr>
          <p:cNvSpPr/>
          <p:nvPr/>
        </p:nvSpPr>
        <p:spPr>
          <a:xfrm>
            <a:off x="8887966" y="3190875"/>
            <a:ext cx="1237109" cy="552610"/>
          </a:xfrm>
          <a:prstGeom prst="ellipse">
            <a:avLst/>
          </a:prstGeom>
          <a:noFill/>
          <a:ln w="57150" cap="flat">
            <a:solidFill>
              <a:srgbClr val="BC7FBB"/>
            </a:solidFill>
            <a:prstDash val="solid"/>
            <a:miter/>
          </a:ln>
        </p:spPr>
        <p:txBody>
          <a:bodyPr rtlCol="0" anchor="ctr"/>
          <a:lstStyle/>
          <a:p>
            <a:pPr algn="l"/>
            <a:endParaRPr lang="it-IT" dirty="0"/>
          </a:p>
        </p:txBody>
      </p:sp>
      <p:sp>
        <p:nvSpPr>
          <p:cNvPr id="13" name="Ovale 12">
            <a:extLst>
              <a:ext uri="{FF2B5EF4-FFF2-40B4-BE49-F238E27FC236}">
                <a16:creationId xmlns:a16="http://schemas.microsoft.com/office/drawing/2014/main" id="{BE18F9A8-2714-4619-8ACA-789114DA63B1}"/>
              </a:ext>
            </a:extLst>
          </p:cNvPr>
          <p:cNvSpPr/>
          <p:nvPr/>
        </p:nvSpPr>
        <p:spPr>
          <a:xfrm>
            <a:off x="9086776" y="3609975"/>
            <a:ext cx="1237109" cy="552610"/>
          </a:xfrm>
          <a:prstGeom prst="ellipse">
            <a:avLst/>
          </a:prstGeom>
          <a:noFill/>
          <a:ln w="57150" cap="flat">
            <a:solidFill>
              <a:srgbClr val="BC7FBB"/>
            </a:solidFill>
            <a:prstDash val="solid"/>
            <a:miter/>
          </a:ln>
        </p:spPr>
        <p:txBody>
          <a:bodyPr rtlCol="0" anchor="ctr"/>
          <a:lstStyle/>
          <a:p>
            <a:pPr algn="l"/>
            <a:endParaRPr lang="it-IT" dirty="0"/>
          </a:p>
        </p:txBody>
      </p:sp>
    </p:spTree>
    <p:extLst>
      <p:ext uri="{BB962C8B-B14F-4D97-AF65-F5344CB8AC3E}">
        <p14:creationId xmlns:p14="http://schemas.microsoft.com/office/powerpoint/2010/main" val="31530287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P spid="3"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31801" y="1758824"/>
            <a:ext cx="10216646" cy="4088555"/>
          </a:xfrm>
          <a:prstGeom prst="rect">
            <a:avLst/>
          </a:prstGeom>
        </p:spPr>
      </p:pic>
      <p:sp>
        <p:nvSpPr>
          <p:cNvPr id="11" name="CasellaDiTesto 10"/>
          <p:cNvSpPr txBox="1"/>
          <p:nvPr/>
        </p:nvSpPr>
        <p:spPr>
          <a:xfrm>
            <a:off x="1833611" y="251203"/>
            <a:ext cx="9145016" cy="861774"/>
          </a:xfrm>
          <a:prstGeom prst="rect">
            <a:avLst/>
          </a:prstGeom>
          <a:noFill/>
        </p:spPr>
        <p:txBody>
          <a:bodyPr wrap="square" rtlCol="0">
            <a:spAutoFit/>
          </a:bodyPr>
          <a:lstStyle/>
          <a:p>
            <a:r>
              <a:rPr lang="en-US" sz="5000" dirty="0">
                <a:solidFill>
                  <a:srgbClr val="002060"/>
                </a:solidFill>
                <a:latin typeface="Calibri" charset="0"/>
                <a:ea typeface="Calibri" charset="0"/>
                <a:cs typeface="Calibri" charset="0"/>
              </a:rPr>
              <a:t>OXYGENATOR: gases transfer</a:t>
            </a:r>
          </a:p>
        </p:txBody>
      </p:sp>
      <p:pic>
        <p:nvPicPr>
          <p:cNvPr id="12" name="Immagine 11"/>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31801" y="251203"/>
            <a:ext cx="1001810" cy="119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05636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9376" y="1628800"/>
            <a:ext cx="11005791" cy="4573182"/>
          </a:xfrm>
          <a:prstGeom prst="rect">
            <a:avLst/>
          </a:prstGeom>
        </p:spPr>
      </p:pic>
      <p:sp>
        <p:nvSpPr>
          <p:cNvPr id="10" name="CasellaDiTesto 9"/>
          <p:cNvSpPr txBox="1"/>
          <p:nvPr/>
        </p:nvSpPr>
        <p:spPr>
          <a:xfrm>
            <a:off x="1805874" y="436973"/>
            <a:ext cx="9145016" cy="861774"/>
          </a:xfrm>
          <a:prstGeom prst="rect">
            <a:avLst/>
          </a:prstGeom>
          <a:noFill/>
        </p:spPr>
        <p:txBody>
          <a:bodyPr wrap="square" rtlCol="0">
            <a:spAutoFit/>
          </a:bodyPr>
          <a:lstStyle/>
          <a:p>
            <a:r>
              <a:rPr lang="en-US" sz="5000" dirty="0">
                <a:solidFill>
                  <a:srgbClr val="002060"/>
                </a:solidFill>
                <a:latin typeface="Calibri" charset="0"/>
                <a:ea typeface="Calibri" charset="0"/>
                <a:cs typeface="Calibri" charset="0"/>
              </a:rPr>
              <a:t>OXYGENATOR</a:t>
            </a:r>
          </a:p>
        </p:txBody>
      </p:sp>
      <p:pic>
        <p:nvPicPr>
          <p:cNvPr id="11" name="Immagine 10"/>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7478" y="436973"/>
            <a:ext cx="815814" cy="97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35097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730258" y="133053"/>
            <a:ext cx="8134350" cy="1143000"/>
          </a:xfrm>
        </p:spPr>
        <p:txBody>
          <a:bodyPr>
            <a:normAutofit/>
          </a:bodyPr>
          <a:lstStyle/>
          <a:p>
            <a:r>
              <a:rPr lang="en-US" sz="5000" dirty="0">
                <a:solidFill>
                  <a:srgbClr val="197DCE"/>
                </a:solidFill>
                <a:latin typeface="Calibri" charset="0"/>
                <a:ea typeface="Calibri" charset="0"/>
                <a:cs typeface="Calibri" charset="0"/>
              </a:rPr>
              <a:t>Comparison with similar</a:t>
            </a:r>
          </a:p>
        </p:txBody>
      </p:sp>
      <p:graphicFrame>
        <p:nvGraphicFramePr>
          <p:cNvPr id="8" name="Tabella 7"/>
          <p:cNvGraphicFramePr>
            <a:graphicFrameLocks noGrp="1"/>
          </p:cNvGraphicFramePr>
          <p:nvPr>
            <p:extLst>
              <p:ext uri="{D42A27DB-BD31-4B8C-83A1-F6EECF244321}">
                <p14:modId xmlns:p14="http://schemas.microsoft.com/office/powerpoint/2010/main" val="3579338865"/>
              </p:ext>
            </p:extLst>
          </p:nvPr>
        </p:nvGraphicFramePr>
        <p:xfrm>
          <a:off x="708029" y="1314460"/>
          <a:ext cx="8928278" cy="1932116"/>
        </p:xfrm>
        <a:graphic>
          <a:graphicData uri="http://schemas.openxmlformats.org/drawingml/2006/table">
            <a:tbl>
              <a:tblPr>
                <a:tableStyleId>{BC89EF96-8CEA-46FF-86C4-4CE0E7609802}</a:tableStyleId>
              </a:tblPr>
              <a:tblGrid>
                <a:gridCol w="3006083">
                  <a:extLst>
                    <a:ext uri="{9D8B030D-6E8A-4147-A177-3AD203B41FA5}">
                      <a16:colId xmlns:a16="http://schemas.microsoft.com/office/drawing/2014/main" val="20000"/>
                    </a:ext>
                  </a:extLst>
                </a:gridCol>
                <a:gridCol w="1270176">
                  <a:extLst>
                    <a:ext uri="{9D8B030D-6E8A-4147-A177-3AD203B41FA5}">
                      <a16:colId xmlns:a16="http://schemas.microsoft.com/office/drawing/2014/main" val="20001"/>
                    </a:ext>
                  </a:extLst>
                </a:gridCol>
                <a:gridCol w="1206667">
                  <a:extLst>
                    <a:ext uri="{9D8B030D-6E8A-4147-A177-3AD203B41FA5}">
                      <a16:colId xmlns:a16="http://schemas.microsoft.com/office/drawing/2014/main" val="20002"/>
                    </a:ext>
                  </a:extLst>
                </a:gridCol>
                <a:gridCol w="1222545">
                  <a:extLst>
                    <a:ext uri="{9D8B030D-6E8A-4147-A177-3AD203B41FA5}">
                      <a16:colId xmlns:a16="http://schemas.microsoft.com/office/drawing/2014/main" val="20003"/>
                    </a:ext>
                  </a:extLst>
                </a:gridCol>
                <a:gridCol w="1206667">
                  <a:extLst>
                    <a:ext uri="{9D8B030D-6E8A-4147-A177-3AD203B41FA5}">
                      <a16:colId xmlns:a16="http://schemas.microsoft.com/office/drawing/2014/main" val="20004"/>
                    </a:ext>
                  </a:extLst>
                </a:gridCol>
                <a:gridCol w="1016140">
                  <a:extLst>
                    <a:ext uri="{9D8B030D-6E8A-4147-A177-3AD203B41FA5}">
                      <a16:colId xmlns:a16="http://schemas.microsoft.com/office/drawing/2014/main" val="20005"/>
                    </a:ext>
                  </a:extLst>
                </a:gridCol>
              </a:tblGrid>
              <a:tr h="529992">
                <a:tc>
                  <a:txBody>
                    <a:bodyPr/>
                    <a:lstStyle/>
                    <a:p>
                      <a:pPr algn="l" fontAlgn="b"/>
                      <a:r>
                        <a:rPr lang="it-IT" sz="1700" u="none" strike="noStrike" dirty="0"/>
                        <a:t> </a:t>
                      </a:r>
                      <a:endParaRPr lang="it-IT" sz="1700" b="0" i="0" u="none" strike="noStrike" dirty="0">
                        <a:solidFill>
                          <a:srgbClr val="000000"/>
                        </a:solidFill>
                        <a:latin typeface="Calibri"/>
                      </a:endParaRPr>
                    </a:p>
                  </a:txBody>
                  <a:tcPr marL="14972" marR="14972" marT="14972" marB="0" anchor="ctr"/>
                </a:tc>
                <a:tc>
                  <a:txBody>
                    <a:bodyPr/>
                    <a:lstStyle/>
                    <a:p>
                      <a:pPr algn="l" fontAlgn="b"/>
                      <a:r>
                        <a:rPr lang="it-IT" sz="1700" u="none" strike="noStrike"/>
                        <a:t> </a:t>
                      </a:r>
                      <a:endParaRPr lang="it-IT" sz="1700" b="0" i="0" u="none" strike="noStrike">
                        <a:solidFill>
                          <a:srgbClr val="000000"/>
                        </a:solidFill>
                        <a:latin typeface="Calibri"/>
                      </a:endParaRPr>
                    </a:p>
                  </a:txBody>
                  <a:tcPr marL="14972" marR="14972" marT="14972" marB="0" anchor="ctr"/>
                </a:tc>
                <a:tc gridSpan="3">
                  <a:txBody>
                    <a:bodyPr/>
                    <a:lstStyle/>
                    <a:p>
                      <a:pPr algn="ctr" fontAlgn="b"/>
                      <a:r>
                        <a:rPr lang="it-IT" sz="2400" b="1" u="none" strike="noStrike" dirty="0">
                          <a:solidFill>
                            <a:schemeClr val="bg2">
                              <a:lumMod val="50000"/>
                            </a:schemeClr>
                          </a:solidFill>
                        </a:rPr>
                        <a:t>% AIR REDUCTION</a:t>
                      </a:r>
                      <a:endParaRPr lang="it-IT" sz="2400" b="1" i="0" u="none" strike="noStrike" dirty="0">
                        <a:solidFill>
                          <a:schemeClr val="bg2">
                            <a:lumMod val="50000"/>
                          </a:schemeClr>
                        </a:solidFill>
                        <a:latin typeface="Calibri"/>
                      </a:endParaRPr>
                    </a:p>
                  </a:txBody>
                  <a:tcPr marL="14972" marR="14972" marT="14972" marB="0" anchor="ctr"/>
                </a:tc>
                <a:tc hMerge="1">
                  <a:txBody>
                    <a:bodyPr/>
                    <a:lstStyle/>
                    <a:p>
                      <a:endParaRPr lang="en-US"/>
                    </a:p>
                  </a:txBody>
                  <a:tcPr/>
                </a:tc>
                <a:tc hMerge="1">
                  <a:txBody>
                    <a:bodyPr/>
                    <a:lstStyle/>
                    <a:p>
                      <a:endParaRPr lang="en-US"/>
                    </a:p>
                  </a:txBody>
                  <a:tcPr/>
                </a:tc>
                <a:tc>
                  <a:txBody>
                    <a:bodyPr/>
                    <a:lstStyle/>
                    <a:p>
                      <a:pPr algn="l" fontAlgn="b"/>
                      <a:r>
                        <a:rPr lang="it-IT" sz="2000" b="1" u="none" strike="noStrike" dirty="0">
                          <a:solidFill>
                            <a:schemeClr val="bg2">
                              <a:lumMod val="50000"/>
                            </a:schemeClr>
                          </a:solidFill>
                        </a:rPr>
                        <a:t> </a:t>
                      </a:r>
                      <a:endParaRPr lang="it-IT" sz="2000" b="1" i="0" u="none" strike="noStrike" dirty="0">
                        <a:solidFill>
                          <a:schemeClr val="bg2">
                            <a:lumMod val="50000"/>
                          </a:schemeClr>
                        </a:solidFill>
                        <a:latin typeface="Calibri"/>
                      </a:endParaRPr>
                    </a:p>
                  </a:txBody>
                  <a:tcPr marL="14972" marR="14972" marT="14972" marB="0" anchor="ctr"/>
                </a:tc>
                <a:extLst>
                  <a:ext uri="{0D108BD9-81ED-4DB2-BD59-A6C34878D82A}">
                    <a16:rowId xmlns:a16="http://schemas.microsoft.com/office/drawing/2014/main" val="10000"/>
                  </a:ext>
                </a:extLst>
              </a:tr>
              <a:tr h="350531">
                <a:tc>
                  <a:txBody>
                    <a:bodyPr/>
                    <a:lstStyle/>
                    <a:p>
                      <a:pPr algn="l" fontAlgn="b"/>
                      <a:endParaRPr lang="it-IT" sz="1700" b="0" i="0" u="none" strike="noStrike">
                        <a:solidFill>
                          <a:srgbClr val="000000"/>
                        </a:solidFill>
                        <a:latin typeface="Calibri"/>
                      </a:endParaRPr>
                    </a:p>
                  </a:txBody>
                  <a:tcPr marL="14972" marR="14972" marT="14972" marB="0" anchor="ctr"/>
                </a:tc>
                <a:tc>
                  <a:txBody>
                    <a:bodyPr/>
                    <a:lstStyle/>
                    <a:p>
                      <a:pPr algn="ctr" fontAlgn="b"/>
                      <a:r>
                        <a:rPr lang="it-IT" sz="1700" u="none" strike="noStrike" dirty="0"/>
                        <a:t>n</a:t>
                      </a:r>
                      <a:endParaRPr lang="it-IT" sz="1700" b="1" i="0" u="none" strike="noStrike" dirty="0">
                        <a:solidFill>
                          <a:srgbClr val="000000"/>
                        </a:solidFill>
                        <a:latin typeface="Calibri"/>
                      </a:endParaRPr>
                    </a:p>
                  </a:txBody>
                  <a:tcPr marL="14972" marR="14972" marT="14972" marB="0" anchor="ctr"/>
                </a:tc>
                <a:tc>
                  <a:txBody>
                    <a:bodyPr/>
                    <a:lstStyle/>
                    <a:p>
                      <a:pPr algn="ctr" fontAlgn="ctr"/>
                      <a:r>
                        <a:rPr lang="it-IT" sz="1700" u="none" strike="noStrike" dirty="0"/>
                        <a:t>2,3 LPM</a:t>
                      </a:r>
                      <a:endParaRPr lang="it-IT" sz="1700" b="1" i="0" u="none" strike="noStrike" dirty="0">
                        <a:solidFill>
                          <a:srgbClr val="000000"/>
                        </a:solidFill>
                        <a:latin typeface="Calibri"/>
                      </a:endParaRPr>
                    </a:p>
                  </a:txBody>
                  <a:tcPr marL="14972" marR="14972" marT="14972" marB="0" anchor="ctr"/>
                </a:tc>
                <a:tc>
                  <a:txBody>
                    <a:bodyPr/>
                    <a:lstStyle/>
                    <a:p>
                      <a:pPr algn="ctr" fontAlgn="ctr"/>
                      <a:r>
                        <a:rPr lang="it-IT" sz="1700" u="none" strike="noStrike" dirty="0"/>
                        <a:t>4,6 LPM</a:t>
                      </a:r>
                      <a:endParaRPr lang="it-IT" sz="1700" b="1" i="0" u="none" strike="noStrike" dirty="0">
                        <a:solidFill>
                          <a:srgbClr val="000000"/>
                        </a:solidFill>
                        <a:latin typeface="Calibri"/>
                      </a:endParaRPr>
                    </a:p>
                  </a:txBody>
                  <a:tcPr marL="14972" marR="14972" marT="14972" marB="0" anchor="ctr"/>
                </a:tc>
                <a:tc>
                  <a:txBody>
                    <a:bodyPr/>
                    <a:lstStyle/>
                    <a:p>
                      <a:pPr algn="ctr" fontAlgn="ctr"/>
                      <a:r>
                        <a:rPr lang="it-IT" sz="1700" u="none" strike="noStrike" dirty="0"/>
                        <a:t>7,0 LPM</a:t>
                      </a:r>
                      <a:endParaRPr lang="it-IT" sz="1700" b="1" i="0" u="none" strike="noStrike" dirty="0">
                        <a:solidFill>
                          <a:srgbClr val="000000"/>
                        </a:solidFill>
                        <a:latin typeface="Calibri"/>
                      </a:endParaRPr>
                    </a:p>
                  </a:txBody>
                  <a:tcPr marL="14972" marR="14972" marT="14972" marB="0" anchor="ctr"/>
                </a:tc>
                <a:tc>
                  <a:txBody>
                    <a:bodyPr/>
                    <a:lstStyle/>
                    <a:p>
                      <a:pPr algn="ctr" fontAlgn="ctr"/>
                      <a:r>
                        <a:rPr lang="it-IT" sz="1700" u="none" strike="noStrike"/>
                        <a:t>p value</a:t>
                      </a:r>
                      <a:endParaRPr lang="it-IT" sz="1700" b="1" i="0" u="none" strike="noStrike">
                        <a:solidFill>
                          <a:srgbClr val="000000"/>
                        </a:solidFill>
                        <a:latin typeface="Calibri"/>
                      </a:endParaRPr>
                    </a:p>
                  </a:txBody>
                  <a:tcPr marL="14972" marR="14972" marT="14972" marB="0" anchor="ctr"/>
                </a:tc>
                <a:extLst>
                  <a:ext uri="{0D108BD9-81ED-4DB2-BD59-A6C34878D82A}">
                    <a16:rowId xmlns:a16="http://schemas.microsoft.com/office/drawing/2014/main" val="10001"/>
                  </a:ext>
                </a:extLst>
              </a:tr>
              <a:tr h="350531">
                <a:tc>
                  <a:txBody>
                    <a:bodyPr/>
                    <a:lstStyle/>
                    <a:p>
                      <a:pPr algn="l" fontAlgn="b"/>
                      <a:r>
                        <a:rPr lang="it-IT" sz="2000" b="1" u="none" strike="noStrike" dirty="0">
                          <a:solidFill>
                            <a:srgbClr val="197DCE"/>
                          </a:solidFill>
                        </a:rPr>
                        <a:t>A.L.ONE AF PLUS </a:t>
                      </a:r>
                      <a:endParaRPr lang="it-IT" sz="2000" b="1" i="0" u="none" strike="noStrike" dirty="0">
                        <a:solidFill>
                          <a:srgbClr val="197DCE"/>
                        </a:solidFill>
                        <a:latin typeface="Calibri"/>
                      </a:endParaRPr>
                    </a:p>
                  </a:txBody>
                  <a:tcPr marL="14972" marR="14972" marT="14972" marB="0" anchor="ctr"/>
                </a:tc>
                <a:tc>
                  <a:txBody>
                    <a:bodyPr/>
                    <a:lstStyle/>
                    <a:p>
                      <a:pPr algn="ctr" fontAlgn="b"/>
                      <a:r>
                        <a:rPr lang="it-IT" sz="1700" u="none" strike="noStrike" dirty="0"/>
                        <a:t>5</a:t>
                      </a:r>
                      <a:endParaRPr lang="it-IT" sz="1700" b="0" i="0" u="none" strike="noStrike" dirty="0">
                        <a:solidFill>
                          <a:srgbClr val="000000"/>
                        </a:solidFill>
                        <a:latin typeface="Calibri"/>
                      </a:endParaRPr>
                    </a:p>
                  </a:txBody>
                  <a:tcPr marL="14972" marR="14972" marT="14972" marB="0" anchor="ctr"/>
                </a:tc>
                <a:tc>
                  <a:txBody>
                    <a:bodyPr/>
                    <a:lstStyle/>
                    <a:p>
                      <a:pPr algn="ctr" fontAlgn="ctr"/>
                      <a:r>
                        <a:rPr lang="it-IT" sz="1700" u="none" strike="noStrike"/>
                        <a:t>99,80%</a:t>
                      </a:r>
                      <a:endParaRPr lang="it-IT" sz="1700" b="0" i="0" u="none" strike="noStrike">
                        <a:solidFill>
                          <a:srgbClr val="000000"/>
                        </a:solidFill>
                        <a:latin typeface="Calibri"/>
                      </a:endParaRPr>
                    </a:p>
                  </a:txBody>
                  <a:tcPr marL="14972" marR="14972" marT="14972" marB="0" anchor="ctr"/>
                </a:tc>
                <a:tc>
                  <a:txBody>
                    <a:bodyPr/>
                    <a:lstStyle/>
                    <a:p>
                      <a:pPr algn="ctr" fontAlgn="ctr"/>
                      <a:r>
                        <a:rPr lang="it-IT" sz="1700" u="none" strike="noStrike"/>
                        <a:t>99,50%</a:t>
                      </a:r>
                      <a:endParaRPr lang="it-IT" sz="1700" b="0" i="0" u="none" strike="noStrike">
                        <a:solidFill>
                          <a:srgbClr val="000000"/>
                        </a:solidFill>
                        <a:latin typeface="Calibri"/>
                      </a:endParaRPr>
                    </a:p>
                  </a:txBody>
                  <a:tcPr marL="14972" marR="14972" marT="14972" marB="0" anchor="ctr"/>
                </a:tc>
                <a:tc>
                  <a:txBody>
                    <a:bodyPr/>
                    <a:lstStyle/>
                    <a:p>
                      <a:pPr algn="ctr" fontAlgn="ctr"/>
                      <a:r>
                        <a:rPr lang="it-IT" sz="1700" u="none" strike="noStrike"/>
                        <a:t>99,00%</a:t>
                      </a:r>
                      <a:endParaRPr lang="it-IT" sz="1700" b="0" i="0" u="none" strike="noStrike">
                        <a:solidFill>
                          <a:srgbClr val="000000"/>
                        </a:solidFill>
                        <a:latin typeface="Calibri"/>
                      </a:endParaRPr>
                    </a:p>
                  </a:txBody>
                  <a:tcPr marL="14972" marR="14972" marT="14972" marB="0" anchor="ctr"/>
                </a:tc>
                <a:tc>
                  <a:txBody>
                    <a:bodyPr/>
                    <a:lstStyle/>
                    <a:p>
                      <a:pPr algn="ctr" fontAlgn="b"/>
                      <a:r>
                        <a:rPr lang="it-IT" sz="1700" u="none" strike="noStrike"/>
                        <a:t>ns</a:t>
                      </a:r>
                      <a:endParaRPr lang="it-IT" sz="1700" b="0" i="0" u="none" strike="noStrike">
                        <a:solidFill>
                          <a:srgbClr val="000000"/>
                        </a:solidFill>
                        <a:latin typeface="Calibri"/>
                      </a:endParaRPr>
                    </a:p>
                  </a:txBody>
                  <a:tcPr marL="14972" marR="14972" marT="14972" marB="0" anchor="ctr"/>
                </a:tc>
                <a:extLst>
                  <a:ext uri="{0D108BD9-81ED-4DB2-BD59-A6C34878D82A}">
                    <a16:rowId xmlns:a16="http://schemas.microsoft.com/office/drawing/2014/main" val="10002"/>
                  </a:ext>
                </a:extLst>
              </a:tr>
              <a:tr h="350531">
                <a:tc>
                  <a:txBody>
                    <a:bodyPr/>
                    <a:lstStyle/>
                    <a:p>
                      <a:pPr algn="l" fontAlgn="b"/>
                      <a:r>
                        <a:rPr lang="it-IT" sz="2000" b="1" u="none" strike="noStrike" dirty="0">
                          <a:solidFill>
                            <a:srgbClr val="FF0000"/>
                          </a:solidFill>
                        </a:rPr>
                        <a:t>Fusion</a:t>
                      </a:r>
                      <a:endParaRPr lang="it-IT" sz="2000" b="1" i="0" u="none" strike="noStrike" dirty="0">
                        <a:solidFill>
                          <a:srgbClr val="FF0000"/>
                        </a:solidFill>
                        <a:latin typeface="Calibri"/>
                      </a:endParaRPr>
                    </a:p>
                  </a:txBody>
                  <a:tcPr marL="14972" marR="14972" marT="14972" marB="0" anchor="ctr"/>
                </a:tc>
                <a:tc>
                  <a:txBody>
                    <a:bodyPr/>
                    <a:lstStyle/>
                    <a:p>
                      <a:pPr algn="ctr" fontAlgn="b"/>
                      <a:r>
                        <a:rPr lang="it-IT" sz="1700" u="none" strike="noStrike" dirty="0"/>
                        <a:t>5</a:t>
                      </a:r>
                      <a:endParaRPr lang="it-IT" sz="1700" b="0" i="0" u="none" strike="noStrike" dirty="0">
                        <a:solidFill>
                          <a:srgbClr val="000000"/>
                        </a:solidFill>
                        <a:latin typeface="Calibri"/>
                      </a:endParaRPr>
                    </a:p>
                  </a:txBody>
                  <a:tcPr marL="14972" marR="14972" marT="14972" marB="0" anchor="ctr"/>
                </a:tc>
                <a:tc>
                  <a:txBody>
                    <a:bodyPr/>
                    <a:lstStyle/>
                    <a:p>
                      <a:pPr algn="ctr" fontAlgn="ctr"/>
                      <a:r>
                        <a:rPr lang="it-IT" sz="1700" u="none" strike="noStrike"/>
                        <a:t>99,90%</a:t>
                      </a:r>
                      <a:endParaRPr lang="it-IT" sz="1700" b="0" i="0" u="none" strike="noStrike">
                        <a:solidFill>
                          <a:srgbClr val="000000"/>
                        </a:solidFill>
                        <a:latin typeface="Calibri"/>
                      </a:endParaRPr>
                    </a:p>
                  </a:txBody>
                  <a:tcPr marL="14972" marR="14972" marT="14972" marB="0" anchor="ctr"/>
                </a:tc>
                <a:tc>
                  <a:txBody>
                    <a:bodyPr/>
                    <a:lstStyle/>
                    <a:p>
                      <a:pPr algn="ctr" fontAlgn="ctr"/>
                      <a:r>
                        <a:rPr lang="it-IT" sz="1700" u="none" strike="noStrike"/>
                        <a:t>99,80%</a:t>
                      </a:r>
                      <a:endParaRPr lang="it-IT" sz="1700" b="0" i="0" u="none" strike="noStrike">
                        <a:solidFill>
                          <a:srgbClr val="000000"/>
                        </a:solidFill>
                        <a:latin typeface="Calibri"/>
                      </a:endParaRPr>
                    </a:p>
                  </a:txBody>
                  <a:tcPr marL="14972" marR="14972" marT="14972" marB="0" anchor="ctr"/>
                </a:tc>
                <a:tc>
                  <a:txBody>
                    <a:bodyPr/>
                    <a:lstStyle/>
                    <a:p>
                      <a:pPr algn="ctr" fontAlgn="ctr"/>
                      <a:r>
                        <a:rPr lang="it-IT" sz="1700" u="none" strike="noStrike"/>
                        <a:t>99,50%</a:t>
                      </a:r>
                      <a:endParaRPr lang="it-IT" sz="1700" b="0" i="0" u="none" strike="noStrike">
                        <a:solidFill>
                          <a:srgbClr val="000000"/>
                        </a:solidFill>
                        <a:latin typeface="Calibri"/>
                      </a:endParaRPr>
                    </a:p>
                  </a:txBody>
                  <a:tcPr marL="14972" marR="14972" marT="14972" marB="0" anchor="ctr"/>
                </a:tc>
                <a:tc>
                  <a:txBody>
                    <a:bodyPr/>
                    <a:lstStyle/>
                    <a:p>
                      <a:pPr algn="ctr" fontAlgn="b"/>
                      <a:r>
                        <a:rPr lang="it-IT" sz="1700" u="none" strike="noStrike"/>
                        <a:t>ns</a:t>
                      </a:r>
                      <a:endParaRPr lang="it-IT" sz="1700" b="0" i="0" u="none" strike="noStrike">
                        <a:solidFill>
                          <a:srgbClr val="000000"/>
                        </a:solidFill>
                        <a:latin typeface="Calibri"/>
                      </a:endParaRPr>
                    </a:p>
                  </a:txBody>
                  <a:tcPr marL="14972" marR="14972" marT="14972" marB="0" anchor="ctr"/>
                </a:tc>
                <a:extLst>
                  <a:ext uri="{0D108BD9-81ED-4DB2-BD59-A6C34878D82A}">
                    <a16:rowId xmlns:a16="http://schemas.microsoft.com/office/drawing/2014/main" val="10003"/>
                  </a:ext>
                </a:extLst>
              </a:tr>
              <a:tr h="350531">
                <a:tc>
                  <a:txBody>
                    <a:bodyPr/>
                    <a:lstStyle/>
                    <a:p>
                      <a:pPr algn="l" fontAlgn="b"/>
                      <a:r>
                        <a:rPr lang="it-IT" sz="2000" b="1" u="none" strike="noStrike" dirty="0">
                          <a:solidFill>
                            <a:srgbClr val="00B050"/>
                          </a:solidFill>
                        </a:rPr>
                        <a:t>FX25</a:t>
                      </a:r>
                      <a:endParaRPr lang="it-IT" sz="2000" b="1" i="0" u="none" strike="noStrike" dirty="0">
                        <a:solidFill>
                          <a:srgbClr val="00B050"/>
                        </a:solidFill>
                        <a:latin typeface="Calibri"/>
                      </a:endParaRPr>
                    </a:p>
                  </a:txBody>
                  <a:tcPr marL="14972" marR="14972" marT="14972" marB="0" anchor="ctr"/>
                </a:tc>
                <a:tc>
                  <a:txBody>
                    <a:bodyPr/>
                    <a:lstStyle/>
                    <a:p>
                      <a:pPr algn="ctr" fontAlgn="b"/>
                      <a:r>
                        <a:rPr lang="it-IT" sz="1700" u="none" strike="noStrike" dirty="0"/>
                        <a:t>5</a:t>
                      </a:r>
                      <a:endParaRPr lang="it-IT" sz="1700" b="0" i="0" u="none" strike="noStrike" dirty="0">
                        <a:solidFill>
                          <a:srgbClr val="000000"/>
                        </a:solidFill>
                        <a:latin typeface="Calibri"/>
                      </a:endParaRPr>
                    </a:p>
                  </a:txBody>
                  <a:tcPr marL="14972" marR="14972" marT="14972" marB="0" anchor="ctr"/>
                </a:tc>
                <a:tc>
                  <a:txBody>
                    <a:bodyPr/>
                    <a:lstStyle/>
                    <a:p>
                      <a:pPr algn="ctr" fontAlgn="ctr"/>
                      <a:r>
                        <a:rPr lang="it-IT" sz="1700" u="none" strike="noStrike"/>
                        <a:t>99,90%</a:t>
                      </a:r>
                      <a:endParaRPr lang="it-IT" sz="1700" b="0" i="0" u="none" strike="noStrike">
                        <a:solidFill>
                          <a:srgbClr val="000000"/>
                        </a:solidFill>
                        <a:latin typeface="Calibri"/>
                      </a:endParaRPr>
                    </a:p>
                  </a:txBody>
                  <a:tcPr marL="14972" marR="14972" marT="14972" marB="0" anchor="ctr"/>
                </a:tc>
                <a:tc>
                  <a:txBody>
                    <a:bodyPr/>
                    <a:lstStyle/>
                    <a:p>
                      <a:pPr algn="ctr" fontAlgn="ctr"/>
                      <a:r>
                        <a:rPr lang="it-IT" sz="1700" u="none" strike="noStrike"/>
                        <a:t>99,80%</a:t>
                      </a:r>
                      <a:endParaRPr lang="it-IT" sz="1700" b="0" i="0" u="none" strike="noStrike">
                        <a:solidFill>
                          <a:srgbClr val="000000"/>
                        </a:solidFill>
                        <a:latin typeface="Calibri"/>
                      </a:endParaRPr>
                    </a:p>
                  </a:txBody>
                  <a:tcPr marL="14972" marR="14972" marT="14972" marB="0" anchor="ctr"/>
                </a:tc>
                <a:tc>
                  <a:txBody>
                    <a:bodyPr/>
                    <a:lstStyle/>
                    <a:p>
                      <a:pPr algn="ctr" fontAlgn="ctr"/>
                      <a:r>
                        <a:rPr lang="it-IT" sz="1700" u="none" strike="noStrike"/>
                        <a:t>99,60%</a:t>
                      </a:r>
                      <a:endParaRPr lang="it-IT" sz="1700" b="0" i="0" u="none" strike="noStrike">
                        <a:solidFill>
                          <a:srgbClr val="000000"/>
                        </a:solidFill>
                        <a:latin typeface="Calibri"/>
                      </a:endParaRPr>
                    </a:p>
                  </a:txBody>
                  <a:tcPr marL="14972" marR="14972" marT="14972" marB="0" anchor="ctr"/>
                </a:tc>
                <a:tc>
                  <a:txBody>
                    <a:bodyPr/>
                    <a:lstStyle/>
                    <a:p>
                      <a:pPr algn="ctr" fontAlgn="b"/>
                      <a:r>
                        <a:rPr lang="it-IT" sz="1700" u="none" strike="noStrike" dirty="0" err="1"/>
                        <a:t>ns</a:t>
                      </a:r>
                      <a:endParaRPr lang="it-IT" sz="1700" b="0" i="0" u="none" strike="noStrike" dirty="0">
                        <a:solidFill>
                          <a:srgbClr val="000000"/>
                        </a:solidFill>
                        <a:latin typeface="Calibri"/>
                      </a:endParaRPr>
                    </a:p>
                  </a:txBody>
                  <a:tcPr marL="14972" marR="14972" marT="14972" marB="0" anchor="ctr"/>
                </a:tc>
                <a:extLst>
                  <a:ext uri="{0D108BD9-81ED-4DB2-BD59-A6C34878D82A}">
                    <a16:rowId xmlns:a16="http://schemas.microsoft.com/office/drawing/2014/main" val="10004"/>
                  </a:ext>
                </a:extLst>
              </a:tr>
            </a:tbl>
          </a:graphicData>
        </a:graphic>
      </p:graphicFrame>
      <p:sp>
        <p:nvSpPr>
          <p:cNvPr id="9" name="CasellaDiTesto 8"/>
          <p:cNvSpPr txBox="1"/>
          <p:nvPr/>
        </p:nvSpPr>
        <p:spPr>
          <a:xfrm>
            <a:off x="8112224" y="5086895"/>
            <a:ext cx="2664296" cy="954107"/>
          </a:xfrm>
          <a:prstGeom prst="rect">
            <a:avLst/>
          </a:prstGeom>
          <a:noFill/>
        </p:spPr>
        <p:txBody>
          <a:bodyPr wrap="square" rtlCol="0">
            <a:spAutoFit/>
          </a:bodyPr>
          <a:lstStyle/>
          <a:p>
            <a:pPr algn="r"/>
            <a:r>
              <a:rPr lang="en-US" sz="1400" dirty="0"/>
              <a:t>Data  are  expressed as </a:t>
            </a:r>
          </a:p>
          <a:p>
            <a:pPr algn="r"/>
            <a:r>
              <a:rPr lang="en-US" sz="1400" dirty="0"/>
              <a:t>mean percentage efficiency of </a:t>
            </a:r>
          </a:p>
          <a:p>
            <a:pPr algn="r"/>
            <a:r>
              <a:rPr lang="en-US" sz="1400" dirty="0"/>
              <a:t>gross air removal </a:t>
            </a:r>
          </a:p>
          <a:p>
            <a:pPr algn="r"/>
            <a:endParaRPr lang="en-US" sz="1400" dirty="0"/>
          </a:p>
        </p:txBody>
      </p:sp>
      <p:sp>
        <p:nvSpPr>
          <p:cNvPr id="11" name="CasellaDiTesto 10"/>
          <p:cNvSpPr txBox="1"/>
          <p:nvPr/>
        </p:nvSpPr>
        <p:spPr>
          <a:xfrm>
            <a:off x="7680176" y="3356992"/>
            <a:ext cx="2592288" cy="923330"/>
          </a:xfrm>
          <a:prstGeom prst="rect">
            <a:avLst/>
          </a:prstGeom>
          <a:noFill/>
        </p:spPr>
        <p:txBody>
          <a:bodyPr wrap="square" rtlCol="0">
            <a:spAutoFit/>
          </a:bodyPr>
          <a:lstStyle/>
          <a:p>
            <a:r>
              <a:rPr lang="en-US" dirty="0"/>
              <a:t>A.L.ONE </a:t>
            </a:r>
            <a:r>
              <a:rPr lang="en-US" b="1" dirty="0"/>
              <a:t>AF PLUS</a:t>
            </a:r>
          </a:p>
          <a:p>
            <a:r>
              <a:rPr lang="en-US" dirty="0"/>
              <a:t>FUSION </a:t>
            </a:r>
          </a:p>
          <a:p>
            <a:r>
              <a:rPr lang="en-US" dirty="0"/>
              <a:t>FX25</a:t>
            </a:r>
          </a:p>
        </p:txBody>
      </p:sp>
      <p:sp>
        <p:nvSpPr>
          <p:cNvPr id="12" name="Rettangolo 11"/>
          <p:cNvSpPr/>
          <p:nvPr/>
        </p:nvSpPr>
        <p:spPr>
          <a:xfrm>
            <a:off x="7536160" y="3459443"/>
            <a:ext cx="144016" cy="1440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ttangolo 12"/>
          <p:cNvSpPr/>
          <p:nvPr/>
        </p:nvSpPr>
        <p:spPr>
          <a:xfrm>
            <a:off x="7536160" y="3744742"/>
            <a:ext cx="144016"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ttangolo 13"/>
          <p:cNvSpPr/>
          <p:nvPr/>
        </p:nvSpPr>
        <p:spPr>
          <a:xfrm>
            <a:off x="7536160" y="4018919"/>
            <a:ext cx="144016"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48242" y="3284983"/>
            <a:ext cx="5255870" cy="2756019"/>
          </a:xfrm>
          <a:prstGeom prst="rect">
            <a:avLst/>
          </a:prstGeom>
          <a:noFill/>
          <a:ln w="9525">
            <a:noFill/>
            <a:miter lim="800000"/>
            <a:headEnd/>
            <a:tailEnd/>
          </a:ln>
        </p:spPr>
      </p:pic>
      <p:pic>
        <p:nvPicPr>
          <p:cNvPr id="10" name="Immagin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6898" y="5563948"/>
            <a:ext cx="986463" cy="1178400"/>
          </a:xfrm>
          <a:prstGeom prst="rect">
            <a:avLst/>
          </a:prstGeom>
        </p:spPr>
      </p:pic>
    </p:spTree>
    <p:extLst>
      <p:ext uri="{BB962C8B-B14F-4D97-AF65-F5344CB8AC3E}">
        <p14:creationId xmlns:p14="http://schemas.microsoft.com/office/powerpoint/2010/main" val="7737445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4862" y="1914525"/>
            <a:ext cx="5429696" cy="2556160"/>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72834" y="2324100"/>
            <a:ext cx="4850432" cy="2089836"/>
          </a:xfrm>
          <a:prstGeom prst="rect">
            <a:avLst/>
          </a:prstGeom>
        </p:spPr>
      </p:pic>
      <p:sp>
        <p:nvSpPr>
          <p:cNvPr id="8" name="CasellaDiTesto 7"/>
          <p:cNvSpPr txBox="1"/>
          <p:nvPr/>
        </p:nvSpPr>
        <p:spPr>
          <a:xfrm>
            <a:off x="601951" y="4729394"/>
            <a:ext cx="10945215" cy="1200329"/>
          </a:xfrm>
          <a:prstGeom prst="rect">
            <a:avLst/>
          </a:prstGeom>
          <a:noFill/>
        </p:spPr>
        <p:txBody>
          <a:bodyPr wrap="square" rtlCol="0">
            <a:spAutoFit/>
          </a:bodyPr>
          <a:lstStyle/>
          <a:p>
            <a:pPr algn="just"/>
            <a:r>
              <a:rPr lang="it-IT" sz="2000" dirty="0" err="1">
                <a:latin typeface="Calibri Light" charset="0"/>
                <a:ea typeface="Calibri Light" charset="0"/>
                <a:cs typeface="Calibri Light" charset="0"/>
              </a:rPr>
              <a:t>Phosphorylcholine</a:t>
            </a:r>
            <a:r>
              <a:rPr lang="it-IT" sz="2000" dirty="0">
                <a:latin typeface="Calibri Light" charset="0"/>
                <a:ea typeface="Calibri Light" charset="0"/>
                <a:cs typeface="Calibri Light" charset="0"/>
              </a:rPr>
              <a:t> </a:t>
            </a:r>
            <a:r>
              <a:rPr lang="it-IT" sz="2000" dirty="0" err="1">
                <a:latin typeface="Calibri Light" charset="0"/>
                <a:ea typeface="Calibri Light" charset="0"/>
                <a:cs typeface="Calibri Light" charset="0"/>
              </a:rPr>
              <a:t>is</a:t>
            </a:r>
            <a:r>
              <a:rPr lang="it-IT" sz="2000" dirty="0">
                <a:latin typeface="Calibri Light" charset="0"/>
                <a:ea typeface="Calibri Light" charset="0"/>
                <a:cs typeface="Calibri Light" charset="0"/>
              </a:rPr>
              <a:t> the </a:t>
            </a:r>
            <a:r>
              <a:rPr lang="it-IT" sz="2000" dirty="0" err="1">
                <a:latin typeface="Calibri Light" charset="0"/>
                <a:ea typeface="Calibri Light" charset="0"/>
                <a:cs typeface="Calibri Light" charset="0"/>
              </a:rPr>
              <a:t>predominant</a:t>
            </a:r>
            <a:r>
              <a:rPr lang="it-IT" sz="2000" dirty="0">
                <a:latin typeface="Calibri Light" charset="0"/>
                <a:ea typeface="Calibri Light" charset="0"/>
                <a:cs typeface="Calibri Light" charset="0"/>
              </a:rPr>
              <a:t> </a:t>
            </a:r>
            <a:r>
              <a:rPr lang="it-IT" sz="2000" dirty="0" err="1">
                <a:latin typeface="Calibri Light" charset="0"/>
                <a:ea typeface="Calibri Light" charset="0"/>
                <a:cs typeface="Calibri Light" charset="0"/>
              </a:rPr>
              <a:t>headgroup</a:t>
            </a:r>
            <a:r>
              <a:rPr lang="it-IT" sz="2000" dirty="0">
                <a:latin typeface="Calibri Light" charset="0"/>
                <a:ea typeface="Calibri Light" charset="0"/>
                <a:cs typeface="Calibri Light" charset="0"/>
              </a:rPr>
              <a:t> </a:t>
            </a:r>
            <a:r>
              <a:rPr lang="it-IT" sz="2000" dirty="0" err="1">
                <a:latin typeface="Calibri Light" charset="0"/>
                <a:ea typeface="Calibri Light" charset="0"/>
                <a:cs typeface="Calibri Light" charset="0"/>
              </a:rPr>
              <a:t>found</a:t>
            </a:r>
            <a:r>
              <a:rPr lang="it-IT" sz="2000" dirty="0">
                <a:latin typeface="Calibri Light" charset="0"/>
                <a:ea typeface="Calibri Light" charset="0"/>
                <a:cs typeface="Calibri Light" charset="0"/>
              </a:rPr>
              <a:t> in the </a:t>
            </a:r>
            <a:r>
              <a:rPr lang="it-IT" sz="2000" dirty="0" err="1">
                <a:latin typeface="Calibri Light" charset="0"/>
                <a:ea typeface="Calibri Light" charset="0"/>
                <a:cs typeface="Calibri Light" charset="0"/>
              </a:rPr>
              <a:t>outer</a:t>
            </a:r>
            <a:r>
              <a:rPr lang="it-IT" sz="2000" dirty="0">
                <a:latin typeface="Calibri Light" charset="0"/>
                <a:ea typeface="Calibri Light" charset="0"/>
                <a:cs typeface="Calibri Light" charset="0"/>
              </a:rPr>
              <a:t> </a:t>
            </a:r>
            <a:r>
              <a:rPr lang="it-IT" sz="2000" dirty="0" err="1">
                <a:latin typeface="Calibri Light" charset="0"/>
                <a:ea typeface="Calibri Light" charset="0"/>
                <a:cs typeface="Calibri Light" charset="0"/>
              </a:rPr>
              <a:t>layer</a:t>
            </a:r>
            <a:r>
              <a:rPr lang="it-IT" sz="2000" dirty="0">
                <a:latin typeface="Calibri Light" charset="0"/>
                <a:ea typeface="Calibri Light" charset="0"/>
                <a:cs typeface="Calibri Light" charset="0"/>
              </a:rPr>
              <a:t> of </a:t>
            </a:r>
            <a:r>
              <a:rPr lang="it-IT" sz="2000" dirty="0" err="1">
                <a:latin typeface="Calibri Light" charset="0"/>
                <a:ea typeface="Calibri Light" charset="0"/>
                <a:cs typeface="Calibri Light" charset="0"/>
              </a:rPr>
              <a:t>cell</a:t>
            </a:r>
            <a:r>
              <a:rPr lang="it-IT" sz="2000" dirty="0">
                <a:latin typeface="Calibri Light" charset="0"/>
                <a:ea typeface="Calibri Light" charset="0"/>
                <a:cs typeface="Calibri Light" charset="0"/>
              </a:rPr>
              <a:t> </a:t>
            </a:r>
            <a:r>
              <a:rPr lang="it-IT" sz="2000" dirty="0" err="1">
                <a:latin typeface="Calibri Light" charset="0"/>
                <a:ea typeface="Calibri Light" charset="0"/>
                <a:cs typeface="Calibri Light" charset="0"/>
              </a:rPr>
              <a:t>membranes</a:t>
            </a:r>
            <a:r>
              <a:rPr lang="it-IT" sz="2000" dirty="0">
                <a:latin typeface="Calibri Light" charset="0"/>
                <a:ea typeface="Calibri Light" charset="0"/>
                <a:cs typeface="Calibri Light" charset="0"/>
              </a:rPr>
              <a:t>. </a:t>
            </a:r>
          </a:p>
          <a:p>
            <a:pPr algn="just"/>
            <a:endParaRPr lang="it-IT" sz="600" dirty="0">
              <a:latin typeface="Calibri Light" charset="0"/>
              <a:ea typeface="Calibri Light" charset="0"/>
              <a:cs typeface="Calibri Light" charset="0"/>
            </a:endParaRPr>
          </a:p>
          <a:p>
            <a:pPr algn="just"/>
            <a:r>
              <a:rPr lang="it-IT" sz="2000" b="1" dirty="0">
                <a:latin typeface="Calibri Light" charset="0"/>
                <a:ea typeface="Calibri Light" charset="0"/>
                <a:cs typeface="Calibri Light" charset="0"/>
              </a:rPr>
              <a:t>PC </a:t>
            </a:r>
            <a:r>
              <a:rPr lang="it-IT" sz="2000" b="1" dirty="0" err="1">
                <a:latin typeface="Calibri Light" charset="0"/>
                <a:ea typeface="Calibri Light" charset="0"/>
                <a:cs typeface="Calibri Light" charset="0"/>
              </a:rPr>
              <a:t>has</a:t>
            </a:r>
            <a:r>
              <a:rPr lang="it-IT" sz="2000" b="1" dirty="0">
                <a:latin typeface="Calibri Light" charset="0"/>
                <a:ea typeface="Calibri Light" charset="0"/>
                <a:cs typeface="Calibri Light" charset="0"/>
              </a:rPr>
              <a:t> a </a:t>
            </a:r>
            <a:r>
              <a:rPr lang="it-IT" sz="2000" b="1" dirty="0" err="1">
                <a:latin typeface="Calibri Light" charset="0"/>
                <a:ea typeface="Calibri Light" charset="0"/>
                <a:cs typeface="Calibri Light" charset="0"/>
              </a:rPr>
              <a:t>natural</a:t>
            </a:r>
            <a:r>
              <a:rPr lang="it-IT" sz="2000" b="1" dirty="0">
                <a:latin typeface="Calibri Light" charset="0"/>
                <a:ea typeface="Calibri Light" charset="0"/>
                <a:cs typeface="Calibri Light" charset="0"/>
              </a:rPr>
              <a:t> </a:t>
            </a:r>
            <a:r>
              <a:rPr lang="it-IT" sz="2000" b="1" dirty="0" err="1">
                <a:latin typeface="Calibri Light" charset="0"/>
                <a:ea typeface="Calibri Light" charset="0"/>
                <a:cs typeface="Calibri Light" charset="0"/>
              </a:rPr>
              <a:t>affinity</a:t>
            </a:r>
            <a:r>
              <a:rPr lang="it-IT" sz="2000" b="1" dirty="0">
                <a:latin typeface="Calibri Light" charset="0"/>
                <a:ea typeface="Calibri Light" charset="0"/>
                <a:cs typeface="Calibri Light" charset="0"/>
              </a:rPr>
              <a:t> for water and </a:t>
            </a:r>
            <a:r>
              <a:rPr lang="it-IT" sz="2000" b="1" dirty="0" err="1">
                <a:latin typeface="Calibri Light" charset="0"/>
                <a:ea typeface="Calibri Light" charset="0"/>
                <a:cs typeface="Calibri Light" charset="0"/>
              </a:rPr>
              <a:t>binds</a:t>
            </a:r>
            <a:r>
              <a:rPr lang="it-IT" sz="2000" b="1" dirty="0">
                <a:latin typeface="Calibri Light" charset="0"/>
                <a:ea typeface="Calibri Light" charset="0"/>
                <a:cs typeface="Calibri Light" charset="0"/>
              </a:rPr>
              <a:t> water </a:t>
            </a:r>
            <a:r>
              <a:rPr lang="it-IT" sz="2000" b="1" dirty="0" err="1">
                <a:latin typeface="Calibri Light" charset="0"/>
                <a:ea typeface="Calibri Light" charset="0"/>
                <a:cs typeface="Calibri Light" charset="0"/>
              </a:rPr>
              <a:t>tightly</a:t>
            </a:r>
            <a:r>
              <a:rPr lang="it-IT" sz="2000" b="1" dirty="0">
                <a:latin typeface="Calibri Light" charset="0"/>
                <a:ea typeface="Calibri Light" charset="0"/>
                <a:cs typeface="Calibri Light" charset="0"/>
              </a:rPr>
              <a:t> </a:t>
            </a:r>
            <a:r>
              <a:rPr lang="it-IT" sz="2000" b="1" dirty="0" err="1">
                <a:latin typeface="Calibri Light" charset="0"/>
                <a:ea typeface="Calibri Light" charset="0"/>
                <a:cs typeface="Calibri Light" charset="0"/>
              </a:rPr>
              <a:t>around</a:t>
            </a:r>
            <a:r>
              <a:rPr lang="it-IT" sz="2000" b="1" dirty="0">
                <a:latin typeface="Calibri Light" charset="0"/>
                <a:ea typeface="Calibri Light" charset="0"/>
                <a:cs typeface="Calibri Light" charset="0"/>
              </a:rPr>
              <a:t> </a:t>
            </a:r>
            <a:r>
              <a:rPr lang="it-IT" sz="2000" b="1" dirty="0" err="1">
                <a:latin typeface="Calibri Light" charset="0"/>
                <a:ea typeface="Calibri Light" charset="0"/>
                <a:cs typeface="Calibri Light" charset="0"/>
              </a:rPr>
              <a:t>itself</a:t>
            </a:r>
            <a:r>
              <a:rPr lang="it-IT" sz="2000" b="1" dirty="0">
                <a:latin typeface="Calibri Light" charset="0"/>
                <a:ea typeface="Calibri Light" charset="0"/>
                <a:cs typeface="Calibri Light" charset="0"/>
              </a:rPr>
              <a:t>. </a:t>
            </a:r>
          </a:p>
          <a:p>
            <a:pPr algn="just"/>
            <a:endParaRPr lang="it-IT" sz="600" dirty="0">
              <a:latin typeface="Calibri Light" charset="0"/>
              <a:ea typeface="Calibri Light" charset="0"/>
              <a:cs typeface="Calibri Light" charset="0"/>
            </a:endParaRPr>
          </a:p>
          <a:p>
            <a:pPr algn="just"/>
            <a:r>
              <a:rPr lang="it-IT" sz="2000" dirty="0" err="1">
                <a:latin typeface="Calibri Light" charset="0"/>
                <a:ea typeface="Calibri Light" charset="0"/>
                <a:cs typeface="Calibri Light" charset="0"/>
              </a:rPr>
              <a:t>As</a:t>
            </a:r>
            <a:r>
              <a:rPr lang="it-IT" sz="2000" dirty="0">
                <a:latin typeface="Calibri Light" charset="0"/>
                <a:ea typeface="Calibri Light" charset="0"/>
                <a:cs typeface="Calibri Light" charset="0"/>
              </a:rPr>
              <a:t> a </a:t>
            </a:r>
            <a:r>
              <a:rPr lang="it-IT" sz="2000" dirty="0" err="1">
                <a:latin typeface="Calibri Light" charset="0"/>
                <a:ea typeface="Calibri Light" charset="0"/>
                <a:cs typeface="Calibri Light" charset="0"/>
              </a:rPr>
              <a:t>result</a:t>
            </a:r>
            <a:r>
              <a:rPr lang="it-IT" sz="2000" dirty="0">
                <a:latin typeface="Calibri Light" charset="0"/>
                <a:ea typeface="Calibri Light" charset="0"/>
                <a:cs typeface="Calibri Light" charset="0"/>
              </a:rPr>
              <a:t>, the </a:t>
            </a:r>
            <a:r>
              <a:rPr lang="it-IT" sz="2000" dirty="0" err="1">
                <a:latin typeface="Calibri Light" charset="0"/>
                <a:ea typeface="Calibri Light" charset="0"/>
                <a:cs typeface="Calibri Light" charset="0"/>
              </a:rPr>
              <a:t>outer</a:t>
            </a:r>
            <a:r>
              <a:rPr lang="it-IT" sz="2000" dirty="0">
                <a:latin typeface="Calibri Light" charset="0"/>
                <a:ea typeface="Calibri Light" charset="0"/>
                <a:cs typeface="Calibri Light" charset="0"/>
              </a:rPr>
              <a:t> </a:t>
            </a:r>
            <a:r>
              <a:rPr lang="it-IT" sz="2000" dirty="0" err="1">
                <a:latin typeface="Calibri Light" charset="0"/>
                <a:ea typeface="Calibri Light" charset="0"/>
                <a:cs typeface="Calibri Light" charset="0"/>
              </a:rPr>
              <a:t>layer</a:t>
            </a:r>
            <a:r>
              <a:rPr lang="it-IT" sz="2000" dirty="0">
                <a:latin typeface="Calibri Light" charset="0"/>
                <a:ea typeface="Calibri Light" charset="0"/>
                <a:cs typeface="Calibri Light" charset="0"/>
              </a:rPr>
              <a:t> of the </a:t>
            </a:r>
            <a:r>
              <a:rPr lang="it-IT" sz="2000" dirty="0" err="1">
                <a:latin typeface="Calibri Light" charset="0"/>
                <a:ea typeface="Calibri Light" charset="0"/>
                <a:cs typeface="Calibri Light" charset="0"/>
              </a:rPr>
              <a:t>cell</a:t>
            </a:r>
            <a:r>
              <a:rPr lang="it-IT" sz="2000" dirty="0">
                <a:latin typeface="Calibri Light" charset="0"/>
                <a:ea typeface="Calibri Light" charset="0"/>
                <a:cs typeface="Calibri Light" charset="0"/>
              </a:rPr>
              <a:t> </a:t>
            </a:r>
            <a:r>
              <a:rPr lang="it-IT" sz="2000" dirty="0" err="1">
                <a:latin typeface="Calibri Light" charset="0"/>
                <a:ea typeface="Calibri Light" charset="0"/>
                <a:cs typeface="Calibri Light" charset="0"/>
              </a:rPr>
              <a:t>memebranes</a:t>
            </a:r>
            <a:r>
              <a:rPr lang="it-IT" sz="2000" dirty="0">
                <a:latin typeface="Calibri Light" charset="0"/>
                <a:ea typeface="Calibri Light" charset="0"/>
                <a:cs typeface="Calibri Light" charset="0"/>
              </a:rPr>
              <a:t> </a:t>
            </a:r>
            <a:r>
              <a:rPr lang="it-IT" sz="2000" dirty="0" err="1">
                <a:latin typeface="Calibri Light" charset="0"/>
                <a:ea typeface="Calibri Light" charset="0"/>
                <a:cs typeface="Calibri Light" charset="0"/>
              </a:rPr>
              <a:t>does</a:t>
            </a:r>
            <a:r>
              <a:rPr lang="it-IT" sz="2000" dirty="0">
                <a:latin typeface="Calibri Light" charset="0"/>
                <a:ea typeface="Calibri Light" charset="0"/>
                <a:cs typeface="Calibri Light" charset="0"/>
              </a:rPr>
              <a:t> </a:t>
            </a:r>
            <a:r>
              <a:rPr lang="it-IT" sz="2000" dirty="0" err="1">
                <a:latin typeface="Calibri Light" charset="0"/>
                <a:ea typeface="Calibri Light" charset="0"/>
                <a:cs typeface="Calibri Light" charset="0"/>
              </a:rPr>
              <a:t>not</a:t>
            </a:r>
            <a:r>
              <a:rPr lang="it-IT" sz="2000" dirty="0">
                <a:latin typeface="Calibri Light" charset="0"/>
                <a:ea typeface="Calibri Light" charset="0"/>
                <a:cs typeface="Calibri Light" charset="0"/>
              </a:rPr>
              <a:t> </a:t>
            </a:r>
            <a:r>
              <a:rPr lang="it-IT" sz="2000" dirty="0" err="1">
                <a:latin typeface="Calibri Light" charset="0"/>
                <a:ea typeface="Calibri Light" charset="0"/>
                <a:cs typeface="Calibri Light" charset="0"/>
              </a:rPr>
              <a:t>promote</a:t>
            </a:r>
            <a:r>
              <a:rPr lang="it-IT" sz="2000" dirty="0">
                <a:latin typeface="Calibri Light" charset="0"/>
                <a:ea typeface="Calibri Light" charset="0"/>
                <a:cs typeface="Calibri Light" charset="0"/>
              </a:rPr>
              <a:t> </a:t>
            </a:r>
            <a:r>
              <a:rPr lang="it-IT" sz="2000" dirty="0" err="1">
                <a:latin typeface="Calibri Light" charset="0"/>
                <a:ea typeface="Calibri Light" charset="0"/>
                <a:cs typeface="Calibri Light" charset="0"/>
              </a:rPr>
              <a:t>clots</a:t>
            </a:r>
            <a:r>
              <a:rPr lang="it-IT" sz="2000" dirty="0">
                <a:latin typeface="Calibri Light" charset="0"/>
                <a:ea typeface="Calibri Light" charset="0"/>
                <a:cs typeface="Calibri Light" charset="0"/>
              </a:rPr>
              <a:t> </a:t>
            </a:r>
            <a:r>
              <a:rPr lang="it-IT" sz="2000" dirty="0" err="1">
                <a:latin typeface="Calibri Light" charset="0"/>
                <a:ea typeface="Calibri Light" charset="0"/>
                <a:cs typeface="Calibri Light" charset="0"/>
              </a:rPr>
              <a:t>formation</a:t>
            </a:r>
            <a:r>
              <a:rPr lang="it-IT" sz="2000" dirty="0">
                <a:latin typeface="Calibri Light" charset="0"/>
                <a:ea typeface="Calibri Light" charset="0"/>
                <a:cs typeface="Calibri Light" charset="0"/>
              </a:rPr>
              <a:t> (</a:t>
            </a:r>
            <a:r>
              <a:rPr lang="it-IT" sz="2000" dirty="0" err="1">
                <a:latin typeface="Calibri Light" charset="0"/>
                <a:ea typeface="Calibri Light" charset="0"/>
                <a:cs typeface="Calibri Light" charset="0"/>
              </a:rPr>
              <a:t>thrombosis</a:t>
            </a:r>
            <a:r>
              <a:rPr lang="it-IT" sz="2000" dirty="0">
                <a:latin typeface="Calibri Light" charset="0"/>
                <a:ea typeface="Calibri Light" charset="0"/>
                <a:cs typeface="Calibri Light" charset="0"/>
              </a:rPr>
              <a:t>). </a:t>
            </a:r>
          </a:p>
        </p:txBody>
      </p:sp>
      <p:sp>
        <p:nvSpPr>
          <p:cNvPr id="12" name="CasellaDiTesto 11"/>
          <p:cNvSpPr txBox="1"/>
          <p:nvPr/>
        </p:nvSpPr>
        <p:spPr>
          <a:xfrm>
            <a:off x="-314325" y="252531"/>
            <a:ext cx="12192000" cy="3323987"/>
          </a:xfrm>
          <a:prstGeom prst="rect">
            <a:avLst/>
          </a:prstGeom>
          <a:noFill/>
        </p:spPr>
        <p:txBody>
          <a:bodyPr wrap="square" rtlCol="0">
            <a:spAutoFit/>
          </a:bodyPr>
          <a:lstStyle/>
          <a:p>
            <a:pPr algn="ctr"/>
            <a:r>
              <a:rPr lang="en-US" sz="7000" dirty="0">
                <a:solidFill>
                  <a:srgbClr val="002060"/>
                </a:solidFill>
                <a:latin typeface="Calibri" charset="0"/>
                <a:ea typeface="Calibri" charset="0"/>
                <a:cs typeface="Calibri" charset="0"/>
              </a:rPr>
              <a:t>COATING</a:t>
            </a:r>
          </a:p>
          <a:p>
            <a:pPr algn="ctr"/>
            <a:endParaRPr lang="en-US" sz="7000" dirty="0">
              <a:solidFill>
                <a:srgbClr val="002060"/>
              </a:solidFill>
              <a:latin typeface="Calibri" charset="0"/>
              <a:ea typeface="Calibri" charset="0"/>
              <a:cs typeface="Calibri" charset="0"/>
            </a:endParaRPr>
          </a:p>
          <a:p>
            <a:pPr algn="ctr"/>
            <a:endParaRPr lang="en-US" sz="7000" dirty="0">
              <a:solidFill>
                <a:srgbClr val="002060"/>
              </a:solidFill>
              <a:latin typeface="Calibri" charset="0"/>
              <a:ea typeface="Calibri" charset="0"/>
              <a:cs typeface="Calibri" charset="0"/>
            </a:endParaRPr>
          </a:p>
        </p:txBody>
      </p:sp>
    </p:spTree>
    <p:extLst>
      <p:ext uri="{BB962C8B-B14F-4D97-AF65-F5344CB8AC3E}">
        <p14:creationId xmlns:p14="http://schemas.microsoft.com/office/powerpoint/2010/main" val="29051995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866" name="Rectangle 2"/>
          <p:cNvSpPr>
            <a:spLocks noChangeArrowheads="1"/>
          </p:cNvSpPr>
          <p:nvPr/>
        </p:nvSpPr>
        <p:spPr bwMode="auto">
          <a:xfrm>
            <a:off x="4693224" y="6001302"/>
            <a:ext cx="531808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a:r>
              <a:rPr lang="en-GB" altLang="it-IT" sz="1000" dirty="0" err="1">
                <a:latin typeface="Calibri" charset="0"/>
                <a:ea typeface="Calibri" charset="0"/>
                <a:cs typeface="Calibri" charset="0"/>
              </a:rPr>
              <a:t>Zwaal</a:t>
            </a:r>
            <a:r>
              <a:rPr lang="en-GB" altLang="it-IT" sz="1000" dirty="0">
                <a:latin typeface="Calibri" charset="0"/>
                <a:ea typeface="Calibri" charset="0"/>
                <a:cs typeface="Calibri" charset="0"/>
              </a:rPr>
              <a:t> RFA, </a:t>
            </a:r>
            <a:r>
              <a:rPr lang="en-GB" altLang="it-IT" sz="1000" i="1" dirty="0">
                <a:latin typeface="Calibri" charset="0"/>
                <a:ea typeface="Calibri" charset="0"/>
                <a:cs typeface="Calibri" charset="0"/>
              </a:rPr>
              <a:t>et al. Nature</a:t>
            </a:r>
            <a:r>
              <a:rPr lang="en-GB" altLang="it-IT" sz="1000" dirty="0">
                <a:latin typeface="Calibri" charset="0"/>
                <a:ea typeface="Calibri" charset="0"/>
                <a:cs typeface="Calibri" charset="0"/>
              </a:rPr>
              <a:t>, 1977, 268, 358; Hayward JA &amp; Chapman D, </a:t>
            </a:r>
            <a:r>
              <a:rPr lang="en-GB" altLang="it-IT" sz="1000" i="1" dirty="0">
                <a:latin typeface="Calibri" charset="0"/>
                <a:ea typeface="Calibri" charset="0"/>
                <a:cs typeface="Calibri" charset="0"/>
              </a:rPr>
              <a:t>Biomaterials</a:t>
            </a:r>
            <a:r>
              <a:rPr lang="en-GB" altLang="it-IT" sz="1000" dirty="0">
                <a:latin typeface="Calibri" charset="0"/>
                <a:ea typeface="Calibri" charset="0"/>
                <a:cs typeface="Calibri" charset="0"/>
              </a:rPr>
              <a:t>, 1984, 5, 135</a:t>
            </a:r>
            <a:endParaRPr lang="en-US" altLang="it-IT" sz="1000" dirty="0">
              <a:latin typeface="Calibri" charset="0"/>
              <a:ea typeface="Calibri" charset="0"/>
              <a:cs typeface="Calibri" charset="0"/>
            </a:endParaRPr>
          </a:p>
        </p:txBody>
      </p:sp>
      <p:pic>
        <p:nvPicPr>
          <p:cNvPr id="35" name="Immagine 3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0341" y="387211"/>
            <a:ext cx="2601345" cy="857890"/>
          </a:xfrm>
          <a:prstGeom prst="rect">
            <a:avLst/>
          </a:prstGeom>
        </p:spPr>
      </p:pic>
      <p:sp>
        <p:nvSpPr>
          <p:cNvPr id="2" name="Rettangolo 1"/>
          <p:cNvSpPr/>
          <p:nvPr/>
        </p:nvSpPr>
        <p:spPr>
          <a:xfrm>
            <a:off x="1813398" y="1555185"/>
            <a:ext cx="8747098" cy="1569660"/>
          </a:xfrm>
          <a:prstGeom prst="rect">
            <a:avLst/>
          </a:prstGeom>
        </p:spPr>
        <p:txBody>
          <a:bodyPr wrap="square">
            <a:spAutoFit/>
          </a:bodyPr>
          <a:lstStyle/>
          <a:p>
            <a:pPr marL="457200" indent="-457200" eaLnBrk="0" hangingPunct="0">
              <a:buClr>
                <a:schemeClr val="tx1"/>
              </a:buClr>
              <a:buFont typeface="Arial" charset="0"/>
              <a:buChar char="•"/>
            </a:pPr>
            <a:r>
              <a:rPr lang="en-GB" altLang="it-IT" sz="2400" dirty="0">
                <a:latin typeface="Calibri" charset="0"/>
                <a:ea typeface="Calibri" charset="0"/>
                <a:cs typeface="Calibri" charset="0"/>
              </a:rPr>
              <a:t>The PC head group has a high affinity for water.</a:t>
            </a:r>
          </a:p>
          <a:p>
            <a:pPr marL="457200" indent="-457200" eaLnBrk="0" hangingPunct="0">
              <a:buClr>
                <a:schemeClr val="tx1"/>
              </a:buClr>
              <a:buFont typeface="Arial" charset="0"/>
              <a:buChar char="•"/>
            </a:pPr>
            <a:r>
              <a:rPr lang="en-GB" altLang="it-IT" sz="2400" dirty="0">
                <a:latin typeface="Calibri" charset="0"/>
                <a:ea typeface="Calibri" charset="0"/>
                <a:cs typeface="Calibri" charset="0"/>
              </a:rPr>
              <a:t>Devices coated with PC have a permanent water layer on the surface.</a:t>
            </a:r>
          </a:p>
          <a:p>
            <a:pPr marL="457200" indent="-457200" eaLnBrk="0" hangingPunct="0">
              <a:buClr>
                <a:schemeClr val="tx1"/>
              </a:buClr>
              <a:buFont typeface="Arial" charset="0"/>
              <a:buChar char="•"/>
            </a:pPr>
            <a:r>
              <a:rPr lang="en-GB" altLang="it-IT" sz="2400" dirty="0">
                <a:latin typeface="Calibri" charset="0"/>
                <a:ea typeface="Calibri" charset="0"/>
                <a:cs typeface="Calibri" charset="0"/>
              </a:rPr>
              <a:t>The water acts as a barrier to protein and cell   adhesion</a:t>
            </a:r>
          </a:p>
        </p:txBody>
      </p:sp>
      <p:sp>
        <p:nvSpPr>
          <p:cNvPr id="40" name="Text Box 11"/>
          <p:cNvSpPr txBox="1">
            <a:spLocks noChangeArrowheads="1"/>
          </p:cNvSpPr>
          <p:nvPr/>
        </p:nvSpPr>
        <p:spPr bwMode="auto">
          <a:xfrm>
            <a:off x="4341994" y="5436579"/>
            <a:ext cx="168199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altLang="it-IT" sz="1200" b="1" dirty="0">
                <a:solidFill>
                  <a:schemeClr val="bg1"/>
                </a:solidFill>
                <a:latin typeface="Calibri" charset="0"/>
                <a:ea typeface="Calibri" charset="0"/>
                <a:cs typeface="Calibri" charset="0"/>
              </a:rPr>
              <a:t>UNCOATED MATERIAL</a:t>
            </a:r>
            <a:endParaRPr lang="en-GB" altLang="it-IT" sz="1200" b="1" dirty="0">
              <a:solidFill>
                <a:schemeClr val="bg1"/>
              </a:solidFill>
              <a:latin typeface="Calibri" charset="0"/>
              <a:ea typeface="Calibri" charset="0"/>
              <a:cs typeface="Calibri" charset="0"/>
            </a:endParaRPr>
          </a:p>
        </p:txBody>
      </p:sp>
      <p:sp>
        <p:nvSpPr>
          <p:cNvPr id="41" name="Text Box 12"/>
          <p:cNvSpPr txBox="1">
            <a:spLocks noChangeArrowheads="1"/>
          </p:cNvSpPr>
          <p:nvPr/>
        </p:nvSpPr>
        <p:spPr bwMode="auto">
          <a:xfrm>
            <a:off x="6323394" y="5431673"/>
            <a:ext cx="18084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altLang="it-IT" sz="1200" b="1" dirty="0">
                <a:solidFill>
                  <a:schemeClr val="bg1"/>
                </a:solidFill>
                <a:latin typeface="Calibri" charset="0"/>
                <a:ea typeface="Calibri" charset="0"/>
                <a:cs typeface="Calibri" charset="0"/>
              </a:rPr>
              <a:t>PC COATED MATERIAL</a:t>
            </a:r>
            <a:endParaRPr lang="en-GB" altLang="it-IT" sz="1200" b="1" dirty="0">
              <a:solidFill>
                <a:schemeClr val="bg1"/>
              </a:solidFill>
              <a:latin typeface="Calibri" charset="0"/>
              <a:ea typeface="Calibri" charset="0"/>
              <a:cs typeface="Calibri" charset="0"/>
            </a:endParaRPr>
          </a:p>
        </p:txBody>
      </p:sp>
      <p:grpSp>
        <p:nvGrpSpPr>
          <p:cNvPr id="5" name="Gruppo 4"/>
          <p:cNvGrpSpPr/>
          <p:nvPr/>
        </p:nvGrpSpPr>
        <p:grpSpPr>
          <a:xfrm>
            <a:off x="2347661" y="2780928"/>
            <a:ext cx="7673521" cy="3625701"/>
            <a:chOff x="323528" y="2780928"/>
            <a:chExt cx="7673521" cy="3625701"/>
          </a:xfrm>
        </p:grpSpPr>
        <p:pic>
          <p:nvPicPr>
            <p:cNvPr id="10" name="Immagine 9"/>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3528" y="2780928"/>
              <a:ext cx="6732240" cy="3625701"/>
            </a:xfrm>
            <a:prstGeom prst="rect">
              <a:avLst/>
            </a:prstGeom>
          </p:spPr>
        </p:pic>
        <p:sp>
          <p:nvSpPr>
            <p:cNvPr id="3" name="CasellaDiTesto 2"/>
            <p:cNvSpPr txBox="1"/>
            <p:nvPr/>
          </p:nvSpPr>
          <p:spPr>
            <a:xfrm>
              <a:off x="1629772" y="4011401"/>
              <a:ext cx="4968552" cy="338554"/>
            </a:xfrm>
            <a:prstGeom prst="rect">
              <a:avLst/>
            </a:prstGeom>
            <a:noFill/>
          </p:spPr>
          <p:txBody>
            <a:bodyPr wrap="square" rtlCol="0">
              <a:spAutoFit/>
            </a:bodyPr>
            <a:lstStyle/>
            <a:p>
              <a:r>
                <a:rPr lang="it-IT" sz="1600" dirty="0">
                  <a:solidFill>
                    <a:srgbClr val="990000"/>
                  </a:solidFill>
                  <a:latin typeface="Calibri" charset="0"/>
                  <a:ea typeface="Calibri" charset="0"/>
                  <a:cs typeface="Calibri" charset="0"/>
                </a:rPr>
                <a:t> </a:t>
              </a:r>
              <a:r>
                <a:rPr lang="it-IT" sz="1600" dirty="0" err="1">
                  <a:solidFill>
                    <a:srgbClr val="990000"/>
                  </a:solidFill>
                  <a:latin typeface="Calibri" charset="0"/>
                  <a:ea typeface="Calibri" charset="0"/>
                  <a:cs typeface="Calibri" charset="0"/>
                </a:rPr>
                <a:t>Initial</a:t>
              </a:r>
              <a:r>
                <a:rPr lang="it-IT" sz="1600" dirty="0">
                  <a:solidFill>
                    <a:srgbClr val="990000"/>
                  </a:solidFill>
                  <a:latin typeface="Calibri" charset="0"/>
                  <a:ea typeface="Calibri" charset="0"/>
                  <a:cs typeface="Calibri" charset="0"/>
                </a:rPr>
                <a:t> </a:t>
              </a:r>
              <a:r>
                <a:rPr lang="it-IT" sz="1600" dirty="0" err="1">
                  <a:solidFill>
                    <a:srgbClr val="990000"/>
                  </a:solidFill>
                  <a:latin typeface="Calibri" charset="0"/>
                  <a:ea typeface="Calibri" charset="0"/>
                  <a:cs typeface="Calibri" charset="0"/>
                </a:rPr>
                <a:t>contact</a:t>
              </a:r>
              <a:r>
                <a:rPr lang="it-IT" sz="1600" dirty="0">
                  <a:solidFill>
                    <a:srgbClr val="990000"/>
                  </a:solidFill>
                  <a:latin typeface="Calibri" charset="0"/>
                  <a:ea typeface="Calibri" charset="0"/>
                  <a:cs typeface="Calibri" charset="0"/>
                </a:rPr>
                <a:t>        </a:t>
              </a:r>
              <a:r>
                <a:rPr lang="it-IT" sz="1600" dirty="0" err="1">
                  <a:solidFill>
                    <a:srgbClr val="990000"/>
                  </a:solidFill>
                  <a:latin typeface="Calibri" charset="0"/>
                  <a:ea typeface="Calibri" charset="0"/>
                  <a:cs typeface="Calibri" charset="0"/>
                </a:rPr>
                <a:t>anchoring</a:t>
              </a:r>
              <a:r>
                <a:rPr lang="it-IT" sz="1600" dirty="0">
                  <a:solidFill>
                    <a:srgbClr val="990000"/>
                  </a:solidFill>
                  <a:latin typeface="Calibri" charset="0"/>
                  <a:ea typeface="Calibri" charset="0"/>
                  <a:cs typeface="Calibri" charset="0"/>
                </a:rPr>
                <a:t>          </a:t>
              </a:r>
              <a:r>
                <a:rPr lang="it-IT" sz="1600" dirty="0" err="1">
                  <a:solidFill>
                    <a:srgbClr val="990000"/>
                  </a:solidFill>
                  <a:latin typeface="Calibri" charset="0"/>
                  <a:ea typeface="Calibri" charset="0"/>
                  <a:cs typeface="Calibri" charset="0"/>
                </a:rPr>
                <a:t>spreading</a:t>
              </a:r>
              <a:r>
                <a:rPr lang="it-IT" sz="1600" dirty="0">
                  <a:solidFill>
                    <a:srgbClr val="990000"/>
                  </a:solidFill>
                  <a:latin typeface="Calibri" charset="0"/>
                  <a:ea typeface="Calibri" charset="0"/>
                  <a:cs typeface="Calibri" charset="0"/>
                </a:rPr>
                <a:t>      </a:t>
              </a:r>
            </a:p>
          </p:txBody>
        </p:sp>
        <p:sp>
          <p:nvSpPr>
            <p:cNvPr id="13" name="CasellaDiTesto 12"/>
            <p:cNvSpPr txBox="1"/>
            <p:nvPr/>
          </p:nvSpPr>
          <p:spPr>
            <a:xfrm>
              <a:off x="1629772" y="5041822"/>
              <a:ext cx="4968552" cy="338554"/>
            </a:xfrm>
            <a:prstGeom prst="rect">
              <a:avLst/>
            </a:prstGeom>
            <a:noFill/>
          </p:spPr>
          <p:txBody>
            <a:bodyPr wrap="square" rtlCol="0">
              <a:spAutoFit/>
            </a:bodyPr>
            <a:lstStyle/>
            <a:p>
              <a:r>
                <a:rPr lang="it-IT" sz="1600" dirty="0">
                  <a:solidFill>
                    <a:srgbClr val="990000"/>
                  </a:solidFill>
                  <a:latin typeface="Calibri" charset="0"/>
                  <a:ea typeface="Calibri" charset="0"/>
                  <a:cs typeface="Calibri" charset="0"/>
                </a:rPr>
                <a:t> </a:t>
              </a:r>
              <a:r>
                <a:rPr lang="it-IT" sz="1600" dirty="0" err="1">
                  <a:solidFill>
                    <a:srgbClr val="990000"/>
                  </a:solidFill>
                  <a:latin typeface="Calibri" charset="0"/>
                  <a:ea typeface="Calibri" charset="0"/>
                  <a:cs typeface="Calibri" charset="0"/>
                </a:rPr>
                <a:t>Initial</a:t>
              </a:r>
              <a:r>
                <a:rPr lang="it-IT" sz="1600" dirty="0">
                  <a:solidFill>
                    <a:srgbClr val="990000"/>
                  </a:solidFill>
                  <a:latin typeface="Calibri" charset="0"/>
                  <a:ea typeface="Calibri" charset="0"/>
                  <a:cs typeface="Calibri" charset="0"/>
                </a:rPr>
                <a:t> </a:t>
              </a:r>
              <a:r>
                <a:rPr lang="it-IT" sz="1600" dirty="0" err="1">
                  <a:solidFill>
                    <a:srgbClr val="990000"/>
                  </a:solidFill>
                  <a:latin typeface="Calibri" charset="0"/>
                  <a:ea typeface="Calibri" charset="0"/>
                  <a:cs typeface="Calibri" charset="0"/>
                </a:rPr>
                <a:t>contact</a:t>
              </a:r>
              <a:r>
                <a:rPr lang="it-IT" sz="1600" dirty="0">
                  <a:solidFill>
                    <a:srgbClr val="990000"/>
                  </a:solidFill>
                  <a:latin typeface="Calibri" charset="0"/>
                  <a:ea typeface="Calibri" charset="0"/>
                  <a:cs typeface="Calibri" charset="0"/>
                </a:rPr>
                <a:t>        no </a:t>
              </a:r>
              <a:r>
                <a:rPr lang="it-IT" sz="1600" dirty="0" err="1">
                  <a:solidFill>
                    <a:srgbClr val="990000"/>
                  </a:solidFill>
                  <a:latin typeface="Calibri" charset="0"/>
                  <a:ea typeface="Calibri" charset="0"/>
                  <a:cs typeface="Calibri" charset="0"/>
                </a:rPr>
                <a:t>anchoring</a:t>
              </a:r>
              <a:r>
                <a:rPr lang="it-IT" sz="1600" dirty="0">
                  <a:solidFill>
                    <a:srgbClr val="990000"/>
                  </a:solidFill>
                  <a:latin typeface="Calibri" charset="0"/>
                  <a:ea typeface="Calibri" charset="0"/>
                  <a:cs typeface="Calibri" charset="0"/>
                </a:rPr>
                <a:t>     no </a:t>
              </a:r>
              <a:r>
                <a:rPr lang="it-IT" sz="1600" dirty="0" err="1">
                  <a:solidFill>
                    <a:srgbClr val="990000"/>
                  </a:solidFill>
                  <a:latin typeface="Calibri" charset="0"/>
                  <a:ea typeface="Calibri" charset="0"/>
                  <a:cs typeface="Calibri" charset="0"/>
                </a:rPr>
                <a:t>binding</a:t>
              </a:r>
              <a:r>
                <a:rPr lang="it-IT" sz="1600" dirty="0">
                  <a:solidFill>
                    <a:srgbClr val="990000"/>
                  </a:solidFill>
                  <a:latin typeface="Calibri" charset="0"/>
                  <a:ea typeface="Calibri" charset="0"/>
                  <a:cs typeface="Calibri" charset="0"/>
                </a:rPr>
                <a:t>      </a:t>
              </a:r>
            </a:p>
          </p:txBody>
        </p:sp>
        <p:sp>
          <p:nvSpPr>
            <p:cNvPr id="4" name="CasellaDiTesto 3"/>
            <p:cNvSpPr txBox="1"/>
            <p:nvPr/>
          </p:nvSpPr>
          <p:spPr>
            <a:xfrm>
              <a:off x="5730671" y="3661859"/>
              <a:ext cx="2266378" cy="646331"/>
            </a:xfrm>
            <a:prstGeom prst="rect">
              <a:avLst/>
            </a:prstGeom>
            <a:noFill/>
          </p:spPr>
          <p:txBody>
            <a:bodyPr wrap="square" rtlCol="0">
              <a:spAutoFit/>
            </a:bodyPr>
            <a:lstStyle/>
            <a:p>
              <a:r>
                <a:rPr lang="it-IT">
                  <a:solidFill>
                    <a:srgbClr val="990000"/>
                  </a:solidFill>
                </a:rPr>
                <a:t>NON COATED MATERIAL</a:t>
              </a:r>
            </a:p>
          </p:txBody>
        </p:sp>
        <p:sp>
          <p:nvSpPr>
            <p:cNvPr id="15" name="CasellaDiTesto 14"/>
            <p:cNvSpPr txBox="1"/>
            <p:nvPr/>
          </p:nvSpPr>
          <p:spPr>
            <a:xfrm>
              <a:off x="5724128" y="4713750"/>
              <a:ext cx="2266378" cy="646331"/>
            </a:xfrm>
            <a:prstGeom prst="rect">
              <a:avLst/>
            </a:prstGeom>
            <a:noFill/>
          </p:spPr>
          <p:txBody>
            <a:bodyPr wrap="square" rtlCol="0">
              <a:spAutoFit/>
            </a:bodyPr>
            <a:lstStyle/>
            <a:p>
              <a:r>
                <a:rPr lang="it-IT">
                  <a:solidFill>
                    <a:srgbClr val="990000"/>
                  </a:solidFill>
                </a:rPr>
                <a:t>COATED MATERIAL</a:t>
              </a:r>
            </a:p>
          </p:txBody>
        </p:sp>
      </p:grpSp>
      <p:sp>
        <p:nvSpPr>
          <p:cNvPr id="16" name="Rectangle 177"/>
          <p:cNvSpPr>
            <a:spLocks noChangeArrowheads="1"/>
          </p:cNvSpPr>
          <p:nvPr/>
        </p:nvSpPr>
        <p:spPr bwMode="auto">
          <a:xfrm>
            <a:off x="6575830" y="5829382"/>
            <a:ext cx="336502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just" eaLnBrk="0" hangingPunct="0"/>
            <a:r>
              <a:rPr lang="en-GB" altLang="it-IT" sz="900" dirty="0"/>
              <a:t>Lewis A.L. (2000) Colloids &amp; Surf B: </a:t>
            </a:r>
            <a:r>
              <a:rPr lang="en-GB" altLang="it-IT" sz="900" dirty="0" err="1"/>
              <a:t>Biointerfaces</a:t>
            </a:r>
            <a:r>
              <a:rPr lang="en-GB" altLang="it-IT" sz="900" dirty="0"/>
              <a:t> 18: 261-275</a:t>
            </a:r>
            <a:endParaRPr lang="en-US" altLang="it-IT" sz="900" dirty="0"/>
          </a:p>
        </p:txBody>
      </p:sp>
      <p:cxnSp>
        <p:nvCxnSpPr>
          <p:cNvPr id="18" name="Connettore 2 17"/>
          <p:cNvCxnSpPr/>
          <p:nvPr/>
        </p:nvCxnSpPr>
        <p:spPr>
          <a:xfrm>
            <a:off x="3071664" y="4011401"/>
            <a:ext cx="504056" cy="0"/>
          </a:xfrm>
          <a:prstGeom prst="straightConnector1">
            <a:avLst/>
          </a:prstGeom>
          <a:ln w="50800">
            <a:solidFill>
              <a:srgbClr val="99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p:cNvCxnSpPr/>
          <p:nvPr/>
        </p:nvCxnSpPr>
        <p:spPr>
          <a:xfrm>
            <a:off x="3071664" y="5055040"/>
            <a:ext cx="504056" cy="0"/>
          </a:xfrm>
          <a:prstGeom prst="straightConnector1">
            <a:avLst/>
          </a:prstGeom>
          <a:ln w="50800">
            <a:solidFill>
              <a:srgbClr val="990000"/>
            </a:solidFill>
            <a:tailEnd type="triangle"/>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rot="16200000">
            <a:off x="2529159" y="4221015"/>
            <a:ext cx="1450504" cy="584775"/>
          </a:xfrm>
          <a:prstGeom prst="rect">
            <a:avLst/>
          </a:prstGeom>
          <a:noFill/>
        </p:spPr>
        <p:txBody>
          <a:bodyPr wrap="square" rtlCol="0">
            <a:spAutoFit/>
          </a:bodyPr>
          <a:lstStyle/>
          <a:p>
            <a:pPr algn="ctr"/>
            <a:r>
              <a:rPr lang="it-IT" sz="1600" dirty="0" err="1">
                <a:solidFill>
                  <a:srgbClr val="990000"/>
                </a:solidFill>
              </a:rPr>
              <a:t>Foreign</a:t>
            </a:r>
            <a:r>
              <a:rPr lang="it-IT" sz="1600" dirty="0">
                <a:solidFill>
                  <a:srgbClr val="990000"/>
                </a:solidFill>
              </a:rPr>
              <a:t> </a:t>
            </a:r>
            <a:r>
              <a:rPr lang="it-IT" sz="1600" dirty="0" err="1">
                <a:solidFill>
                  <a:srgbClr val="990000"/>
                </a:solidFill>
              </a:rPr>
              <a:t>surface</a:t>
            </a:r>
            <a:endParaRPr lang="it-IT" sz="1600" dirty="0">
              <a:solidFill>
                <a:srgbClr val="990000"/>
              </a:solidFill>
            </a:endParaRPr>
          </a:p>
        </p:txBody>
      </p:sp>
      <p:sp>
        <p:nvSpPr>
          <p:cNvPr id="22" name="CasellaDiTesto 21"/>
          <p:cNvSpPr txBox="1"/>
          <p:nvPr/>
        </p:nvSpPr>
        <p:spPr>
          <a:xfrm>
            <a:off x="0" y="296750"/>
            <a:ext cx="12192000" cy="1169551"/>
          </a:xfrm>
          <a:prstGeom prst="rect">
            <a:avLst/>
          </a:prstGeom>
          <a:noFill/>
        </p:spPr>
        <p:txBody>
          <a:bodyPr wrap="square" rtlCol="0">
            <a:spAutoFit/>
          </a:bodyPr>
          <a:lstStyle/>
          <a:p>
            <a:pPr algn="ctr"/>
            <a:r>
              <a:rPr lang="en-US" sz="7000" dirty="0">
                <a:solidFill>
                  <a:srgbClr val="002060"/>
                </a:solidFill>
                <a:latin typeface="Calibri Light" charset="0"/>
                <a:ea typeface="Calibri Light" charset="0"/>
                <a:cs typeface="Calibri Light" charset="0"/>
              </a:rPr>
              <a:t>COATING</a:t>
            </a:r>
          </a:p>
        </p:txBody>
      </p:sp>
    </p:spTree>
    <p:extLst>
      <p:ext uri="{BB962C8B-B14F-4D97-AF65-F5344CB8AC3E}">
        <p14:creationId xmlns:p14="http://schemas.microsoft.com/office/powerpoint/2010/main" val="32689382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33500" y="1991537"/>
            <a:ext cx="4596862" cy="4135383"/>
          </a:xfrm>
          <a:prstGeom prst="round2DiagRect">
            <a:avLst>
              <a:gd name="adj1" fmla="val 50000"/>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CasellaDiTesto 6"/>
          <p:cNvSpPr txBox="1"/>
          <p:nvPr/>
        </p:nvSpPr>
        <p:spPr>
          <a:xfrm>
            <a:off x="6166390" y="2331165"/>
            <a:ext cx="5575950"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197DCE"/>
                </a:solidFill>
                <a:latin typeface="Calibri" charset="0"/>
                <a:ea typeface="Calibri" charset="0"/>
                <a:cs typeface="Calibri" charset="0"/>
              </a:rPr>
              <a:t>Reduced micro-embolic activity</a:t>
            </a:r>
          </a:p>
          <a:p>
            <a:pPr marL="457200" indent="-457200">
              <a:buFont typeface="Arial" panose="020B0604020202020204" pitchFamily="34" charset="0"/>
              <a:buChar char="•"/>
            </a:pPr>
            <a:r>
              <a:rPr lang="en-US" sz="2800" dirty="0">
                <a:solidFill>
                  <a:srgbClr val="197DCE"/>
                </a:solidFill>
                <a:latin typeface="Calibri" charset="0"/>
                <a:ea typeface="Calibri" charset="0"/>
                <a:cs typeface="Calibri" charset="0"/>
              </a:rPr>
              <a:t>Optimized priming</a:t>
            </a:r>
          </a:p>
          <a:p>
            <a:pPr marL="457200" indent="-457200">
              <a:buFont typeface="Arial" panose="020B0604020202020204" pitchFamily="34" charset="0"/>
              <a:buChar char="•"/>
            </a:pPr>
            <a:r>
              <a:rPr lang="en-US" sz="2800" dirty="0">
                <a:solidFill>
                  <a:srgbClr val="197DCE"/>
                </a:solidFill>
                <a:latin typeface="Calibri" charset="0"/>
                <a:ea typeface="Calibri" charset="0"/>
                <a:cs typeface="Calibri" charset="0"/>
              </a:rPr>
              <a:t>High performance gas exchange </a:t>
            </a:r>
          </a:p>
          <a:p>
            <a:pPr marL="457200" indent="-457200">
              <a:buFont typeface="Arial" panose="020B0604020202020204" pitchFamily="34" charset="0"/>
              <a:buChar char="•"/>
            </a:pPr>
            <a:r>
              <a:rPr lang="en-US" sz="2800" dirty="0">
                <a:solidFill>
                  <a:srgbClr val="197DCE"/>
                </a:solidFill>
                <a:latin typeface="Calibri" charset="0"/>
                <a:ea typeface="Calibri" charset="0"/>
                <a:cs typeface="Calibri" charset="0"/>
              </a:rPr>
              <a:t>Optimized  pressure resistance</a:t>
            </a:r>
          </a:p>
          <a:p>
            <a:pPr marL="457200" indent="-457200">
              <a:buFont typeface="Arial" panose="020B0604020202020204" pitchFamily="34" charset="0"/>
              <a:buChar char="•"/>
            </a:pPr>
            <a:r>
              <a:rPr lang="en-US" sz="2800" dirty="0">
                <a:solidFill>
                  <a:srgbClr val="197DCE"/>
                </a:solidFill>
                <a:latin typeface="Calibri" charset="0"/>
                <a:ea typeface="Calibri" charset="0"/>
                <a:cs typeface="Calibri" charset="0"/>
              </a:rPr>
              <a:t>Blood warming/cooling with no risk of contamination</a:t>
            </a:r>
          </a:p>
          <a:p>
            <a:pPr marL="457200" indent="-457200">
              <a:buFont typeface="Arial" panose="020B0604020202020204" pitchFamily="34" charset="0"/>
              <a:buChar char="•"/>
            </a:pPr>
            <a:r>
              <a:rPr lang="en-US" sz="2800" dirty="0">
                <a:solidFill>
                  <a:srgbClr val="197DCE"/>
                </a:solidFill>
                <a:latin typeface="Calibri" charset="0"/>
                <a:ea typeface="Calibri" charset="0"/>
                <a:cs typeface="Calibri" charset="0"/>
              </a:rPr>
              <a:t>Advanced and bio-compatible coating of the membrane </a:t>
            </a:r>
          </a:p>
        </p:txBody>
      </p:sp>
      <p:sp>
        <p:nvSpPr>
          <p:cNvPr id="5" name="Titolo 3">
            <a:extLst>
              <a:ext uri="{FF2B5EF4-FFF2-40B4-BE49-F238E27FC236}">
                <a16:creationId xmlns:a16="http://schemas.microsoft.com/office/drawing/2014/main" id="{58BC8494-FDCC-4371-AD2A-E78FC88C07F5}"/>
              </a:ext>
            </a:extLst>
          </p:cNvPr>
          <p:cNvSpPr>
            <a:spLocks noGrp="1"/>
          </p:cNvSpPr>
          <p:nvPr>
            <p:ph type="title"/>
          </p:nvPr>
        </p:nvSpPr>
        <p:spPr>
          <a:xfrm>
            <a:off x="806302" y="443020"/>
            <a:ext cx="9486014" cy="945498"/>
          </a:xfrm>
        </p:spPr>
        <p:txBody>
          <a:bodyPr>
            <a:normAutofit fontScale="90000"/>
          </a:bodyPr>
          <a:lstStyle/>
          <a:p>
            <a:r>
              <a:rPr lang="en-US" dirty="0"/>
              <a:t>What I ask to a new oxygenation system, today?</a:t>
            </a:r>
            <a:endParaRPr lang="it-IT" dirty="0"/>
          </a:p>
        </p:txBody>
      </p:sp>
    </p:spTree>
    <p:extLst>
      <p:ext uri="{BB962C8B-B14F-4D97-AF65-F5344CB8AC3E}">
        <p14:creationId xmlns:p14="http://schemas.microsoft.com/office/powerpoint/2010/main" val="781809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D02321AE-E8EA-4F24-BB1D-99224D785430}"/>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r="-2"/>
          <a:stretch/>
        </p:blipFill>
        <p:spPr>
          <a:xfrm>
            <a:off x="-100847" y="3111851"/>
            <a:ext cx="6447707" cy="3845519"/>
          </a:xfrm>
          <a:prstGeom prst="rect">
            <a:avLst/>
          </a:prstGeom>
          <a:effectLst>
            <a:softEdge rad="533400"/>
          </a:effectLst>
        </p:spPr>
      </p:pic>
      <p:pic>
        <p:nvPicPr>
          <p:cNvPr id="20" name="Picture 19">
            <a:extLst>
              <a:ext uri="{FF2B5EF4-FFF2-40B4-BE49-F238E27FC236}">
                <a16:creationId xmlns:a16="http://schemas.microsoft.com/office/drawing/2014/main" id="{D2D2C3D0-D5DB-4464-BB3E-2DF035FDB80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olo 3">
            <a:extLst>
              <a:ext uri="{FF2B5EF4-FFF2-40B4-BE49-F238E27FC236}">
                <a16:creationId xmlns:a16="http://schemas.microsoft.com/office/drawing/2014/main" id="{0B46865E-F40B-448E-9A1B-5A31F9E1F25B}"/>
              </a:ext>
            </a:extLst>
          </p:cNvPr>
          <p:cNvSpPr>
            <a:spLocks noGrp="1"/>
          </p:cNvSpPr>
          <p:nvPr>
            <p:ph type="title"/>
          </p:nvPr>
        </p:nvSpPr>
        <p:spPr>
          <a:xfrm>
            <a:off x="134206" y="270576"/>
            <a:ext cx="5144881" cy="1085149"/>
          </a:xfrm>
        </p:spPr>
        <p:txBody>
          <a:bodyPr vert="horz" lIns="91440" tIns="45720" rIns="91440" bIns="45720" rtlCol="0" anchor="t">
            <a:normAutofit/>
          </a:bodyPr>
          <a:lstStyle/>
          <a:p>
            <a:pPr algn="l"/>
            <a:r>
              <a:rPr lang="en-US" sz="7200" kern="1200" dirty="0">
                <a:solidFill>
                  <a:srgbClr val="197DCE"/>
                </a:solidFill>
                <a:latin typeface="+mj-lt"/>
                <a:ea typeface="+mj-ea"/>
                <a:cs typeface="+mj-cs"/>
              </a:rPr>
              <a:t>THANKS !!!!</a:t>
            </a:r>
          </a:p>
        </p:txBody>
      </p:sp>
      <p:sp>
        <p:nvSpPr>
          <p:cNvPr id="3" name="Segnaposto numero diapositiva 2">
            <a:extLst>
              <a:ext uri="{FF2B5EF4-FFF2-40B4-BE49-F238E27FC236}">
                <a16:creationId xmlns:a16="http://schemas.microsoft.com/office/drawing/2014/main" id="{243F12EC-9794-4C30-9236-D16E5E8989E1}"/>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algn="r">
              <a:spcAft>
                <a:spcPts val="600"/>
              </a:spcAft>
              <a:defRPr/>
            </a:pPr>
            <a:fld id="{D495E168-DA5E-4888-8D8A-92B118324C14}" type="slidenum">
              <a:rPr lang="en-US" sz="1100">
                <a:solidFill>
                  <a:srgbClr val="898989"/>
                </a:solidFill>
              </a:rPr>
              <a:pPr algn="r">
                <a:spcAft>
                  <a:spcPts val="600"/>
                </a:spcAft>
                <a:defRPr/>
              </a:pPr>
              <a:t>29</a:t>
            </a:fld>
            <a:endParaRPr lang="en-US" sz="1100">
              <a:solidFill>
                <a:srgbClr val="898989"/>
              </a:solidFill>
            </a:endParaRPr>
          </a:p>
        </p:txBody>
      </p:sp>
      <p:sp>
        <p:nvSpPr>
          <p:cNvPr id="14" name="Rettangolo 13">
            <a:extLst>
              <a:ext uri="{FF2B5EF4-FFF2-40B4-BE49-F238E27FC236}">
                <a16:creationId xmlns:a16="http://schemas.microsoft.com/office/drawing/2014/main" id="{A1E9513C-8B6B-431E-B00E-FD4D4717F9EB}"/>
              </a:ext>
            </a:extLst>
          </p:cNvPr>
          <p:cNvSpPr/>
          <p:nvPr/>
        </p:nvSpPr>
        <p:spPr>
          <a:xfrm>
            <a:off x="10853171" y="6516052"/>
            <a:ext cx="1367682" cy="338554"/>
          </a:xfrm>
          <a:prstGeom prst="rect">
            <a:avLst/>
          </a:prstGeom>
        </p:spPr>
        <p:txBody>
          <a:bodyPr wrap="none">
            <a:spAutoFit/>
          </a:bodyPr>
          <a:lstStyle/>
          <a:p>
            <a:pPr>
              <a:defRPr/>
            </a:pPr>
            <a:r>
              <a:rPr lang="en-US" sz="1600" dirty="0"/>
              <a:t>Belliato 2019</a:t>
            </a:r>
          </a:p>
        </p:txBody>
      </p:sp>
      <p:pic>
        <p:nvPicPr>
          <p:cNvPr id="7" name="Immagine 6">
            <a:extLst>
              <a:ext uri="{FF2B5EF4-FFF2-40B4-BE49-F238E27FC236}">
                <a16:creationId xmlns:a16="http://schemas.microsoft.com/office/drawing/2014/main" id="{4FF10069-BAFA-49B4-BBAF-C6E66B3FF16D}"/>
              </a:ext>
            </a:extLst>
          </p:cNvPr>
          <p:cNvPicPr>
            <a:picLocks noChangeAspect="1"/>
          </p:cNvPicPr>
          <p:nvPr/>
        </p:nvPicPr>
        <p:blipFill rotWithShape="1">
          <a:blip r:embed="rId4"/>
          <a:srcRect l="5903" t="1" r="3682" b="1"/>
          <a:stretch/>
        </p:blipFill>
        <p:spPr>
          <a:xfrm>
            <a:off x="6096000" y="1076438"/>
            <a:ext cx="5979346" cy="3674011"/>
          </a:xfrm>
          <a:prstGeom prst="rect">
            <a:avLst/>
          </a:prstGeom>
        </p:spPr>
      </p:pic>
    </p:spTree>
    <p:extLst>
      <p:ext uri="{BB962C8B-B14F-4D97-AF65-F5344CB8AC3E}">
        <p14:creationId xmlns:p14="http://schemas.microsoft.com/office/powerpoint/2010/main" val="373305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mph" presetSubtype="0" fill="hold" grpId="1" nodeType="clickEffect">
                                  <p:stCondLst>
                                    <p:cond delay="0"/>
                                  </p:stCondLst>
                                  <p:childTnLst>
                                    <p:animClr clrSpc="hsl" dir="cw">
                                      <p:cBhvr override="childStyle">
                                        <p:cTn id="13" dur="500" fill="hold"/>
                                        <p:tgtEl>
                                          <p:spTgt spid="4"/>
                                        </p:tgtEl>
                                        <p:attrNameLst>
                                          <p:attrName>style.color</p:attrName>
                                        </p:attrNameLst>
                                      </p:cBhvr>
                                      <p:by>
                                        <p:hsl h="7200000" s="0" l="0"/>
                                      </p:by>
                                    </p:animClr>
                                    <p:animClr clrSpc="hsl" dir="cw">
                                      <p:cBhvr>
                                        <p:cTn id="14" dur="500" fill="hold"/>
                                        <p:tgtEl>
                                          <p:spTgt spid="4"/>
                                        </p:tgtEl>
                                        <p:attrNameLst>
                                          <p:attrName>fillcolor</p:attrName>
                                        </p:attrNameLst>
                                      </p:cBhvr>
                                      <p:by>
                                        <p:hsl h="7200000" s="0" l="0"/>
                                      </p:by>
                                    </p:animClr>
                                    <p:animClr clrSpc="hsl" dir="cw">
                                      <p:cBhvr>
                                        <p:cTn id="15" dur="500" fill="hold"/>
                                        <p:tgtEl>
                                          <p:spTgt spid="4"/>
                                        </p:tgtEl>
                                        <p:attrNameLst>
                                          <p:attrName>stroke.color</p:attrName>
                                        </p:attrNameLst>
                                      </p:cBhvr>
                                      <p:by>
                                        <p:hsl h="7200000" s="0" l="0"/>
                                      </p:by>
                                    </p:animClr>
                                    <p:set>
                                      <p:cBhvr>
                                        <p:cTn id="16" dur="500" fill="hold"/>
                                        <p:tgtEl>
                                          <p:spTgt spid="4"/>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48107" y="164522"/>
            <a:ext cx="10972800" cy="1143000"/>
          </a:xfrm>
        </p:spPr>
        <p:txBody>
          <a:bodyPr>
            <a:normAutofit/>
          </a:bodyPr>
          <a:lstStyle/>
          <a:p>
            <a:pPr algn="l"/>
            <a:r>
              <a:rPr lang="en-US" sz="4000" dirty="0">
                <a:solidFill>
                  <a:srgbClr val="197DCE"/>
                </a:solidFill>
                <a:latin typeface="Calibri" charset="0"/>
                <a:ea typeface="Calibri" charset="0"/>
                <a:cs typeface="Calibri" charset="0"/>
              </a:rPr>
              <a:t>What are the clinical issues nowadays?</a:t>
            </a:r>
          </a:p>
        </p:txBody>
      </p:sp>
      <p:pic>
        <p:nvPicPr>
          <p:cNvPr id="4" name="Immagine 3"/>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5400" y="1844824"/>
            <a:ext cx="11412465" cy="3816424"/>
          </a:xfrm>
          <a:prstGeom prst="rect">
            <a:avLst/>
          </a:prstGeom>
        </p:spPr>
      </p:pic>
      <p:sp>
        <p:nvSpPr>
          <p:cNvPr id="3" name="Rettangolo 2"/>
          <p:cNvSpPr/>
          <p:nvPr/>
        </p:nvSpPr>
        <p:spPr>
          <a:xfrm>
            <a:off x="695400" y="1844824"/>
            <a:ext cx="8856984" cy="216024"/>
          </a:xfrm>
          <a:prstGeom prst="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tangolo 7"/>
          <p:cNvSpPr/>
          <p:nvPr/>
        </p:nvSpPr>
        <p:spPr>
          <a:xfrm>
            <a:off x="767408" y="2420888"/>
            <a:ext cx="11161240" cy="360040"/>
          </a:xfrm>
          <a:prstGeom prst="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tangolo 8"/>
          <p:cNvSpPr/>
          <p:nvPr/>
        </p:nvSpPr>
        <p:spPr>
          <a:xfrm>
            <a:off x="767408" y="3078086"/>
            <a:ext cx="8568952" cy="278905"/>
          </a:xfrm>
          <a:prstGeom prst="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ttangolo 9"/>
          <p:cNvSpPr/>
          <p:nvPr/>
        </p:nvSpPr>
        <p:spPr>
          <a:xfrm>
            <a:off x="767408" y="3573016"/>
            <a:ext cx="10441160" cy="360040"/>
          </a:xfrm>
          <a:prstGeom prst="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ttangolo 11"/>
          <p:cNvSpPr/>
          <p:nvPr/>
        </p:nvSpPr>
        <p:spPr>
          <a:xfrm>
            <a:off x="767408" y="4149078"/>
            <a:ext cx="9289032" cy="288033"/>
          </a:xfrm>
          <a:prstGeom prst="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ttangolo 12"/>
          <p:cNvSpPr/>
          <p:nvPr/>
        </p:nvSpPr>
        <p:spPr>
          <a:xfrm>
            <a:off x="759034" y="4941168"/>
            <a:ext cx="11169614" cy="360040"/>
          </a:xfrm>
          <a:prstGeom prst="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67484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556792"/>
            <a:ext cx="6294416" cy="4419408"/>
          </a:xfrm>
          <a:prstGeom prst="rect">
            <a:avLst/>
          </a:prstGeom>
        </p:spPr>
      </p:pic>
      <p:sp>
        <p:nvSpPr>
          <p:cNvPr id="5" name="Titolo 1"/>
          <p:cNvSpPr>
            <a:spLocks noGrp="1"/>
          </p:cNvSpPr>
          <p:nvPr>
            <p:ph type="title"/>
          </p:nvPr>
        </p:nvSpPr>
        <p:spPr>
          <a:xfrm>
            <a:off x="407368" y="188640"/>
            <a:ext cx="10972800" cy="1143000"/>
          </a:xfrm>
        </p:spPr>
        <p:txBody>
          <a:bodyPr>
            <a:normAutofit fontScale="90000"/>
          </a:bodyPr>
          <a:lstStyle/>
          <a:p>
            <a:pPr algn="l"/>
            <a:r>
              <a:rPr lang="en-US" sz="4000" dirty="0">
                <a:solidFill>
                  <a:schemeClr val="tx1"/>
                </a:solidFill>
                <a:latin typeface="Calibri" charset="0"/>
                <a:ea typeface="Calibri" charset="0"/>
                <a:cs typeface="Calibri" charset="0"/>
              </a:rPr>
              <a:t>SCAVENGING of </a:t>
            </a:r>
            <a:br>
              <a:rPr lang="en-US" sz="4000" dirty="0">
                <a:solidFill>
                  <a:schemeClr val="tx1"/>
                </a:solidFill>
                <a:latin typeface="Calibri" charset="0"/>
                <a:ea typeface="Calibri" charset="0"/>
                <a:cs typeface="Calibri" charset="0"/>
              </a:rPr>
            </a:br>
            <a:r>
              <a:rPr lang="en-US" sz="4000" dirty="0">
                <a:solidFill>
                  <a:schemeClr val="tx1"/>
                </a:solidFill>
                <a:latin typeface="Calibri" charset="0"/>
                <a:ea typeface="Calibri" charset="0"/>
                <a:cs typeface="Calibri" charset="0"/>
              </a:rPr>
              <a:t>PERICARDIAL SUCTION BLOOD</a:t>
            </a:r>
          </a:p>
        </p:txBody>
      </p:sp>
      <p:pic>
        <p:nvPicPr>
          <p:cNvPr id="6" name="Immagin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94416" y="1555286"/>
            <a:ext cx="5897584" cy="4420913"/>
          </a:xfrm>
          <a:prstGeom prst="rect">
            <a:avLst/>
          </a:prstGeom>
        </p:spPr>
      </p:pic>
    </p:spTree>
    <p:extLst>
      <p:ext uri="{BB962C8B-B14F-4D97-AF65-F5344CB8AC3E}">
        <p14:creationId xmlns:p14="http://schemas.microsoft.com/office/powerpoint/2010/main" val="318050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quotidiano, screenshot&#10;&#10;Descrizione generata con affidabilità molto elevata">
            <a:extLst>
              <a:ext uri="{FF2B5EF4-FFF2-40B4-BE49-F238E27FC236}">
                <a16:creationId xmlns:a16="http://schemas.microsoft.com/office/drawing/2014/main" id="{DBEEE79B-720A-4D77-A392-69A95E3A2D6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36551" y="1680987"/>
            <a:ext cx="7549444" cy="5013113"/>
          </a:xfrm>
          <a:prstGeom prst="rect">
            <a:avLst/>
          </a:prstGeom>
        </p:spPr>
      </p:pic>
      <p:sp>
        <p:nvSpPr>
          <p:cNvPr id="9" name="CasellaDiTesto 8">
            <a:extLst>
              <a:ext uri="{FF2B5EF4-FFF2-40B4-BE49-F238E27FC236}">
                <a16:creationId xmlns:a16="http://schemas.microsoft.com/office/drawing/2014/main" id="{E5E16EEA-5CAB-4D97-9C2F-F2034FC4C676}"/>
              </a:ext>
            </a:extLst>
          </p:cNvPr>
          <p:cNvSpPr txBox="1"/>
          <p:nvPr/>
        </p:nvSpPr>
        <p:spPr>
          <a:xfrm>
            <a:off x="736550" y="527383"/>
            <a:ext cx="9712375" cy="830997"/>
          </a:xfrm>
          <a:prstGeom prst="rect">
            <a:avLst/>
          </a:prstGeom>
          <a:solidFill>
            <a:srgbClr val="002060"/>
          </a:solidFill>
          <a:ln w="63500">
            <a:noFill/>
          </a:ln>
        </p:spPr>
        <p:txBody>
          <a:bodyPr wrap="square" rtlCol="0">
            <a:spAutoFit/>
          </a:bodyPr>
          <a:lstStyle/>
          <a:p>
            <a:pPr algn="ctr"/>
            <a:r>
              <a:rPr lang="it-IT" sz="2400" dirty="0" err="1">
                <a:solidFill>
                  <a:schemeClr val="bg1"/>
                </a:solidFill>
                <a:latin typeface="Calibri" charset="0"/>
                <a:ea typeface="Calibri" charset="0"/>
                <a:cs typeface="Calibri" charset="0"/>
              </a:rPr>
              <a:t>Significant</a:t>
            </a:r>
            <a:r>
              <a:rPr lang="it-IT" sz="2400" dirty="0">
                <a:solidFill>
                  <a:schemeClr val="bg1"/>
                </a:solidFill>
                <a:latin typeface="Calibri" charset="0"/>
                <a:ea typeface="Calibri" charset="0"/>
                <a:cs typeface="Calibri" charset="0"/>
              </a:rPr>
              <a:t> </a:t>
            </a:r>
            <a:r>
              <a:rPr lang="it-IT" sz="2400" dirty="0" err="1">
                <a:solidFill>
                  <a:schemeClr val="bg1"/>
                </a:solidFill>
                <a:latin typeface="Calibri" charset="0"/>
                <a:ea typeface="Calibri" charset="0"/>
                <a:cs typeface="Calibri" charset="0"/>
              </a:rPr>
              <a:t>reduction</a:t>
            </a:r>
            <a:r>
              <a:rPr lang="it-IT" sz="2400" dirty="0">
                <a:solidFill>
                  <a:schemeClr val="bg1"/>
                </a:solidFill>
                <a:latin typeface="Calibri" charset="0"/>
                <a:ea typeface="Calibri" charset="0"/>
                <a:cs typeface="Calibri" charset="0"/>
              </a:rPr>
              <a:t>  in LME after </a:t>
            </a:r>
            <a:r>
              <a:rPr lang="it-IT" sz="2400" dirty="0" err="1">
                <a:solidFill>
                  <a:schemeClr val="bg1"/>
                </a:solidFill>
                <a:latin typeface="Calibri" charset="0"/>
                <a:ea typeface="Calibri" charset="0"/>
                <a:cs typeface="Calibri" charset="0"/>
              </a:rPr>
              <a:t>fitration</a:t>
            </a:r>
            <a:r>
              <a:rPr lang="it-IT" sz="2400" dirty="0">
                <a:solidFill>
                  <a:schemeClr val="bg1"/>
                </a:solidFill>
                <a:latin typeface="Calibri" charset="0"/>
                <a:ea typeface="Calibri" charset="0"/>
                <a:cs typeface="Calibri" charset="0"/>
              </a:rPr>
              <a:t> and in </a:t>
            </a:r>
            <a:r>
              <a:rPr lang="it-IT" sz="2400" b="1" dirty="0" err="1">
                <a:solidFill>
                  <a:schemeClr val="bg1"/>
                </a:solidFill>
                <a:latin typeface="Calibri" charset="0"/>
                <a:ea typeface="Calibri" charset="0"/>
                <a:cs typeface="Calibri" charset="0"/>
              </a:rPr>
              <a:t>peak</a:t>
            </a:r>
            <a:r>
              <a:rPr lang="it-IT" sz="2400" b="1" dirty="0">
                <a:solidFill>
                  <a:schemeClr val="bg1"/>
                </a:solidFill>
                <a:latin typeface="Calibri" charset="0"/>
                <a:ea typeface="Calibri" charset="0"/>
                <a:cs typeface="Calibri" charset="0"/>
              </a:rPr>
              <a:t> NSE (</a:t>
            </a:r>
            <a:r>
              <a:rPr lang="it-IT" sz="2400" b="1" dirty="0" err="1">
                <a:solidFill>
                  <a:schemeClr val="bg1"/>
                </a:solidFill>
                <a:latin typeface="Calibri" charset="0"/>
                <a:ea typeface="Calibri" charset="0"/>
                <a:cs typeface="Calibri" charset="0"/>
              </a:rPr>
              <a:t>neuron-specific</a:t>
            </a:r>
            <a:r>
              <a:rPr lang="it-IT" sz="2400" b="1" dirty="0">
                <a:solidFill>
                  <a:schemeClr val="bg1"/>
                </a:solidFill>
                <a:latin typeface="Calibri" charset="0"/>
                <a:ea typeface="Calibri" charset="0"/>
                <a:cs typeface="Calibri" charset="0"/>
              </a:rPr>
              <a:t> </a:t>
            </a:r>
            <a:r>
              <a:rPr lang="it-IT" sz="2400" b="1" dirty="0" err="1">
                <a:solidFill>
                  <a:schemeClr val="bg1"/>
                </a:solidFill>
                <a:latin typeface="Calibri" charset="0"/>
                <a:ea typeface="Calibri" charset="0"/>
                <a:cs typeface="Calibri" charset="0"/>
              </a:rPr>
              <a:t>enolase</a:t>
            </a:r>
            <a:r>
              <a:rPr lang="it-IT" sz="2400" b="1" dirty="0">
                <a:solidFill>
                  <a:schemeClr val="bg1"/>
                </a:solidFill>
                <a:latin typeface="Calibri" charset="0"/>
                <a:ea typeface="Calibri" charset="0"/>
                <a:cs typeface="Calibri" charset="0"/>
              </a:rPr>
              <a:t>)</a:t>
            </a:r>
            <a:r>
              <a:rPr lang="it-IT" sz="2400" dirty="0">
                <a:solidFill>
                  <a:schemeClr val="bg1"/>
                </a:solidFill>
                <a:latin typeface="Calibri" charset="0"/>
                <a:ea typeface="Calibri" charset="0"/>
                <a:cs typeface="Calibri" charset="0"/>
              </a:rPr>
              <a:t> </a:t>
            </a:r>
            <a:r>
              <a:rPr lang="it-IT" sz="2400" dirty="0" err="1">
                <a:solidFill>
                  <a:schemeClr val="bg1"/>
                </a:solidFill>
                <a:latin typeface="Calibri" charset="0"/>
                <a:ea typeface="Calibri" charset="0"/>
                <a:cs typeface="Calibri" charset="0"/>
              </a:rPr>
              <a:t>using</a:t>
            </a:r>
            <a:r>
              <a:rPr lang="it-IT" sz="2400" dirty="0">
                <a:solidFill>
                  <a:schemeClr val="bg1"/>
                </a:solidFill>
                <a:latin typeface="Calibri" charset="0"/>
                <a:ea typeface="Calibri" charset="0"/>
                <a:cs typeface="Calibri" charset="0"/>
              </a:rPr>
              <a:t> a </a:t>
            </a:r>
            <a:r>
              <a:rPr lang="it-IT" sz="2400" dirty="0" err="1">
                <a:solidFill>
                  <a:schemeClr val="bg1"/>
                </a:solidFill>
                <a:latin typeface="Calibri" charset="0"/>
                <a:ea typeface="Calibri" charset="0"/>
                <a:cs typeface="Calibri" charset="0"/>
              </a:rPr>
              <a:t>scavenger</a:t>
            </a:r>
            <a:r>
              <a:rPr lang="it-IT" sz="2400" dirty="0">
                <a:solidFill>
                  <a:schemeClr val="bg1"/>
                </a:solidFill>
                <a:latin typeface="Calibri" charset="0"/>
                <a:ea typeface="Calibri" charset="0"/>
                <a:cs typeface="Calibri" charset="0"/>
              </a:rPr>
              <a:t> system CPB system. </a:t>
            </a:r>
          </a:p>
        </p:txBody>
      </p:sp>
    </p:spTree>
    <p:extLst>
      <p:ext uri="{BB962C8B-B14F-4D97-AF65-F5344CB8AC3E}">
        <p14:creationId xmlns:p14="http://schemas.microsoft.com/office/powerpoint/2010/main" val="8558914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screenshot&#10;&#10;Descrizione generata con affidabilità molto elevata">
            <a:extLst>
              <a:ext uri="{FF2B5EF4-FFF2-40B4-BE49-F238E27FC236}">
                <a16:creationId xmlns:a16="http://schemas.microsoft.com/office/drawing/2014/main" id="{E359960F-153F-4A08-A0A3-630EE5C584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54622" y="952500"/>
            <a:ext cx="7061051" cy="5581190"/>
          </a:xfrm>
          <a:prstGeom prst="rect">
            <a:avLst/>
          </a:prstGeom>
        </p:spPr>
      </p:pic>
      <p:sp>
        <p:nvSpPr>
          <p:cNvPr id="10" name="CasellaDiTesto 9">
            <a:extLst>
              <a:ext uri="{FF2B5EF4-FFF2-40B4-BE49-F238E27FC236}">
                <a16:creationId xmlns:a16="http://schemas.microsoft.com/office/drawing/2014/main" id="{51BBCB1B-CF5F-4086-A2AE-649BC17EEA9F}"/>
              </a:ext>
            </a:extLst>
          </p:cNvPr>
          <p:cNvSpPr txBox="1"/>
          <p:nvPr/>
        </p:nvSpPr>
        <p:spPr>
          <a:xfrm>
            <a:off x="438150" y="124285"/>
            <a:ext cx="9334500" cy="646331"/>
          </a:xfrm>
          <a:prstGeom prst="rect">
            <a:avLst/>
          </a:prstGeom>
          <a:solidFill>
            <a:srgbClr val="002060"/>
          </a:solidFill>
          <a:ln w="63500">
            <a:noFill/>
          </a:ln>
        </p:spPr>
        <p:txBody>
          <a:bodyPr wrap="square" rtlCol="0">
            <a:spAutoFit/>
          </a:bodyPr>
          <a:lstStyle/>
          <a:p>
            <a:pPr algn="ctr"/>
            <a:r>
              <a:rPr lang="it-IT" dirty="0" err="1">
                <a:solidFill>
                  <a:schemeClr val="bg1"/>
                </a:solidFill>
                <a:latin typeface="Calibri" charset="0"/>
                <a:ea typeface="Calibri" charset="0"/>
                <a:cs typeface="Calibri" charset="0"/>
              </a:rPr>
              <a:t>Renal</a:t>
            </a:r>
            <a:r>
              <a:rPr lang="it-IT" dirty="0">
                <a:solidFill>
                  <a:schemeClr val="bg1"/>
                </a:solidFill>
                <a:latin typeface="Calibri" charset="0"/>
                <a:ea typeface="Calibri" charset="0"/>
                <a:cs typeface="Calibri" charset="0"/>
              </a:rPr>
              <a:t> </a:t>
            </a:r>
            <a:r>
              <a:rPr lang="it-IT" dirty="0" err="1">
                <a:solidFill>
                  <a:schemeClr val="bg1"/>
                </a:solidFill>
                <a:latin typeface="Calibri" charset="0"/>
                <a:ea typeface="Calibri" charset="0"/>
                <a:cs typeface="Calibri" charset="0"/>
              </a:rPr>
              <a:t>function</a:t>
            </a:r>
            <a:r>
              <a:rPr lang="it-IT" dirty="0">
                <a:solidFill>
                  <a:schemeClr val="bg1"/>
                </a:solidFill>
                <a:latin typeface="Calibri" charset="0"/>
                <a:ea typeface="Calibri" charset="0"/>
                <a:cs typeface="Calibri" charset="0"/>
              </a:rPr>
              <a:t> </a:t>
            </a:r>
            <a:r>
              <a:rPr lang="it-IT" dirty="0" err="1">
                <a:solidFill>
                  <a:schemeClr val="bg1"/>
                </a:solidFill>
                <a:latin typeface="Calibri" charset="0"/>
                <a:ea typeface="Calibri" charset="0"/>
                <a:cs typeface="Calibri" charset="0"/>
              </a:rPr>
              <a:t>was</a:t>
            </a:r>
            <a:r>
              <a:rPr lang="it-IT" dirty="0">
                <a:solidFill>
                  <a:schemeClr val="bg1"/>
                </a:solidFill>
                <a:latin typeface="Calibri" charset="0"/>
                <a:ea typeface="Calibri" charset="0"/>
                <a:cs typeface="Calibri" charset="0"/>
              </a:rPr>
              <a:t> </a:t>
            </a:r>
            <a:r>
              <a:rPr lang="it-IT" dirty="0" err="1">
                <a:solidFill>
                  <a:schemeClr val="bg1"/>
                </a:solidFill>
                <a:latin typeface="Calibri" charset="0"/>
                <a:ea typeface="Calibri" charset="0"/>
                <a:cs typeface="Calibri" charset="0"/>
              </a:rPr>
              <a:t>assessed</a:t>
            </a:r>
            <a:r>
              <a:rPr lang="it-IT" dirty="0">
                <a:solidFill>
                  <a:schemeClr val="bg1"/>
                </a:solidFill>
                <a:latin typeface="Calibri" charset="0"/>
                <a:ea typeface="Calibri" charset="0"/>
                <a:cs typeface="Calibri" charset="0"/>
              </a:rPr>
              <a:t> </a:t>
            </a:r>
            <a:r>
              <a:rPr lang="it-IT" dirty="0" err="1">
                <a:solidFill>
                  <a:schemeClr val="bg1"/>
                </a:solidFill>
                <a:latin typeface="Calibri" charset="0"/>
                <a:ea typeface="Calibri" charset="0"/>
                <a:cs typeface="Calibri" charset="0"/>
              </a:rPr>
              <a:t>using</a:t>
            </a:r>
            <a:r>
              <a:rPr lang="it-IT" dirty="0">
                <a:solidFill>
                  <a:schemeClr val="bg1"/>
                </a:solidFill>
                <a:latin typeface="Calibri" charset="0"/>
                <a:ea typeface="Calibri" charset="0"/>
                <a:cs typeface="Calibri" charset="0"/>
              </a:rPr>
              <a:t> </a:t>
            </a:r>
            <a:r>
              <a:rPr lang="it-IT" dirty="0" err="1">
                <a:solidFill>
                  <a:schemeClr val="bg1"/>
                </a:solidFill>
                <a:latin typeface="Calibri" charset="0"/>
                <a:ea typeface="Calibri" charset="0"/>
                <a:cs typeface="Calibri" charset="0"/>
              </a:rPr>
              <a:t>Cystatin</a:t>
            </a:r>
            <a:r>
              <a:rPr lang="it-IT" dirty="0">
                <a:solidFill>
                  <a:schemeClr val="bg1"/>
                </a:solidFill>
                <a:latin typeface="Calibri" charset="0"/>
                <a:ea typeface="Calibri" charset="0"/>
                <a:cs typeface="Calibri" charset="0"/>
              </a:rPr>
              <a:t> C and </a:t>
            </a:r>
            <a:r>
              <a:rPr lang="it-IT" dirty="0" err="1">
                <a:solidFill>
                  <a:schemeClr val="bg1"/>
                </a:solidFill>
                <a:latin typeface="Calibri" charset="0"/>
                <a:ea typeface="Calibri" charset="0"/>
                <a:cs typeface="Calibri" charset="0"/>
              </a:rPr>
              <a:t>serum</a:t>
            </a:r>
            <a:r>
              <a:rPr lang="it-IT" dirty="0">
                <a:solidFill>
                  <a:schemeClr val="bg1"/>
                </a:solidFill>
                <a:latin typeface="Calibri" charset="0"/>
                <a:ea typeface="Calibri" charset="0"/>
                <a:cs typeface="Calibri" charset="0"/>
              </a:rPr>
              <a:t> creatinine </a:t>
            </a:r>
            <a:r>
              <a:rPr lang="it-IT" dirty="0" err="1">
                <a:solidFill>
                  <a:schemeClr val="bg1"/>
                </a:solidFill>
                <a:latin typeface="Calibri" charset="0"/>
                <a:ea typeface="Calibri" charset="0"/>
                <a:cs typeface="Calibri" charset="0"/>
              </a:rPr>
              <a:t>concentrations</a:t>
            </a:r>
            <a:r>
              <a:rPr lang="it-IT" dirty="0">
                <a:solidFill>
                  <a:schemeClr val="bg1"/>
                </a:solidFill>
                <a:latin typeface="Calibri" charset="0"/>
                <a:ea typeface="Calibri" charset="0"/>
                <a:cs typeface="Calibri" charset="0"/>
              </a:rPr>
              <a:t>. </a:t>
            </a:r>
            <a:r>
              <a:rPr lang="it-IT" b="1" dirty="0">
                <a:solidFill>
                  <a:schemeClr val="bg1"/>
                </a:solidFill>
                <a:latin typeface="Calibri" charset="0"/>
                <a:ea typeface="Calibri" charset="0"/>
                <a:cs typeface="Calibri" charset="0"/>
              </a:rPr>
              <a:t>Using a </a:t>
            </a:r>
            <a:r>
              <a:rPr lang="it-IT" b="1" dirty="0" err="1">
                <a:solidFill>
                  <a:schemeClr val="bg1"/>
                </a:solidFill>
                <a:latin typeface="Calibri" charset="0"/>
                <a:ea typeface="Calibri" charset="0"/>
                <a:cs typeface="Calibri" charset="0"/>
              </a:rPr>
              <a:t>filtration</a:t>
            </a:r>
            <a:r>
              <a:rPr lang="it-IT" b="1" dirty="0">
                <a:solidFill>
                  <a:schemeClr val="bg1"/>
                </a:solidFill>
                <a:latin typeface="Calibri" charset="0"/>
                <a:ea typeface="Calibri" charset="0"/>
                <a:cs typeface="Calibri" charset="0"/>
              </a:rPr>
              <a:t> system </a:t>
            </a:r>
            <a:r>
              <a:rPr lang="it-IT" b="1" dirty="0" err="1">
                <a:solidFill>
                  <a:schemeClr val="bg1"/>
                </a:solidFill>
                <a:latin typeface="Calibri" charset="0"/>
                <a:ea typeface="Calibri" charset="0"/>
                <a:cs typeface="Calibri" charset="0"/>
              </a:rPr>
              <a:t>significant</a:t>
            </a:r>
            <a:r>
              <a:rPr lang="it-IT" b="1" dirty="0">
                <a:solidFill>
                  <a:schemeClr val="bg1"/>
                </a:solidFill>
                <a:latin typeface="Calibri" charset="0"/>
                <a:ea typeface="Calibri" charset="0"/>
                <a:cs typeface="Calibri" charset="0"/>
              </a:rPr>
              <a:t> </a:t>
            </a:r>
            <a:r>
              <a:rPr lang="it-IT" b="1" dirty="0" err="1">
                <a:solidFill>
                  <a:schemeClr val="bg1"/>
                </a:solidFill>
                <a:latin typeface="Calibri" charset="0"/>
                <a:ea typeface="Calibri" charset="0"/>
                <a:cs typeface="Calibri" charset="0"/>
              </a:rPr>
              <a:t>lower</a:t>
            </a:r>
            <a:r>
              <a:rPr lang="it-IT" b="1" dirty="0">
                <a:solidFill>
                  <a:schemeClr val="bg1"/>
                </a:solidFill>
                <a:latin typeface="Calibri" charset="0"/>
                <a:ea typeface="Calibri" charset="0"/>
                <a:cs typeface="Calibri" charset="0"/>
              </a:rPr>
              <a:t> </a:t>
            </a:r>
            <a:r>
              <a:rPr lang="it-IT" b="1" dirty="0" err="1">
                <a:solidFill>
                  <a:schemeClr val="bg1"/>
                </a:solidFill>
                <a:latin typeface="Calibri" charset="0"/>
                <a:ea typeface="Calibri" charset="0"/>
                <a:cs typeface="Calibri" charset="0"/>
              </a:rPr>
              <a:t>level</a:t>
            </a:r>
            <a:r>
              <a:rPr lang="it-IT" b="1" dirty="0">
                <a:solidFill>
                  <a:schemeClr val="bg1"/>
                </a:solidFill>
                <a:latin typeface="Calibri" charset="0"/>
                <a:ea typeface="Calibri" charset="0"/>
                <a:cs typeface="Calibri" charset="0"/>
              </a:rPr>
              <a:t> in LME and </a:t>
            </a:r>
            <a:r>
              <a:rPr lang="it-IT" b="1" dirty="0" err="1">
                <a:solidFill>
                  <a:schemeClr val="bg1"/>
                </a:solidFill>
                <a:latin typeface="Calibri" charset="0"/>
                <a:ea typeface="Calibri" charset="0"/>
                <a:cs typeface="Calibri" charset="0"/>
              </a:rPr>
              <a:t>cystatin</a:t>
            </a:r>
            <a:r>
              <a:rPr lang="it-IT" b="1" dirty="0">
                <a:solidFill>
                  <a:schemeClr val="bg1"/>
                </a:solidFill>
                <a:latin typeface="Calibri" charset="0"/>
                <a:ea typeface="Calibri" charset="0"/>
                <a:cs typeface="Calibri" charset="0"/>
              </a:rPr>
              <a:t> C </a:t>
            </a:r>
            <a:r>
              <a:rPr lang="it-IT" b="1" dirty="0" err="1">
                <a:solidFill>
                  <a:schemeClr val="bg1"/>
                </a:solidFill>
                <a:latin typeface="Calibri" charset="0"/>
                <a:ea typeface="Calibri" charset="0"/>
                <a:cs typeface="Calibri" charset="0"/>
              </a:rPr>
              <a:t>concentration</a:t>
            </a:r>
            <a:endParaRPr lang="it-IT" b="1" dirty="0">
              <a:solidFill>
                <a:schemeClr val="bg1"/>
              </a:solidFill>
              <a:latin typeface="Calibri" charset="0"/>
              <a:ea typeface="Calibri" charset="0"/>
              <a:cs typeface="Calibri" charset="0"/>
            </a:endParaRPr>
          </a:p>
        </p:txBody>
      </p:sp>
      <p:pic>
        <p:nvPicPr>
          <p:cNvPr id="3" name="Immagine 2">
            <a:extLst>
              <a:ext uri="{FF2B5EF4-FFF2-40B4-BE49-F238E27FC236}">
                <a16:creationId xmlns:a16="http://schemas.microsoft.com/office/drawing/2014/main" id="{09C0EB8D-06E2-4505-8452-A2F99E02282F}"/>
              </a:ext>
            </a:extLst>
          </p:cNvPr>
          <p:cNvPicPr>
            <a:picLocks noChangeAspect="1"/>
          </p:cNvPicPr>
          <p:nvPr/>
        </p:nvPicPr>
        <p:blipFill>
          <a:blip r:embed="rId3">
            <a:alphaModFix amt="70000"/>
          </a:blip>
          <a:stretch>
            <a:fillRect/>
          </a:stretch>
        </p:blipFill>
        <p:spPr>
          <a:xfrm>
            <a:off x="44129" y="2626241"/>
            <a:ext cx="4210493" cy="2806995"/>
          </a:xfrm>
          <a:prstGeom prst="ellipse">
            <a:avLst/>
          </a:prstGeom>
          <a:ln>
            <a:noFill/>
          </a:ln>
          <a:effectLst>
            <a:softEdge rad="112500"/>
          </a:effectLst>
        </p:spPr>
      </p:pic>
    </p:spTree>
    <p:extLst>
      <p:ext uri="{BB962C8B-B14F-4D97-AF65-F5344CB8AC3E}">
        <p14:creationId xmlns:p14="http://schemas.microsoft.com/office/powerpoint/2010/main" val="17166065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1254555-6C1D-40DD-AEE0-D7BF885BD4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9890" y="1"/>
            <a:ext cx="5805205" cy="2025654"/>
          </a:xfrm>
          <a:prstGeom prst="rect">
            <a:avLst/>
          </a:prstGeom>
        </p:spPr>
      </p:pic>
      <p:pic>
        <p:nvPicPr>
          <p:cNvPr id="6" name="Immagine 5">
            <a:extLst>
              <a:ext uri="{FF2B5EF4-FFF2-40B4-BE49-F238E27FC236}">
                <a16:creationId xmlns:a16="http://schemas.microsoft.com/office/drawing/2014/main" id="{48C4FAE7-AECA-4C86-AD1F-5C9862AE5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2970" y="2025655"/>
            <a:ext cx="9916764" cy="4662224"/>
          </a:xfrm>
          <a:prstGeom prst="rect">
            <a:avLst/>
          </a:prstGeom>
        </p:spPr>
      </p:pic>
      <p:sp>
        <p:nvSpPr>
          <p:cNvPr id="2" name="Rettangolo 1">
            <a:extLst>
              <a:ext uri="{FF2B5EF4-FFF2-40B4-BE49-F238E27FC236}">
                <a16:creationId xmlns:a16="http://schemas.microsoft.com/office/drawing/2014/main" id="{B40F07B8-A7DB-4627-9755-9660BD374435}"/>
              </a:ext>
            </a:extLst>
          </p:cNvPr>
          <p:cNvSpPr/>
          <p:nvPr/>
        </p:nvSpPr>
        <p:spPr>
          <a:xfrm>
            <a:off x="809625" y="6238875"/>
            <a:ext cx="9677400" cy="304800"/>
          </a:xfrm>
          <a:prstGeom prst="rect">
            <a:avLst/>
          </a:prstGeom>
          <a:solidFill>
            <a:srgbClr val="FFFF00">
              <a:alpha val="18824"/>
            </a:srgbClr>
          </a:solidFill>
          <a:ln w="12700" cap="flat">
            <a:noFill/>
            <a:prstDash val="solid"/>
            <a:miter/>
          </a:ln>
        </p:spPr>
        <p:txBody>
          <a:bodyPr rtlCol="0" anchor="ctr"/>
          <a:lstStyle/>
          <a:p>
            <a:pPr algn="l"/>
            <a:endParaRPr lang="it-IT" dirty="0"/>
          </a:p>
        </p:txBody>
      </p:sp>
    </p:spTree>
    <p:extLst>
      <p:ext uri="{BB962C8B-B14F-4D97-AF65-F5344CB8AC3E}">
        <p14:creationId xmlns:p14="http://schemas.microsoft.com/office/powerpoint/2010/main" val="328631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7131F78E-73BA-4C55-854C-54ECE34833D3}"/>
              </a:ext>
            </a:extLst>
          </p:cNvPr>
          <p:cNvSpPr>
            <a:spLocks noGrp="1"/>
          </p:cNvSpPr>
          <p:nvPr>
            <p:ph type="sldNum" sz="quarter" idx="12"/>
          </p:nvPr>
        </p:nvSpPr>
        <p:spPr/>
        <p:txBody>
          <a:bodyPr/>
          <a:lstStyle/>
          <a:p>
            <a:pPr rtl="0"/>
            <a:fld id="{D495E168-DA5E-4888-8D8A-92B118324C14}" type="slidenum">
              <a:rPr lang="it-IT" noProof="0" smtClean="0"/>
              <a:t>8</a:t>
            </a:fld>
            <a:endParaRPr lang="it-IT" noProof="0" dirty="0"/>
          </a:p>
        </p:txBody>
      </p:sp>
      <p:sp>
        <p:nvSpPr>
          <p:cNvPr id="3" name="Titolo 2">
            <a:extLst>
              <a:ext uri="{FF2B5EF4-FFF2-40B4-BE49-F238E27FC236}">
                <a16:creationId xmlns:a16="http://schemas.microsoft.com/office/drawing/2014/main" id="{CB356F02-01AA-4500-851C-EDF958B2B662}"/>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54A4D44C-66C4-46FA-B1E4-2CF0B25071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1824" y="0"/>
            <a:ext cx="8136451" cy="2178000"/>
          </a:xfrm>
          <a:prstGeom prst="rect">
            <a:avLst/>
          </a:prstGeom>
        </p:spPr>
      </p:pic>
      <p:pic>
        <p:nvPicPr>
          <p:cNvPr id="5" name="Immagine 4">
            <a:extLst>
              <a:ext uri="{FF2B5EF4-FFF2-40B4-BE49-F238E27FC236}">
                <a16:creationId xmlns:a16="http://schemas.microsoft.com/office/drawing/2014/main" id="{2C494AE0-A138-4B2A-952B-1185B59508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824" y="2402957"/>
            <a:ext cx="4231870" cy="2755993"/>
          </a:xfrm>
          <a:prstGeom prst="rect">
            <a:avLst/>
          </a:prstGeom>
        </p:spPr>
      </p:pic>
      <p:pic>
        <p:nvPicPr>
          <p:cNvPr id="6" name="Immagine 5">
            <a:extLst>
              <a:ext uri="{FF2B5EF4-FFF2-40B4-BE49-F238E27FC236}">
                <a16:creationId xmlns:a16="http://schemas.microsoft.com/office/drawing/2014/main" id="{745A2063-E880-4B25-800D-B4B4BBA65E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1824" y="5331016"/>
            <a:ext cx="5632337" cy="1516644"/>
          </a:xfrm>
          <a:prstGeom prst="rect">
            <a:avLst/>
          </a:prstGeom>
        </p:spPr>
      </p:pic>
      <p:pic>
        <p:nvPicPr>
          <p:cNvPr id="7" name="Immagine 6">
            <a:extLst>
              <a:ext uri="{FF2B5EF4-FFF2-40B4-BE49-F238E27FC236}">
                <a16:creationId xmlns:a16="http://schemas.microsoft.com/office/drawing/2014/main" id="{F1DED25D-0313-4DEE-9A37-9DA978B4E7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55549" y="2402957"/>
            <a:ext cx="8136451" cy="3047000"/>
          </a:xfrm>
          <a:prstGeom prst="rect">
            <a:avLst/>
          </a:prstGeom>
        </p:spPr>
      </p:pic>
    </p:spTree>
    <p:extLst>
      <p:ext uri="{BB962C8B-B14F-4D97-AF65-F5344CB8AC3E}">
        <p14:creationId xmlns:p14="http://schemas.microsoft.com/office/powerpoint/2010/main" val="16496408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81996232-5304-4A17-B93D-E53364E6D3A3}"/>
              </a:ext>
            </a:extLst>
          </p:cNvPr>
          <p:cNvSpPr>
            <a:spLocks noGrp="1"/>
          </p:cNvSpPr>
          <p:nvPr>
            <p:ph type="sldNum" sz="quarter" idx="12"/>
          </p:nvPr>
        </p:nvSpPr>
        <p:spPr/>
        <p:txBody>
          <a:bodyPr/>
          <a:lstStyle/>
          <a:p>
            <a:pPr rtl="0"/>
            <a:fld id="{D495E168-DA5E-4888-8D8A-92B118324C14}" type="slidenum">
              <a:rPr lang="it-IT" noProof="0" smtClean="0"/>
              <a:t>9</a:t>
            </a:fld>
            <a:endParaRPr lang="it-IT" noProof="0" dirty="0"/>
          </a:p>
        </p:txBody>
      </p:sp>
      <p:pic>
        <p:nvPicPr>
          <p:cNvPr id="4" name="Immagine 3">
            <a:extLst>
              <a:ext uri="{FF2B5EF4-FFF2-40B4-BE49-F238E27FC236}">
                <a16:creationId xmlns:a16="http://schemas.microsoft.com/office/drawing/2014/main" id="{7AFAB6C8-4DC7-42D1-A8E8-3891E4111F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305" y="257175"/>
            <a:ext cx="8489251" cy="3784000"/>
          </a:xfrm>
          <a:prstGeom prst="rect">
            <a:avLst/>
          </a:prstGeom>
        </p:spPr>
      </p:pic>
      <p:pic>
        <p:nvPicPr>
          <p:cNvPr id="5" name="Immagine 4">
            <a:extLst>
              <a:ext uri="{FF2B5EF4-FFF2-40B4-BE49-F238E27FC236}">
                <a16:creationId xmlns:a16="http://schemas.microsoft.com/office/drawing/2014/main" id="{AF4F8517-D24D-4985-BB54-59C4AD9A8D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1920" y="2659374"/>
            <a:ext cx="4189500" cy="3833500"/>
          </a:xfrm>
          <a:prstGeom prst="rect">
            <a:avLst/>
          </a:prstGeom>
        </p:spPr>
      </p:pic>
      <p:pic>
        <p:nvPicPr>
          <p:cNvPr id="6" name="Immagine 5">
            <a:extLst>
              <a:ext uri="{FF2B5EF4-FFF2-40B4-BE49-F238E27FC236}">
                <a16:creationId xmlns:a16="http://schemas.microsoft.com/office/drawing/2014/main" id="{AE7163B7-A9B2-4566-B534-95EBDF3D51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248484"/>
            <a:ext cx="6351685" cy="1301712"/>
          </a:xfrm>
          <a:prstGeom prst="rect">
            <a:avLst/>
          </a:prstGeom>
        </p:spPr>
      </p:pic>
      <p:sp>
        <p:nvSpPr>
          <p:cNvPr id="7" name="Rettangolo 6">
            <a:extLst>
              <a:ext uri="{FF2B5EF4-FFF2-40B4-BE49-F238E27FC236}">
                <a16:creationId xmlns:a16="http://schemas.microsoft.com/office/drawing/2014/main" id="{C3BBB0C6-1243-429A-92D5-CE46E1C36086}"/>
              </a:ext>
            </a:extLst>
          </p:cNvPr>
          <p:cNvSpPr/>
          <p:nvPr/>
        </p:nvSpPr>
        <p:spPr>
          <a:xfrm>
            <a:off x="6701920" y="5550196"/>
            <a:ext cx="79880" cy="45719"/>
          </a:xfrm>
          <a:prstGeom prst="rect">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l"/>
            <a:endParaRPr lang="it-IT" dirty="0"/>
          </a:p>
        </p:txBody>
      </p:sp>
      <p:sp>
        <p:nvSpPr>
          <p:cNvPr id="8" name="Rettangolo 7">
            <a:extLst>
              <a:ext uri="{FF2B5EF4-FFF2-40B4-BE49-F238E27FC236}">
                <a16:creationId xmlns:a16="http://schemas.microsoft.com/office/drawing/2014/main" id="{BC893D4A-C032-4852-80C4-913C331B88F2}"/>
              </a:ext>
            </a:extLst>
          </p:cNvPr>
          <p:cNvSpPr/>
          <p:nvPr/>
        </p:nvSpPr>
        <p:spPr>
          <a:xfrm flipV="1">
            <a:off x="6572915" y="5595915"/>
            <a:ext cx="4447510" cy="137153"/>
          </a:xfrm>
          <a:prstGeom prst="rect">
            <a:avLst/>
          </a:prstGeom>
          <a:noFill/>
          <a:ln w="28575" cap="flat">
            <a:solidFill>
              <a:schemeClr val="accent1"/>
            </a:solidFill>
            <a:prstDash val="solid"/>
            <a:miter/>
          </a:ln>
        </p:spPr>
        <p:txBody>
          <a:bodyPr rtlCol="0" anchor="ctr"/>
          <a:lstStyle/>
          <a:p>
            <a:pPr algn="l"/>
            <a:endParaRPr lang="it-IT" dirty="0"/>
          </a:p>
        </p:txBody>
      </p:sp>
    </p:spTree>
    <p:extLst>
      <p:ext uri="{BB962C8B-B14F-4D97-AF65-F5344CB8AC3E}">
        <p14:creationId xmlns:p14="http://schemas.microsoft.com/office/powerpoint/2010/main" val="114324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Tema di Office">
  <a:themeElements>
    <a:clrScheme name="Custom 21">
      <a:dk1>
        <a:sysClr val="windowText" lastClr="000000"/>
      </a:dk1>
      <a:lt1>
        <a:sysClr val="window" lastClr="FFFFFF"/>
      </a:lt1>
      <a:dk2>
        <a:srgbClr val="0048B3"/>
      </a:dk2>
      <a:lt2>
        <a:srgbClr val="7C77B9"/>
      </a:lt2>
      <a:accent1>
        <a:srgbClr val="008EDC"/>
      </a:accent1>
      <a:accent2>
        <a:srgbClr val="7A0078"/>
      </a:accent2>
      <a:accent3>
        <a:srgbClr val="D30F64"/>
      </a:accent3>
      <a:accent4>
        <a:srgbClr val="006FC9"/>
      </a:accent4>
      <a:accent5>
        <a:srgbClr val="00FFFF"/>
      </a:accent5>
      <a:accent6>
        <a:srgbClr val="EEB902"/>
      </a:accent6>
      <a:hlink>
        <a:srgbClr val="D30F64"/>
      </a:hlink>
      <a:folHlink>
        <a:srgbClr val="D30F64"/>
      </a:folHlink>
    </a:clrScheme>
    <a:fontScheme name="Custom 7">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2000">
              <a:schemeClr val="accent1"/>
            </a:gs>
            <a:gs pos="100000">
              <a:schemeClr val="accent3"/>
            </a:gs>
          </a:gsLst>
          <a:lin ang="0" scaled="1"/>
          <a:tileRect/>
        </a:gra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Office_30741344_TF55923798.potx" id="{53BF9710-444C-45CE-A5AB-632F6565EB41}" vid="{5225BB78-66B4-4261-9995-520FBFCC254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571</Words>
  <Application>Microsoft Office PowerPoint</Application>
  <PresentationFormat>Geniş ekran</PresentationFormat>
  <Paragraphs>126</Paragraphs>
  <Slides>29</Slides>
  <Notes>2</Notes>
  <HiddenSlides>0</HiddenSlides>
  <MMClips>2</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29</vt:i4>
      </vt:variant>
    </vt:vector>
  </HeadingPairs>
  <TitlesOfParts>
    <vt:vector size="38" baseType="lpstr">
      <vt:lpstr>Arial</vt:lpstr>
      <vt:lpstr>Calibri</vt:lpstr>
      <vt:lpstr>Calibri Light</vt:lpstr>
      <vt:lpstr>Century Gothic</vt:lpstr>
      <vt:lpstr>Courier New</vt:lpstr>
      <vt:lpstr>Symbol</vt:lpstr>
      <vt:lpstr>Times New Roman</vt:lpstr>
      <vt:lpstr>Wingdings</vt:lpstr>
      <vt:lpstr>Tema di Office</vt:lpstr>
      <vt:lpstr>New Generation of  Oxygenation Systems</vt:lpstr>
      <vt:lpstr>Disclosures last 5 yrs:</vt:lpstr>
      <vt:lpstr>What are the clinical issues nowadays?</vt:lpstr>
      <vt:lpstr>SCAVENGING of  PERICARDIAL SUCTION BLOOD</vt:lpstr>
      <vt:lpstr>PowerPoint Sunusu</vt:lpstr>
      <vt:lpstr>PowerPoint Sunusu</vt:lpstr>
      <vt:lpstr>PowerPoint Sunusu</vt:lpstr>
      <vt:lpstr>PowerPoint Sunusu</vt:lpstr>
      <vt:lpstr>PowerPoint Sunusu</vt:lpstr>
      <vt:lpstr>PowerPoint Sunusu</vt:lpstr>
      <vt:lpstr>PowerPoint Sunusu</vt:lpstr>
      <vt:lpstr>AIR EMBOSLISM DURING CPB</vt:lpstr>
      <vt:lpstr>PowerPoint Sunusu</vt:lpstr>
      <vt:lpstr>PowerPoint Sunusu</vt:lpstr>
      <vt:lpstr>Types of arterial filters</vt:lpstr>
      <vt:lpstr>Types of arterial filters</vt:lpstr>
      <vt:lpstr>PowerPoint Sunusu</vt:lpstr>
      <vt:lpstr>Oxygenator with Integrated post-membrane filter</vt:lpstr>
      <vt:lpstr>Oxygenator with Integrated outside-membrane filter</vt:lpstr>
      <vt:lpstr>Oxygenator with Integrated into-membrane filter</vt:lpstr>
      <vt:lpstr>PowerPoint Sunusu</vt:lpstr>
      <vt:lpstr>Oxygenator with fully integrated membrane filter and steel heater</vt:lpstr>
      <vt:lpstr>PowerPoint Sunusu</vt:lpstr>
      <vt:lpstr>PowerPoint Sunusu</vt:lpstr>
      <vt:lpstr>Comparison with similar</vt:lpstr>
      <vt:lpstr>PowerPoint Sunusu</vt:lpstr>
      <vt:lpstr>PowerPoint Sunusu</vt:lpstr>
      <vt:lpstr>What I ask to a new oxygenation system, today?</vt:lpstr>
      <vt:lpstr>THANKS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2019-10-22T08:26:15Z</dcterms:created>
  <dcterms:modified xsi:type="dcterms:W3CDTF">2019-11-09T05:49:40Z</dcterms:modified>
</cp:coreProperties>
</file>