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Economica" panose="020B060402020202020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f862f758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f862f758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f862f758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f862f758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f862f758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f862f758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f862f758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f862f758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f862f7582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f862f7582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dCfi3zFiK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My Journey to Perfusion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Roaya Braqa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l="-29825" t="-16990" r="3927" b="-17003"/>
          <a:stretch/>
        </p:blipFill>
        <p:spPr>
          <a:xfrm>
            <a:off x="4054448" y="1352350"/>
            <a:ext cx="4777849" cy="2882650"/>
          </a:xfrm>
          <a:prstGeom prst="rect">
            <a:avLst/>
          </a:prstGeom>
          <a:noFill/>
          <a:ln>
            <a:noFill/>
          </a:ln>
          <a:effectLst>
            <a:outerShdw blurRad="57150" dist="171450" dir="17460000" algn="bl" rotWithShape="0">
              <a:srgbClr val="D9D9D9">
                <a:alpha val="66000"/>
              </a:srgbClr>
            </a:outerShdw>
          </a:effectLst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50" y="1530200"/>
            <a:ext cx="4155350" cy="2770225"/>
          </a:xfrm>
          <a:prstGeom prst="rect">
            <a:avLst/>
          </a:prstGeom>
          <a:noFill/>
          <a:ln>
            <a:noFill/>
          </a:ln>
          <a:effectLst>
            <a:outerShdw blurRad="285750" dist="295275" dir="14940000" algn="bl" rotWithShape="0">
              <a:srgbClr val="CFE2F3">
                <a:alpha val="40000"/>
              </a:srgbClr>
            </a:outerShdw>
            <a:reflection stA="24000" endPos="30000" dist="9525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Discovering Perfusion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Prerequisites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Bachelor's degree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79125"/>
            <a:ext cx="3555650" cy="2261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76225" dir="12900000" algn="bl" rotWithShape="0">
              <a:srgbClr val="999999">
                <a:alpha val="55000"/>
              </a:srgbClr>
            </a:outerShdw>
          </a:effectLst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l="5642" r="3498"/>
          <a:stretch/>
        </p:blipFill>
        <p:spPr>
          <a:xfrm>
            <a:off x="4764300" y="189650"/>
            <a:ext cx="3610474" cy="4764226"/>
          </a:xfrm>
          <a:prstGeom prst="rect">
            <a:avLst/>
          </a:prstGeom>
          <a:noFill/>
          <a:ln>
            <a:noFill/>
          </a:ln>
          <a:effectLst>
            <a:outerShdw blurRad="57150" dist="257175" dir="9780000" algn="bl" rotWithShape="0">
              <a:srgbClr val="D9D9D9">
                <a:alpha val="3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as a Perfusion Student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Two-year Masters Program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Didactic year</a:t>
            </a:r>
            <a:endParaRPr sz="1400"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Clinical Rotation Year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American Board of Cardiovascular Perfusion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Basic Science 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Clinical Application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100" y="555100"/>
            <a:ext cx="2725200" cy="2725200"/>
          </a:xfrm>
          <a:prstGeom prst="rect">
            <a:avLst/>
          </a:prstGeom>
          <a:noFill/>
          <a:ln>
            <a:noFill/>
          </a:ln>
          <a:effectLst>
            <a:outerShdw blurRad="57150" dist="9525" dir="12780000" algn="bl" rotWithShape="0">
              <a:srgbClr val="0000FF">
                <a:alpha val="50000"/>
              </a:srgbClr>
            </a:outerShdw>
            <a:reflection endPos="1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Journey Video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7" descr="This vlog was recorded (using smart glasses) to share my two-year experience as a perfusion student." title="My Journey to Perfu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2550" y="1147225"/>
            <a:ext cx="4572000" cy="3429000"/>
          </a:xfrm>
          <a:prstGeom prst="rect">
            <a:avLst/>
          </a:prstGeom>
          <a:noFill/>
          <a:ln>
            <a:noFill/>
          </a:ln>
          <a:effectLst>
            <a:outerShdw blurRad="57150" dist="142875" dir="10680000" algn="bl" rotWithShape="0">
              <a:srgbClr val="666666">
                <a:alpha val="50000"/>
              </a:srgbClr>
            </a:outerShdw>
          </a:effectLst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l="14320" r="-14319"/>
          <a:stretch/>
        </p:blipFill>
        <p:spPr>
          <a:xfrm>
            <a:off x="725032" y="2362238"/>
            <a:ext cx="2539338" cy="1427375"/>
          </a:xfrm>
          <a:prstGeom prst="rect">
            <a:avLst/>
          </a:prstGeom>
          <a:noFill/>
          <a:ln>
            <a:noFill/>
          </a:ln>
          <a:effectLst>
            <a:outerShdw blurRad="57150" dist="114300" dir="10320000" algn="bl" rotWithShape="0">
              <a:srgbClr val="A2C4C9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2516805" y="1216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Teşekkür ederim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</Words>
  <Application>Microsoft Office PowerPoint</Application>
  <PresentationFormat>Ekran Gösterisi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Economica</vt:lpstr>
      <vt:lpstr>Arial</vt:lpstr>
      <vt:lpstr>Open Sans</vt:lpstr>
      <vt:lpstr>Luxe</vt:lpstr>
      <vt:lpstr>My Journey to Perfusion</vt:lpstr>
      <vt:lpstr>Background </vt:lpstr>
      <vt:lpstr>Discovering Perfusion</vt:lpstr>
      <vt:lpstr>Life as a Perfusion Student</vt:lpstr>
      <vt:lpstr>My Journey Video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Journey to Perfusion</dc:title>
  <cp:lastModifiedBy>Etud</cp:lastModifiedBy>
  <cp:revision>2</cp:revision>
  <dcterms:modified xsi:type="dcterms:W3CDTF">2019-11-09T05:35:18Z</dcterms:modified>
</cp:coreProperties>
</file>