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3" r:id="rId3"/>
    <p:sldId id="304" r:id="rId4"/>
    <p:sldId id="305" r:id="rId5"/>
    <p:sldId id="308" r:id="rId6"/>
    <p:sldId id="257" r:id="rId7"/>
    <p:sldId id="317" r:id="rId8"/>
    <p:sldId id="306" r:id="rId9"/>
    <p:sldId id="307" r:id="rId10"/>
    <p:sldId id="315" r:id="rId11"/>
    <p:sldId id="314" r:id="rId12"/>
    <p:sldId id="300" r:id="rId13"/>
    <p:sldId id="301" r:id="rId14"/>
    <p:sldId id="302" r:id="rId15"/>
    <p:sldId id="313" r:id="rId16"/>
    <p:sldId id="311" r:id="rId17"/>
    <p:sldId id="312" r:id="rId18"/>
    <p:sldId id="310" r:id="rId19"/>
    <p:sldId id="319" r:id="rId20"/>
    <p:sldId id="318" r:id="rId21"/>
    <p:sldId id="262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909"/>
    <a:srgbClr val="531AF2"/>
    <a:srgbClr val="D93BA1"/>
    <a:srgbClr val="FFB3B3"/>
    <a:srgbClr val="0088B8"/>
    <a:srgbClr val="009AD0"/>
    <a:srgbClr val="008BBC"/>
    <a:srgbClr val="9FE6FF"/>
    <a:srgbClr val="65D7FF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275F23-E4F4-4F5A-87D3-3A9C0EEC89FC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10551C0-9A45-4BA5-8FB2-2893F141AA15}">
      <dgm:prSet phldrT="[Metin]" custT="1"/>
      <dgm:spPr>
        <a:solidFill>
          <a:srgbClr val="FF0000"/>
        </a:solidFill>
      </dgm:spPr>
      <dgm:t>
        <a:bodyPr/>
        <a:lstStyle/>
        <a:p>
          <a:r>
            <a:rPr lang="tr-TR" sz="2800" b="1" dirty="0" smtClean="0">
              <a:solidFill>
                <a:schemeClr val="tx1"/>
              </a:solidFill>
              <a:latin typeface="Bell MT" pitchFamily="18" charset="0"/>
            </a:rPr>
            <a:t> MEMBRAN HASARI NEDENLERİ</a:t>
          </a:r>
          <a:endParaRPr lang="tr-TR" sz="2800" b="1" dirty="0">
            <a:solidFill>
              <a:schemeClr val="tx1"/>
            </a:solidFill>
            <a:latin typeface="Bell MT" pitchFamily="18" charset="0"/>
          </a:endParaRPr>
        </a:p>
      </dgm:t>
    </dgm:pt>
    <dgm:pt modelId="{699B73DA-C767-4E38-88BB-CAEB67189B9E}" type="parTrans" cxnId="{D5499927-3430-4653-B4F6-0D0599FE43A7}">
      <dgm:prSet/>
      <dgm:spPr/>
      <dgm:t>
        <a:bodyPr/>
        <a:lstStyle/>
        <a:p>
          <a:endParaRPr lang="tr-TR"/>
        </a:p>
      </dgm:t>
    </dgm:pt>
    <dgm:pt modelId="{742AD5A9-6BB5-4848-8D15-7CE6AF74055F}" type="sibTrans" cxnId="{D5499927-3430-4653-B4F6-0D0599FE43A7}">
      <dgm:prSet/>
      <dgm:spPr/>
      <dgm:t>
        <a:bodyPr/>
        <a:lstStyle/>
        <a:p>
          <a:endParaRPr lang="tr-TR"/>
        </a:p>
      </dgm:t>
    </dgm:pt>
    <dgm:pt modelId="{3771AA08-BBC7-4F34-8B6D-5C247F04116D}">
      <dgm:prSet phldrT="[Metin]" custT="1"/>
      <dgm:spPr>
        <a:solidFill>
          <a:srgbClr val="FFFF00"/>
        </a:solidFill>
      </dgm:spPr>
      <dgm:t>
        <a:bodyPr/>
        <a:lstStyle/>
        <a:p>
          <a:pPr algn="l"/>
          <a:r>
            <a:rPr lang="tr-TR" sz="1800" u="sng" dirty="0" err="1" smtClean="0">
              <a:solidFill>
                <a:schemeClr val="tx1"/>
              </a:solidFill>
              <a:latin typeface="Bell MT" pitchFamily="18" charset="0"/>
            </a:rPr>
            <a:t>Membran</a:t>
          </a:r>
          <a:r>
            <a:rPr lang="tr-TR" sz="1800" u="sng" dirty="0" smtClean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tr-TR" sz="1800" u="sng" dirty="0" err="1" smtClean="0">
              <a:solidFill>
                <a:schemeClr val="tx1"/>
              </a:solidFill>
              <a:latin typeface="Bell MT" pitchFamily="18" charset="0"/>
            </a:rPr>
            <a:t>fosfolipitlerin</a:t>
          </a:r>
          <a:r>
            <a:rPr lang="tr-TR" sz="1800" u="sng" dirty="0" smtClean="0">
              <a:solidFill>
                <a:schemeClr val="tx1"/>
              </a:solidFill>
              <a:latin typeface="Bell MT" pitchFamily="18" charset="0"/>
            </a:rPr>
            <a:t> parçalanması</a:t>
          </a:r>
        </a:p>
        <a:p>
          <a:pPr algn="ctr"/>
          <a:r>
            <a:rPr lang="tr-TR" sz="1600" dirty="0" smtClean="0">
              <a:solidFill>
                <a:schemeClr val="tx1"/>
              </a:solidFill>
              <a:latin typeface="Bell MT" pitchFamily="18" charset="0"/>
            </a:rPr>
            <a:t>(</a:t>
          </a:r>
          <a:r>
            <a:rPr lang="tr-TR" sz="1600" dirty="0" err="1" smtClean="0">
              <a:solidFill>
                <a:schemeClr val="tx1"/>
              </a:solidFill>
              <a:latin typeface="Bell MT" pitchFamily="18" charset="0"/>
            </a:rPr>
            <a:t>İskemiye</a:t>
          </a:r>
          <a:r>
            <a:rPr lang="tr-TR" sz="1600" dirty="0" smtClean="0">
              <a:solidFill>
                <a:schemeClr val="tx1"/>
              </a:solidFill>
              <a:latin typeface="Bell MT" pitchFamily="18" charset="0"/>
            </a:rPr>
            <a:t> bağlı </a:t>
          </a:r>
          <a:r>
            <a:rPr lang="tr-TR" sz="1600" dirty="0" err="1" smtClean="0">
              <a:solidFill>
                <a:schemeClr val="tx1"/>
              </a:solidFill>
              <a:latin typeface="Bell MT" pitchFamily="18" charset="0"/>
            </a:rPr>
            <a:t>Ca</a:t>
          </a:r>
          <a:r>
            <a:rPr lang="tr-TR" sz="1600" dirty="0" smtClean="0">
              <a:solidFill>
                <a:schemeClr val="tx1"/>
              </a:solidFill>
              <a:latin typeface="Bell MT" pitchFamily="18" charset="0"/>
            </a:rPr>
            <a:t> artışı</a:t>
          </a:r>
          <a:r>
            <a:rPr lang="tr-TR" sz="1600" dirty="0" smtClean="0">
              <a:solidFill>
                <a:schemeClr val="tx1"/>
              </a:solidFill>
            </a:rPr>
            <a:t>)</a:t>
          </a:r>
          <a:endParaRPr lang="tr-TR" sz="1600" dirty="0">
            <a:solidFill>
              <a:schemeClr val="tx1"/>
            </a:solidFill>
          </a:endParaRPr>
        </a:p>
      </dgm:t>
    </dgm:pt>
    <dgm:pt modelId="{D256B5C9-1E5D-4798-98B3-9A52749BC975}" type="parTrans" cxnId="{D95F73C7-A77B-452A-AC5C-936135FAA044}">
      <dgm:prSet/>
      <dgm:spPr/>
      <dgm:t>
        <a:bodyPr/>
        <a:lstStyle/>
        <a:p>
          <a:endParaRPr lang="tr-TR"/>
        </a:p>
      </dgm:t>
    </dgm:pt>
    <dgm:pt modelId="{D7569BF2-8D96-4325-A5EA-5DD59C23B756}" type="sibTrans" cxnId="{D95F73C7-A77B-452A-AC5C-936135FAA044}">
      <dgm:prSet/>
      <dgm:spPr/>
      <dgm:t>
        <a:bodyPr/>
        <a:lstStyle/>
        <a:p>
          <a:endParaRPr lang="tr-TR"/>
        </a:p>
      </dgm:t>
    </dgm:pt>
    <dgm:pt modelId="{DD23C39B-CA16-4053-93F4-CD0FD1339316}">
      <dgm:prSet phldrT="[Metin]" custT="1"/>
      <dgm:spPr>
        <a:solidFill>
          <a:srgbClr val="0070C0"/>
        </a:solidFill>
      </dgm:spPr>
      <dgm:t>
        <a:bodyPr/>
        <a:lstStyle/>
        <a:p>
          <a:pPr algn="ctr"/>
          <a:r>
            <a:rPr lang="tr-TR" sz="1800" u="sng" dirty="0" smtClean="0">
              <a:solidFill>
                <a:schemeClr val="tx1"/>
              </a:solidFill>
              <a:latin typeface="Bell MT" pitchFamily="18" charset="0"/>
            </a:rPr>
            <a:t>Hücre iskelet anormallikleri </a:t>
          </a:r>
        </a:p>
        <a:p>
          <a:pPr algn="ctr"/>
          <a:r>
            <a:rPr lang="tr-TR" sz="1600" dirty="0" smtClean="0">
              <a:solidFill>
                <a:schemeClr val="tx1"/>
              </a:solidFill>
              <a:latin typeface="Bell MT" pitchFamily="18" charset="0"/>
            </a:rPr>
            <a:t>(</a:t>
          </a:r>
          <a:r>
            <a:rPr lang="tr-TR" sz="1600" dirty="0" err="1" smtClean="0">
              <a:solidFill>
                <a:schemeClr val="tx1"/>
              </a:solidFill>
              <a:latin typeface="Bell MT" pitchFamily="18" charset="0"/>
            </a:rPr>
            <a:t>Ca</a:t>
          </a:r>
          <a:r>
            <a:rPr lang="tr-TR" sz="1600" dirty="0" smtClean="0">
              <a:solidFill>
                <a:schemeClr val="tx1"/>
              </a:solidFill>
              <a:latin typeface="Bell MT" pitchFamily="18" charset="0"/>
            </a:rPr>
            <a:t> artması sonucu aktive olan </a:t>
          </a:r>
          <a:r>
            <a:rPr lang="tr-TR" sz="1600" dirty="0" err="1" smtClean="0">
              <a:solidFill>
                <a:schemeClr val="tx1"/>
              </a:solidFill>
              <a:latin typeface="Bell MT" pitchFamily="18" charset="0"/>
            </a:rPr>
            <a:t>proteazlar</a:t>
          </a:r>
          <a:r>
            <a:rPr lang="tr-TR" sz="1600" dirty="0" smtClean="0">
              <a:solidFill>
                <a:schemeClr val="tx1"/>
              </a:solidFill>
              <a:latin typeface="Bell MT" pitchFamily="18" charset="0"/>
            </a:rPr>
            <a:t>)</a:t>
          </a:r>
          <a:endParaRPr lang="tr-TR" sz="1600" dirty="0">
            <a:solidFill>
              <a:schemeClr val="tx1"/>
            </a:solidFill>
            <a:latin typeface="Bell MT" pitchFamily="18" charset="0"/>
          </a:endParaRPr>
        </a:p>
      </dgm:t>
    </dgm:pt>
    <dgm:pt modelId="{8126503D-A9FF-4A99-959B-7925EE0CC83A}" type="parTrans" cxnId="{ADDA1AE0-2E7A-417C-8A10-35DA1CC9B743}">
      <dgm:prSet/>
      <dgm:spPr/>
      <dgm:t>
        <a:bodyPr/>
        <a:lstStyle/>
        <a:p>
          <a:endParaRPr lang="tr-TR"/>
        </a:p>
      </dgm:t>
    </dgm:pt>
    <dgm:pt modelId="{16BCA4AC-AB93-4E40-9664-54DD3D519A57}" type="sibTrans" cxnId="{ADDA1AE0-2E7A-417C-8A10-35DA1CC9B743}">
      <dgm:prSet/>
      <dgm:spPr/>
      <dgm:t>
        <a:bodyPr/>
        <a:lstStyle/>
        <a:p>
          <a:endParaRPr lang="tr-TR"/>
        </a:p>
      </dgm:t>
    </dgm:pt>
    <dgm:pt modelId="{77A1B827-54EA-4F29-A405-4C89AD724820}">
      <dgm:prSet phldrT="[Metin]" custT="1"/>
      <dgm:spPr>
        <a:solidFill>
          <a:srgbClr val="FFB3B3"/>
        </a:solidFill>
      </dgm:spPr>
      <dgm:t>
        <a:bodyPr/>
        <a:lstStyle/>
        <a:p>
          <a:pPr algn="ctr"/>
          <a:r>
            <a:rPr lang="tr-TR" sz="1800" u="sng" dirty="0" err="1" smtClean="0">
              <a:solidFill>
                <a:schemeClr val="tx1"/>
              </a:solidFill>
              <a:latin typeface="Bell MT" pitchFamily="18" charset="0"/>
            </a:rPr>
            <a:t>Toksik</a:t>
          </a:r>
          <a:r>
            <a:rPr lang="tr-TR" sz="1800" u="sng" dirty="0" smtClean="0">
              <a:solidFill>
                <a:schemeClr val="tx1"/>
              </a:solidFill>
              <a:latin typeface="Bell MT" pitchFamily="18" charset="0"/>
            </a:rPr>
            <a:t> (Serbest) Oksijen Radikalleri</a:t>
          </a:r>
          <a:endParaRPr lang="tr-TR" sz="1800" u="sng" dirty="0">
            <a:solidFill>
              <a:schemeClr val="tx1"/>
            </a:solidFill>
            <a:latin typeface="Bell MT" pitchFamily="18" charset="0"/>
          </a:endParaRPr>
        </a:p>
      </dgm:t>
    </dgm:pt>
    <dgm:pt modelId="{CB69ED8A-0C1B-4372-B079-B04B41E0568A}" type="parTrans" cxnId="{623CE1C2-64BD-46A0-99D6-CAAF65EAEAC3}">
      <dgm:prSet/>
      <dgm:spPr/>
      <dgm:t>
        <a:bodyPr/>
        <a:lstStyle/>
        <a:p>
          <a:endParaRPr lang="tr-TR"/>
        </a:p>
      </dgm:t>
    </dgm:pt>
    <dgm:pt modelId="{F3BD265A-8F2B-4D96-8625-4CD48BD39830}" type="sibTrans" cxnId="{623CE1C2-64BD-46A0-99D6-CAAF65EAEAC3}">
      <dgm:prSet/>
      <dgm:spPr/>
      <dgm:t>
        <a:bodyPr/>
        <a:lstStyle/>
        <a:p>
          <a:endParaRPr lang="tr-TR"/>
        </a:p>
      </dgm:t>
    </dgm:pt>
    <dgm:pt modelId="{C74AF10F-64D9-44D3-9D29-30B602B3F2FB}">
      <dgm:prSet phldrT="[Metin]" custT="1"/>
      <dgm:spPr>
        <a:solidFill>
          <a:srgbClr val="37B709"/>
        </a:solidFill>
      </dgm:spPr>
      <dgm:t>
        <a:bodyPr/>
        <a:lstStyle/>
        <a:p>
          <a:pPr algn="l"/>
          <a:r>
            <a:rPr lang="tr-TR" sz="1800" u="sng" dirty="0" smtClean="0">
              <a:solidFill>
                <a:schemeClr val="tx1"/>
              </a:solidFill>
              <a:latin typeface="Bell MT" pitchFamily="18" charset="0"/>
            </a:rPr>
            <a:t>Lipit yıkım ürünleri   </a:t>
          </a:r>
        </a:p>
        <a:p>
          <a:pPr algn="ctr"/>
          <a:r>
            <a:rPr lang="tr-TR" sz="1600" dirty="0" smtClean="0">
              <a:solidFill>
                <a:schemeClr val="tx1"/>
              </a:solidFill>
              <a:latin typeface="Bell MT" pitchFamily="18" charset="0"/>
            </a:rPr>
            <a:t>(</a:t>
          </a:r>
          <a:r>
            <a:rPr lang="tr-TR" sz="1600" dirty="0" err="1" smtClean="0">
              <a:solidFill>
                <a:schemeClr val="tx1"/>
              </a:solidFill>
              <a:latin typeface="Bell MT" pitchFamily="18" charset="0"/>
            </a:rPr>
            <a:t>İskemik</a:t>
          </a:r>
          <a:r>
            <a:rPr lang="tr-TR" sz="1600" dirty="0" smtClean="0">
              <a:solidFill>
                <a:schemeClr val="tx1"/>
              </a:solidFill>
              <a:latin typeface="Bell MT" pitchFamily="18" charset="0"/>
            </a:rPr>
            <a:t> hücrelerde birikim, </a:t>
          </a:r>
          <a:r>
            <a:rPr lang="tr-TR" sz="1600" dirty="0" err="1" smtClean="0">
              <a:solidFill>
                <a:schemeClr val="tx1"/>
              </a:solidFill>
              <a:latin typeface="Bell MT" pitchFamily="18" charset="0"/>
            </a:rPr>
            <a:t>katabolik</a:t>
          </a:r>
          <a:r>
            <a:rPr lang="tr-TR" sz="1600" dirty="0" smtClean="0">
              <a:solidFill>
                <a:schemeClr val="tx1"/>
              </a:solidFill>
              <a:latin typeface="Bell MT" pitchFamily="18" charset="0"/>
            </a:rPr>
            <a:t> ürünler </a:t>
          </a:r>
          <a:r>
            <a:rPr lang="tr-TR" sz="1600" dirty="0" err="1" smtClean="0">
              <a:solidFill>
                <a:schemeClr val="tx1"/>
              </a:solidFill>
              <a:latin typeface="Bell MT" pitchFamily="18" charset="0"/>
            </a:rPr>
            <a:t>membran</a:t>
          </a:r>
          <a:r>
            <a:rPr lang="tr-TR" sz="1600" dirty="0" smtClean="0">
              <a:solidFill>
                <a:schemeClr val="tx1"/>
              </a:solidFill>
              <a:latin typeface="Bell MT" pitchFamily="18" charset="0"/>
            </a:rPr>
            <a:t> üzerinde deterjan etkisi)</a:t>
          </a:r>
          <a:endParaRPr lang="tr-TR" sz="1600" dirty="0">
            <a:solidFill>
              <a:schemeClr val="tx1"/>
            </a:solidFill>
            <a:latin typeface="Bell MT" pitchFamily="18" charset="0"/>
          </a:endParaRPr>
        </a:p>
      </dgm:t>
    </dgm:pt>
    <dgm:pt modelId="{08753D3B-A6D0-4370-B8B0-029E404DCC2A}" type="parTrans" cxnId="{1D0AE8A7-5C9F-48AB-BA8C-383CD93A7856}">
      <dgm:prSet/>
      <dgm:spPr/>
      <dgm:t>
        <a:bodyPr/>
        <a:lstStyle/>
        <a:p>
          <a:endParaRPr lang="tr-TR"/>
        </a:p>
      </dgm:t>
    </dgm:pt>
    <dgm:pt modelId="{9B7FBD9D-0B9A-4C27-990D-C00617D6C966}" type="sibTrans" cxnId="{1D0AE8A7-5C9F-48AB-BA8C-383CD93A7856}">
      <dgm:prSet/>
      <dgm:spPr/>
      <dgm:t>
        <a:bodyPr/>
        <a:lstStyle/>
        <a:p>
          <a:endParaRPr lang="tr-TR"/>
        </a:p>
      </dgm:t>
    </dgm:pt>
    <dgm:pt modelId="{23A095F9-3B6E-44CC-9838-3AABBD21FB8A}">
      <dgm:prSet phldrT="[Metin]" custT="1"/>
      <dgm:spPr>
        <a:solidFill>
          <a:srgbClr val="7030A0"/>
        </a:solidFill>
      </dgm:spPr>
      <dgm:t>
        <a:bodyPr/>
        <a:lstStyle/>
        <a:p>
          <a:r>
            <a:rPr lang="tr-TR" sz="1800" dirty="0" smtClean="0">
              <a:solidFill>
                <a:schemeClr val="tx1"/>
              </a:solidFill>
            </a:rPr>
            <a:t>Ödem</a:t>
          </a:r>
          <a:endParaRPr lang="tr-TR" sz="1800" dirty="0">
            <a:solidFill>
              <a:schemeClr val="tx1"/>
            </a:solidFill>
          </a:endParaRPr>
        </a:p>
      </dgm:t>
    </dgm:pt>
    <dgm:pt modelId="{5C959A81-94BF-4F36-AFA1-2C817F55392F}" type="parTrans" cxnId="{D14BCB9F-168D-49B7-8CD2-8253DA2A21DB}">
      <dgm:prSet/>
      <dgm:spPr/>
      <dgm:t>
        <a:bodyPr/>
        <a:lstStyle/>
        <a:p>
          <a:endParaRPr lang="tr-TR"/>
        </a:p>
      </dgm:t>
    </dgm:pt>
    <dgm:pt modelId="{13641E3C-A832-4512-BABA-D6DA22E617A0}" type="sibTrans" cxnId="{D14BCB9F-168D-49B7-8CD2-8253DA2A21DB}">
      <dgm:prSet/>
      <dgm:spPr/>
      <dgm:t>
        <a:bodyPr/>
        <a:lstStyle/>
        <a:p>
          <a:endParaRPr lang="tr-TR"/>
        </a:p>
      </dgm:t>
    </dgm:pt>
    <dgm:pt modelId="{47D92BEF-9DB9-4046-B5DA-886DF043A74B}">
      <dgm:prSet phldrT="[Metin]" custT="1"/>
      <dgm:spPr>
        <a:solidFill>
          <a:srgbClr val="0070C0"/>
        </a:solidFill>
      </dgm:spPr>
      <dgm:t>
        <a:bodyPr/>
        <a:lstStyle/>
        <a:p>
          <a:endParaRPr lang="tr-TR" sz="1200" dirty="0"/>
        </a:p>
      </dgm:t>
    </dgm:pt>
    <dgm:pt modelId="{FBABC35B-937C-47CE-ABFE-586597E4DD8B}" type="parTrans" cxnId="{DBAF55E8-0E48-419A-A96F-89A67B554071}">
      <dgm:prSet/>
      <dgm:spPr/>
      <dgm:t>
        <a:bodyPr/>
        <a:lstStyle/>
        <a:p>
          <a:endParaRPr lang="tr-TR"/>
        </a:p>
      </dgm:t>
    </dgm:pt>
    <dgm:pt modelId="{31A046BD-00EC-463D-8091-17C38DE2EBA5}" type="sibTrans" cxnId="{DBAF55E8-0E48-419A-A96F-89A67B554071}">
      <dgm:prSet/>
      <dgm:spPr/>
      <dgm:t>
        <a:bodyPr/>
        <a:lstStyle/>
        <a:p>
          <a:endParaRPr lang="tr-TR"/>
        </a:p>
      </dgm:t>
    </dgm:pt>
    <dgm:pt modelId="{6DEB1F0D-CF25-4B56-861D-B2F9150D4ACE}" type="pres">
      <dgm:prSet presAssocID="{20275F23-E4F4-4F5A-87D3-3A9C0EEC89FC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tr-TR"/>
        </a:p>
      </dgm:t>
    </dgm:pt>
    <dgm:pt modelId="{0BC5A00F-D55E-4CC7-AE5F-65B978DDACFA}" type="pres">
      <dgm:prSet presAssocID="{A10551C0-9A45-4BA5-8FB2-2893F141AA15}" presName="Parent" presStyleLbl="node0" presStyleIdx="0" presStyleCnt="1" custScaleX="111526" custScaleY="84656" custLinFactNeighborX="12094">
        <dgm:presLayoutVars>
          <dgm:chMax val="5"/>
          <dgm:chPref val="5"/>
        </dgm:presLayoutVars>
      </dgm:prSet>
      <dgm:spPr/>
      <dgm:t>
        <a:bodyPr/>
        <a:lstStyle/>
        <a:p>
          <a:endParaRPr lang="tr-TR"/>
        </a:p>
      </dgm:t>
    </dgm:pt>
    <dgm:pt modelId="{24F43FE9-519A-4555-9707-043589B5D0AE}" type="pres">
      <dgm:prSet presAssocID="{A10551C0-9A45-4BA5-8FB2-2893F141AA15}" presName="Accent2" presStyleLbl="node1" presStyleIdx="0" presStyleCnt="19"/>
      <dgm:spPr/>
    </dgm:pt>
    <dgm:pt modelId="{7E96F552-F9BA-4825-9619-9F853B8933AF}" type="pres">
      <dgm:prSet presAssocID="{A10551C0-9A45-4BA5-8FB2-2893F141AA15}" presName="Accent3" presStyleLbl="node1" presStyleIdx="1" presStyleCnt="19" custLinFactNeighborX="-6195"/>
      <dgm:spPr>
        <a:solidFill>
          <a:schemeClr val="accent3">
            <a:lumMod val="50000"/>
          </a:schemeClr>
        </a:solidFill>
      </dgm:spPr>
    </dgm:pt>
    <dgm:pt modelId="{C42F34F4-1263-4BDA-A046-B00660A84E90}" type="pres">
      <dgm:prSet presAssocID="{A10551C0-9A45-4BA5-8FB2-2893F141AA15}" presName="Accent4" presStyleLbl="node1" presStyleIdx="2" presStyleCnt="19" custLinFactX="68721" custLinFactNeighborX="100000" custLinFactNeighborY="-67149"/>
      <dgm:spPr>
        <a:solidFill>
          <a:srgbClr val="FA0000"/>
        </a:solidFill>
      </dgm:spPr>
    </dgm:pt>
    <dgm:pt modelId="{54865623-78F1-4A62-B9FD-7BD5AA8BBE68}" type="pres">
      <dgm:prSet presAssocID="{A10551C0-9A45-4BA5-8FB2-2893F141AA15}" presName="Accent5" presStyleLbl="node1" presStyleIdx="3" presStyleCnt="19" custLinFactNeighborY="-83165"/>
      <dgm:spPr>
        <a:solidFill>
          <a:srgbClr val="92D050"/>
        </a:solidFill>
      </dgm:spPr>
    </dgm:pt>
    <dgm:pt modelId="{B8B479CD-95D9-4EC6-87C0-E013F2B32D36}" type="pres">
      <dgm:prSet presAssocID="{A10551C0-9A45-4BA5-8FB2-2893F141AA15}" presName="Accent6" presStyleLbl="node1" presStyleIdx="4" presStyleCnt="19" custLinFactNeighborX="36075"/>
      <dgm:spPr>
        <a:solidFill>
          <a:srgbClr val="002060"/>
        </a:solidFill>
      </dgm:spPr>
    </dgm:pt>
    <dgm:pt modelId="{A529E0FF-55F7-44F8-8269-3AF5556F2B5E}" type="pres">
      <dgm:prSet presAssocID="{3771AA08-BBC7-4F34-8B6D-5C247F04116D}" presName="Child1" presStyleLbl="node1" presStyleIdx="5" presStyleCnt="19" custScaleX="179304" custScaleY="150251" custLinFactNeighborX="-23892" custLinFactNeighborY="-14745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7E900ADA-93AF-48ED-A686-0713FA7E9071}" type="pres">
      <dgm:prSet presAssocID="{3771AA08-BBC7-4F34-8B6D-5C247F04116D}" presName="Accent7" presStyleCnt="0"/>
      <dgm:spPr/>
    </dgm:pt>
    <dgm:pt modelId="{6FF78236-5813-42FD-B6EF-26332EDCC4FD}" type="pres">
      <dgm:prSet presAssocID="{3771AA08-BBC7-4F34-8B6D-5C247F04116D}" presName="AccentHold1" presStyleLbl="node1" presStyleIdx="6" presStyleCnt="19" custLinFactNeighborX="-10053"/>
      <dgm:spPr>
        <a:solidFill>
          <a:srgbClr val="7030A0"/>
        </a:solidFill>
      </dgm:spPr>
    </dgm:pt>
    <dgm:pt modelId="{3431234A-5E62-410E-9388-9C6A71661710}" type="pres">
      <dgm:prSet presAssocID="{3771AA08-BBC7-4F34-8B6D-5C247F04116D}" presName="Accent8" presStyleCnt="0"/>
      <dgm:spPr/>
    </dgm:pt>
    <dgm:pt modelId="{B0A4BE40-BF43-4A72-B89D-9AA8BF41D934}" type="pres">
      <dgm:prSet presAssocID="{3771AA08-BBC7-4F34-8B6D-5C247F04116D}" presName="AccentHold2" presStyleLbl="node1" presStyleIdx="7" presStyleCnt="19" custScaleX="269986" custScaleY="183919" custLinFactNeighborX="26149" custLinFactNeighborY="39216"/>
      <dgm:spPr>
        <a:solidFill>
          <a:srgbClr val="F600B6"/>
        </a:solidFill>
      </dgm:spPr>
      <dgm:t>
        <a:bodyPr/>
        <a:lstStyle/>
        <a:p>
          <a:endParaRPr lang="tr-TR"/>
        </a:p>
      </dgm:t>
    </dgm:pt>
    <dgm:pt modelId="{0D69020E-EF08-42E6-B3EF-9F2AE4F079EC}" type="pres">
      <dgm:prSet presAssocID="{DD23C39B-CA16-4053-93F4-CD0FD1339316}" presName="Child2" presStyleLbl="node1" presStyleIdx="8" presStyleCnt="19" custScaleX="208646" custScaleY="162900" custLinFactNeighborX="10438" custLinFactNeighborY="-25857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47C9BE0C-64A5-42A9-AFEF-7C50B42AA139}" type="pres">
      <dgm:prSet presAssocID="{DD23C39B-CA16-4053-93F4-CD0FD1339316}" presName="Accent9" presStyleCnt="0"/>
      <dgm:spPr/>
    </dgm:pt>
    <dgm:pt modelId="{5183B629-F574-49D1-B6CF-0BAD494E3B91}" type="pres">
      <dgm:prSet presAssocID="{DD23C39B-CA16-4053-93F4-CD0FD1339316}" presName="AccentHold1" presStyleLbl="node1" presStyleIdx="9" presStyleCnt="19" custLinFactNeighborX="-47185" custLinFactNeighborY="-76039"/>
      <dgm:spPr>
        <a:solidFill>
          <a:srgbClr val="DC24AC"/>
        </a:solidFill>
      </dgm:spPr>
    </dgm:pt>
    <dgm:pt modelId="{C6579796-2AE3-4667-8213-55DAB890F6C8}" type="pres">
      <dgm:prSet presAssocID="{DD23C39B-CA16-4053-93F4-CD0FD1339316}" presName="Accent10" presStyleCnt="0"/>
      <dgm:spPr/>
    </dgm:pt>
    <dgm:pt modelId="{D27ADC1B-01EF-42A3-BC8C-085F3A2C75FA}" type="pres">
      <dgm:prSet presAssocID="{DD23C39B-CA16-4053-93F4-CD0FD1339316}" presName="AccentHold2" presStyleLbl="node1" presStyleIdx="10" presStyleCnt="19" custScaleX="698924" custScaleY="672438" custLinFactY="166478" custLinFactNeighborX="-88924" custLinFactNeighborY="200000"/>
      <dgm:spPr>
        <a:solidFill>
          <a:srgbClr val="00B0F0"/>
        </a:solidFill>
      </dgm:spPr>
      <dgm:t>
        <a:bodyPr/>
        <a:lstStyle/>
        <a:p>
          <a:endParaRPr lang="tr-TR"/>
        </a:p>
      </dgm:t>
    </dgm:pt>
    <dgm:pt modelId="{B59F2CA5-D1DB-4900-AC8D-0D161F895DB5}" type="pres">
      <dgm:prSet presAssocID="{DD23C39B-CA16-4053-93F4-CD0FD1339316}" presName="Accent11" presStyleCnt="0"/>
      <dgm:spPr/>
    </dgm:pt>
    <dgm:pt modelId="{BE2B05D9-A407-4B1E-8F6D-11AAD9730117}" type="pres">
      <dgm:prSet presAssocID="{DD23C39B-CA16-4053-93F4-CD0FD1339316}" presName="AccentHold3" presStyleLbl="node1" presStyleIdx="11" presStyleCnt="19"/>
      <dgm:spPr>
        <a:solidFill>
          <a:srgbClr val="FFFF00"/>
        </a:solidFill>
      </dgm:spPr>
    </dgm:pt>
    <dgm:pt modelId="{E632B311-2FA0-42FC-8E34-E076CE2760A6}" type="pres">
      <dgm:prSet presAssocID="{77A1B827-54EA-4F29-A405-4C89AD724820}" presName="Child3" presStyleLbl="node1" presStyleIdx="12" presStyleCnt="19" custScaleX="159691" custScaleY="125002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B2175D76-0785-4A68-BF54-21364329D14E}" type="pres">
      <dgm:prSet presAssocID="{77A1B827-54EA-4F29-A405-4C89AD724820}" presName="Accent12" presStyleCnt="0"/>
      <dgm:spPr/>
    </dgm:pt>
    <dgm:pt modelId="{9631C3EA-F004-42C8-9EFA-4CC643050BE7}" type="pres">
      <dgm:prSet presAssocID="{77A1B827-54EA-4F29-A405-4C89AD724820}" presName="AccentHold1" presStyleLbl="node1" presStyleIdx="13" presStyleCnt="19" custScaleX="313854" custScaleY="214816" custLinFactX="-60006" custLinFactY="200000" custLinFactNeighborX="-100000" custLinFactNeighborY="265384"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tr-TR"/>
        </a:p>
      </dgm:t>
    </dgm:pt>
    <dgm:pt modelId="{D53058B7-DADA-43C1-92BA-422F1F19E310}" type="pres">
      <dgm:prSet presAssocID="{C74AF10F-64D9-44D3-9D29-30B602B3F2FB}" presName="Child4" presStyleLbl="node1" presStyleIdx="14" presStyleCnt="19" custScaleX="235468" custScaleY="154095" custLinFactNeighborX="31812" custLinFactNeighborY="5476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FA610E19-B649-4F4A-9486-60AB4F1BFC13}" type="pres">
      <dgm:prSet presAssocID="{C74AF10F-64D9-44D3-9D29-30B602B3F2FB}" presName="Accent13" presStyleCnt="0"/>
      <dgm:spPr/>
    </dgm:pt>
    <dgm:pt modelId="{43728829-4A81-43A9-85EF-1A408F78A712}" type="pres">
      <dgm:prSet presAssocID="{C74AF10F-64D9-44D3-9D29-30B602B3F2FB}" presName="AccentHold1" presStyleLbl="node1" presStyleIdx="15" presStyleCnt="19" custLinFactX="300000" custLinFactY="-123533" custLinFactNeighborX="376712" custLinFactNeighborY="-200000"/>
      <dgm:spPr>
        <a:solidFill>
          <a:srgbClr val="7030A0"/>
        </a:solidFill>
      </dgm:spPr>
    </dgm:pt>
    <dgm:pt modelId="{7D8ADC1F-44D0-451C-985F-87D34A411FBD}" type="pres">
      <dgm:prSet presAssocID="{23A095F9-3B6E-44CC-9838-3AABBD21FB8A}" presName="Child5" presStyleLbl="node1" presStyleIdx="16" presStyleCnt="19" custScaleX="100811" custScaleY="70119" custLinFactNeighborY="20872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C91FD423-2AC1-4684-A196-97A9A41FC27E}" type="pres">
      <dgm:prSet presAssocID="{23A095F9-3B6E-44CC-9838-3AABBD21FB8A}" presName="Accent15" presStyleCnt="0"/>
      <dgm:spPr/>
    </dgm:pt>
    <dgm:pt modelId="{C4654334-2E0D-45DE-B348-D197074F6061}" type="pres">
      <dgm:prSet presAssocID="{23A095F9-3B6E-44CC-9838-3AABBD21FB8A}" presName="AccentHold2" presStyleLbl="node1" presStyleIdx="17" presStyleCnt="19" custLinFactY="-30685" custLinFactNeighborX="56063" custLinFactNeighborY="-100000"/>
      <dgm:spPr>
        <a:solidFill>
          <a:srgbClr val="FF5D5D"/>
        </a:solidFill>
      </dgm:spPr>
    </dgm:pt>
    <dgm:pt modelId="{5AAA4F60-A055-4B26-AE9C-F4BA648C84F2}" type="pres">
      <dgm:prSet presAssocID="{23A095F9-3B6E-44CC-9838-3AABBD21FB8A}" presName="Accent16" presStyleCnt="0"/>
      <dgm:spPr/>
    </dgm:pt>
    <dgm:pt modelId="{E5A23195-D756-4DC3-A377-FA9AF9F1F18D}" type="pres">
      <dgm:prSet presAssocID="{23A095F9-3B6E-44CC-9838-3AABBD21FB8A}" presName="AccentHold3" presStyleLbl="node1" presStyleIdx="18" presStyleCnt="19"/>
      <dgm:spPr>
        <a:solidFill>
          <a:srgbClr val="FF79BC"/>
        </a:solidFill>
      </dgm:spPr>
    </dgm:pt>
  </dgm:ptLst>
  <dgm:cxnLst>
    <dgm:cxn modelId="{ADDA1AE0-2E7A-417C-8A10-35DA1CC9B743}" srcId="{A10551C0-9A45-4BA5-8FB2-2893F141AA15}" destId="{DD23C39B-CA16-4053-93F4-CD0FD1339316}" srcOrd="1" destOrd="0" parTransId="{8126503D-A9FF-4A99-959B-7925EE0CC83A}" sibTransId="{16BCA4AC-AB93-4E40-9664-54DD3D519A57}"/>
    <dgm:cxn modelId="{A042B763-324E-402A-9B9E-BE126DF02BF6}" type="presOf" srcId="{A10551C0-9A45-4BA5-8FB2-2893F141AA15}" destId="{0BC5A00F-D55E-4CC7-AE5F-65B978DDACFA}" srcOrd="0" destOrd="0" presId="urn:microsoft.com/office/officeart/2009/3/layout/CircleRelationship"/>
    <dgm:cxn modelId="{A61C1596-278F-4EAD-8D6F-9D53452CC636}" type="presOf" srcId="{3771AA08-BBC7-4F34-8B6D-5C247F04116D}" destId="{A529E0FF-55F7-44F8-8269-3AF5556F2B5E}" srcOrd="0" destOrd="0" presId="urn:microsoft.com/office/officeart/2009/3/layout/CircleRelationship"/>
    <dgm:cxn modelId="{D14BCB9F-168D-49B7-8CD2-8253DA2A21DB}" srcId="{A10551C0-9A45-4BA5-8FB2-2893F141AA15}" destId="{23A095F9-3B6E-44CC-9838-3AABBD21FB8A}" srcOrd="4" destOrd="0" parTransId="{5C959A81-94BF-4F36-AFA1-2C817F55392F}" sibTransId="{13641E3C-A832-4512-BABA-D6DA22E617A0}"/>
    <dgm:cxn modelId="{623CE1C2-64BD-46A0-99D6-CAAF65EAEAC3}" srcId="{A10551C0-9A45-4BA5-8FB2-2893F141AA15}" destId="{77A1B827-54EA-4F29-A405-4C89AD724820}" srcOrd="2" destOrd="0" parTransId="{CB69ED8A-0C1B-4372-B079-B04B41E0568A}" sibTransId="{F3BD265A-8F2B-4D96-8625-4CD48BD39830}"/>
    <dgm:cxn modelId="{69E5B9B9-506A-4DAC-B5B0-D82440B2C8E2}" type="presOf" srcId="{23A095F9-3B6E-44CC-9838-3AABBD21FB8A}" destId="{7D8ADC1F-44D0-451C-985F-87D34A411FBD}" srcOrd="0" destOrd="0" presId="urn:microsoft.com/office/officeart/2009/3/layout/CircleRelationship"/>
    <dgm:cxn modelId="{A0F52186-E62B-415B-AC77-474BAA1FFE34}" type="presOf" srcId="{DD23C39B-CA16-4053-93F4-CD0FD1339316}" destId="{0D69020E-EF08-42E6-B3EF-9F2AE4F079EC}" srcOrd="0" destOrd="0" presId="urn:microsoft.com/office/officeart/2009/3/layout/CircleRelationship"/>
    <dgm:cxn modelId="{1D0AE8A7-5C9F-48AB-BA8C-383CD93A7856}" srcId="{A10551C0-9A45-4BA5-8FB2-2893F141AA15}" destId="{C74AF10F-64D9-44D3-9D29-30B602B3F2FB}" srcOrd="3" destOrd="0" parTransId="{08753D3B-A6D0-4370-B8B0-029E404DCC2A}" sibTransId="{9B7FBD9D-0B9A-4C27-990D-C00617D6C966}"/>
    <dgm:cxn modelId="{D95F73C7-A77B-452A-AC5C-936135FAA044}" srcId="{A10551C0-9A45-4BA5-8FB2-2893F141AA15}" destId="{3771AA08-BBC7-4F34-8B6D-5C247F04116D}" srcOrd="0" destOrd="0" parTransId="{D256B5C9-1E5D-4798-98B3-9A52749BC975}" sibTransId="{D7569BF2-8D96-4325-A5EA-5DD59C23B756}"/>
    <dgm:cxn modelId="{7DA6EE1D-05F6-4D92-81A2-CE4CC3C3871D}" type="presOf" srcId="{C74AF10F-64D9-44D3-9D29-30B602B3F2FB}" destId="{D53058B7-DADA-43C1-92BA-422F1F19E310}" srcOrd="0" destOrd="0" presId="urn:microsoft.com/office/officeart/2009/3/layout/CircleRelationship"/>
    <dgm:cxn modelId="{2BCE3863-C104-483C-934D-3DAB73DF1A6C}" type="presOf" srcId="{20275F23-E4F4-4F5A-87D3-3A9C0EEC89FC}" destId="{6DEB1F0D-CF25-4B56-861D-B2F9150D4ACE}" srcOrd="0" destOrd="0" presId="urn:microsoft.com/office/officeart/2009/3/layout/CircleRelationship"/>
    <dgm:cxn modelId="{ED1120D3-24A7-4F6D-9A31-22F3122500FC}" type="presOf" srcId="{77A1B827-54EA-4F29-A405-4C89AD724820}" destId="{E632B311-2FA0-42FC-8E34-E076CE2760A6}" srcOrd="0" destOrd="0" presId="urn:microsoft.com/office/officeart/2009/3/layout/CircleRelationship"/>
    <dgm:cxn modelId="{D5499927-3430-4653-B4F6-0D0599FE43A7}" srcId="{20275F23-E4F4-4F5A-87D3-3A9C0EEC89FC}" destId="{A10551C0-9A45-4BA5-8FB2-2893F141AA15}" srcOrd="0" destOrd="0" parTransId="{699B73DA-C767-4E38-88BB-CAEB67189B9E}" sibTransId="{742AD5A9-6BB5-4848-8D15-7CE6AF74055F}"/>
    <dgm:cxn modelId="{DBAF55E8-0E48-419A-A96F-89A67B554071}" srcId="{20275F23-E4F4-4F5A-87D3-3A9C0EEC89FC}" destId="{47D92BEF-9DB9-4046-B5DA-886DF043A74B}" srcOrd="1" destOrd="0" parTransId="{FBABC35B-937C-47CE-ABFE-586597E4DD8B}" sibTransId="{31A046BD-00EC-463D-8091-17C38DE2EBA5}"/>
    <dgm:cxn modelId="{0DD930B8-5318-44DF-8AFA-C37981F06DD8}" type="presParOf" srcId="{6DEB1F0D-CF25-4B56-861D-B2F9150D4ACE}" destId="{0BC5A00F-D55E-4CC7-AE5F-65B978DDACFA}" srcOrd="0" destOrd="0" presId="urn:microsoft.com/office/officeart/2009/3/layout/CircleRelationship"/>
    <dgm:cxn modelId="{589D8659-14C3-49F5-93A8-0C9E312564E8}" type="presParOf" srcId="{6DEB1F0D-CF25-4B56-861D-B2F9150D4ACE}" destId="{24F43FE9-519A-4555-9707-043589B5D0AE}" srcOrd="1" destOrd="0" presId="urn:microsoft.com/office/officeart/2009/3/layout/CircleRelationship"/>
    <dgm:cxn modelId="{DBBB35C0-8E48-479F-B08C-71B6B7482AFC}" type="presParOf" srcId="{6DEB1F0D-CF25-4B56-861D-B2F9150D4ACE}" destId="{7E96F552-F9BA-4825-9619-9F853B8933AF}" srcOrd="2" destOrd="0" presId="urn:microsoft.com/office/officeart/2009/3/layout/CircleRelationship"/>
    <dgm:cxn modelId="{10786C35-D56D-4785-BFCB-E1E338424916}" type="presParOf" srcId="{6DEB1F0D-CF25-4B56-861D-B2F9150D4ACE}" destId="{C42F34F4-1263-4BDA-A046-B00660A84E90}" srcOrd="3" destOrd="0" presId="urn:microsoft.com/office/officeart/2009/3/layout/CircleRelationship"/>
    <dgm:cxn modelId="{93E76107-C28D-4AB2-9AA0-0F9B9BAB0601}" type="presParOf" srcId="{6DEB1F0D-CF25-4B56-861D-B2F9150D4ACE}" destId="{54865623-78F1-4A62-B9FD-7BD5AA8BBE68}" srcOrd="4" destOrd="0" presId="urn:microsoft.com/office/officeart/2009/3/layout/CircleRelationship"/>
    <dgm:cxn modelId="{F30AD613-B724-4D2F-8584-C6B650D3F98D}" type="presParOf" srcId="{6DEB1F0D-CF25-4B56-861D-B2F9150D4ACE}" destId="{B8B479CD-95D9-4EC6-87C0-E013F2B32D36}" srcOrd="5" destOrd="0" presId="urn:microsoft.com/office/officeart/2009/3/layout/CircleRelationship"/>
    <dgm:cxn modelId="{2C4F065E-A2B0-477E-8FC5-77798EA61F07}" type="presParOf" srcId="{6DEB1F0D-CF25-4B56-861D-B2F9150D4ACE}" destId="{A529E0FF-55F7-44F8-8269-3AF5556F2B5E}" srcOrd="6" destOrd="0" presId="urn:microsoft.com/office/officeart/2009/3/layout/CircleRelationship"/>
    <dgm:cxn modelId="{1292CB1A-C087-469A-A179-99E4061CE989}" type="presParOf" srcId="{6DEB1F0D-CF25-4B56-861D-B2F9150D4ACE}" destId="{7E900ADA-93AF-48ED-A686-0713FA7E9071}" srcOrd="7" destOrd="0" presId="urn:microsoft.com/office/officeart/2009/3/layout/CircleRelationship"/>
    <dgm:cxn modelId="{1500337F-5AC9-4F34-97ED-6219E6D8BE01}" type="presParOf" srcId="{7E900ADA-93AF-48ED-A686-0713FA7E9071}" destId="{6FF78236-5813-42FD-B6EF-26332EDCC4FD}" srcOrd="0" destOrd="0" presId="urn:microsoft.com/office/officeart/2009/3/layout/CircleRelationship"/>
    <dgm:cxn modelId="{A572DAD5-54B4-476E-AEE9-967F1810E545}" type="presParOf" srcId="{6DEB1F0D-CF25-4B56-861D-B2F9150D4ACE}" destId="{3431234A-5E62-410E-9388-9C6A71661710}" srcOrd="8" destOrd="0" presId="urn:microsoft.com/office/officeart/2009/3/layout/CircleRelationship"/>
    <dgm:cxn modelId="{17018B0B-ACFE-495E-ACFB-95E21F5CC3D8}" type="presParOf" srcId="{3431234A-5E62-410E-9388-9C6A71661710}" destId="{B0A4BE40-BF43-4A72-B89D-9AA8BF41D934}" srcOrd="0" destOrd="0" presId="urn:microsoft.com/office/officeart/2009/3/layout/CircleRelationship"/>
    <dgm:cxn modelId="{77FDC10A-24E2-48E5-8D97-2F3D670EF5AA}" type="presParOf" srcId="{6DEB1F0D-CF25-4B56-861D-B2F9150D4ACE}" destId="{0D69020E-EF08-42E6-B3EF-9F2AE4F079EC}" srcOrd="9" destOrd="0" presId="urn:microsoft.com/office/officeart/2009/3/layout/CircleRelationship"/>
    <dgm:cxn modelId="{69AB73E2-B3F3-4BE7-89C4-932DFD625C3B}" type="presParOf" srcId="{6DEB1F0D-CF25-4B56-861D-B2F9150D4ACE}" destId="{47C9BE0C-64A5-42A9-AFEF-7C50B42AA139}" srcOrd="10" destOrd="0" presId="urn:microsoft.com/office/officeart/2009/3/layout/CircleRelationship"/>
    <dgm:cxn modelId="{918BD46F-1ED5-4ACA-8249-4CC78C72E566}" type="presParOf" srcId="{47C9BE0C-64A5-42A9-AFEF-7C50B42AA139}" destId="{5183B629-F574-49D1-B6CF-0BAD494E3B91}" srcOrd="0" destOrd="0" presId="urn:microsoft.com/office/officeart/2009/3/layout/CircleRelationship"/>
    <dgm:cxn modelId="{41D4933C-7284-4ED5-9614-F909704ED8C3}" type="presParOf" srcId="{6DEB1F0D-CF25-4B56-861D-B2F9150D4ACE}" destId="{C6579796-2AE3-4667-8213-55DAB890F6C8}" srcOrd="11" destOrd="0" presId="urn:microsoft.com/office/officeart/2009/3/layout/CircleRelationship"/>
    <dgm:cxn modelId="{68E8E421-AFD0-4AF7-88A1-366891313904}" type="presParOf" srcId="{C6579796-2AE3-4667-8213-55DAB890F6C8}" destId="{D27ADC1B-01EF-42A3-BC8C-085F3A2C75FA}" srcOrd="0" destOrd="0" presId="urn:microsoft.com/office/officeart/2009/3/layout/CircleRelationship"/>
    <dgm:cxn modelId="{5A7E9A27-A19B-4BF2-8A90-070D8F6980A1}" type="presParOf" srcId="{6DEB1F0D-CF25-4B56-861D-B2F9150D4ACE}" destId="{B59F2CA5-D1DB-4900-AC8D-0D161F895DB5}" srcOrd="12" destOrd="0" presId="urn:microsoft.com/office/officeart/2009/3/layout/CircleRelationship"/>
    <dgm:cxn modelId="{E90D2607-3DF7-4499-85D5-B5C2BCBE23C9}" type="presParOf" srcId="{B59F2CA5-D1DB-4900-AC8D-0D161F895DB5}" destId="{BE2B05D9-A407-4B1E-8F6D-11AAD9730117}" srcOrd="0" destOrd="0" presId="urn:microsoft.com/office/officeart/2009/3/layout/CircleRelationship"/>
    <dgm:cxn modelId="{1A686962-3C34-456C-9DC6-09D3055748E0}" type="presParOf" srcId="{6DEB1F0D-CF25-4B56-861D-B2F9150D4ACE}" destId="{E632B311-2FA0-42FC-8E34-E076CE2760A6}" srcOrd="13" destOrd="0" presId="urn:microsoft.com/office/officeart/2009/3/layout/CircleRelationship"/>
    <dgm:cxn modelId="{8220C293-224C-4158-A7EC-A499C9A4B9DF}" type="presParOf" srcId="{6DEB1F0D-CF25-4B56-861D-B2F9150D4ACE}" destId="{B2175D76-0785-4A68-BF54-21364329D14E}" srcOrd="14" destOrd="0" presId="urn:microsoft.com/office/officeart/2009/3/layout/CircleRelationship"/>
    <dgm:cxn modelId="{7F31DDA4-1C15-48C7-B896-59E032A125FA}" type="presParOf" srcId="{B2175D76-0785-4A68-BF54-21364329D14E}" destId="{9631C3EA-F004-42C8-9EFA-4CC643050BE7}" srcOrd="0" destOrd="0" presId="urn:microsoft.com/office/officeart/2009/3/layout/CircleRelationship"/>
    <dgm:cxn modelId="{48C096E6-E0C8-4632-ADF4-22DF0302B43D}" type="presParOf" srcId="{6DEB1F0D-CF25-4B56-861D-B2F9150D4ACE}" destId="{D53058B7-DADA-43C1-92BA-422F1F19E310}" srcOrd="15" destOrd="0" presId="urn:microsoft.com/office/officeart/2009/3/layout/CircleRelationship"/>
    <dgm:cxn modelId="{3F7D9916-3E38-4B27-BF7A-9DA73411A283}" type="presParOf" srcId="{6DEB1F0D-CF25-4B56-861D-B2F9150D4ACE}" destId="{FA610E19-B649-4F4A-9486-60AB4F1BFC13}" srcOrd="16" destOrd="0" presId="urn:microsoft.com/office/officeart/2009/3/layout/CircleRelationship"/>
    <dgm:cxn modelId="{21A8585D-43EF-43DE-AD38-0352395D01A8}" type="presParOf" srcId="{FA610E19-B649-4F4A-9486-60AB4F1BFC13}" destId="{43728829-4A81-43A9-85EF-1A408F78A712}" srcOrd="0" destOrd="0" presId="urn:microsoft.com/office/officeart/2009/3/layout/CircleRelationship"/>
    <dgm:cxn modelId="{9BE360F0-F890-4109-B085-88FB257B538C}" type="presParOf" srcId="{6DEB1F0D-CF25-4B56-861D-B2F9150D4ACE}" destId="{7D8ADC1F-44D0-451C-985F-87D34A411FBD}" srcOrd="17" destOrd="0" presId="urn:microsoft.com/office/officeart/2009/3/layout/CircleRelationship"/>
    <dgm:cxn modelId="{775574C0-3CD8-4FFA-A175-751B7C227776}" type="presParOf" srcId="{6DEB1F0D-CF25-4B56-861D-B2F9150D4ACE}" destId="{C91FD423-2AC1-4684-A196-97A9A41FC27E}" srcOrd="18" destOrd="0" presId="urn:microsoft.com/office/officeart/2009/3/layout/CircleRelationship"/>
    <dgm:cxn modelId="{43D21728-57BD-40E4-861F-2D299945AC48}" type="presParOf" srcId="{C91FD423-2AC1-4684-A196-97A9A41FC27E}" destId="{C4654334-2E0D-45DE-B348-D197074F6061}" srcOrd="0" destOrd="0" presId="urn:microsoft.com/office/officeart/2009/3/layout/CircleRelationship"/>
    <dgm:cxn modelId="{F54F4807-1E98-4EA9-B816-445B494F3BF8}" type="presParOf" srcId="{6DEB1F0D-CF25-4B56-861D-B2F9150D4ACE}" destId="{5AAA4F60-A055-4B26-AE9C-F4BA648C84F2}" srcOrd="19" destOrd="0" presId="urn:microsoft.com/office/officeart/2009/3/layout/CircleRelationship"/>
    <dgm:cxn modelId="{A49041B9-CD85-4F60-9046-CEDFA3AF2EF5}" type="presParOf" srcId="{5AAA4F60-A055-4B26-AE9C-F4BA648C84F2}" destId="{E5A23195-D756-4DC3-A377-FA9AF9F1F18D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67535DA-6E7A-47C8-AC46-F1F05A24A9D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1A36992-82F8-48FC-A4A2-C83BD5CA24F7}">
      <dgm:prSet phldrT="[Metin]" custT="1"/>
      <dgm:spPr>
        <a:gradFill rotWithShape="0">
          <a:gsLst>
            <a:gs pos="0">
              <a:srgbClr val="9FE6FF"/>
            </a:gs>
            <a:gs pos="77000">
              <a:srgbClr val="65D7FF"/>
            </a:gs>
            <a:gs pos="93000">
              <a:srgbClr val="008BBC"/>
            </a:gs>
            <a:gs pos="100000">
              <a:srgbClr val="0088B8"/>
            </a:gs>
          </a:gsLst>
          <a:path path="shape">
            <a:fillToRect l="50000" t="50000" r="50000" b="50000"/>
          </a:path>
        </a:gradFill>
        <a:ln>
          <a:solidFill>
            <a:srgbClr val="00B0F0"/>
          </a:solidFill>
        </a:ln>
      </dgm:spPr>
      <dgm:t>
        <a:bodyPr/>
        <a:lstStyle/>
        <a:p>
          <a:r>
            <a:rPr lang="tr-TR" sz="3200" b="1" dirty="0" smtClean="0">
              <a:solidFill>
                <a:schemeClr val="tx1"/>
              </a:solidFill>
              <a:latin typeface="Bell MT" pitchFamily="18" charset="0"/>
            </a:rPr>
            <a:t>DOZ HESAPLAMA</a:t>
          </a:r>
          <a:endParaRPr lang="tr-TR" sz="3200" b="1" dirty="0">
            <a:solidFill>
              <a:schemeClr val="tx1"/>
            </a:solidFill>
            <a:latin typeface="Bell MT" pitchFamily="18" charset="0"/>
          </a:endParaRPr>
        </a:p>
      </dgm:t>
    </dgm:pt>
    <dgm:pt modelId="{F35DF3D2-568A-4801-8801-5F2C618C970C}" type="parTrans" cxnId="{FEF4BFCC-52EA-422D-A1D2-8714DCCF69E0}">
      <dgm:prSet/>
      <dgm:spPr/>
      <dgm:t>
        <a:bodyPr/>
        <a:lstStyle/>
        <a:p>
          <a:endParaRPr lang="tr-TR"/>
        </a:p>
      </dgm:t>
    </dgm:pt>
    <dgm:pt modelId="{EA746D2F-CD0B-4A94-A6EB-D19F011219C2}" type="sibTrans" cxnId="{FEF4BFCC-52EA-422D-A1D2-8714DCCF69E0}">
      <dgm:prSet/>
      <dgm:spPr/>
      <dgm:t>
        <a:bodyPr/>
        <a:lstStyle/>
        <a:p>
          <a:endParaRPr lang="tr-TR"/>
        </a:p>
      </dgm:t>
    </dgm:pt>
    <dgm:pt modelId="{0ECF8FD8-EF89-4329-AEC2-7BD5966316F1}">
      <dgm:prSet phldrT="[Metin]" custT="1"/>
      <dgm:spPr>
        <a:gradFill rotWithShape="0">
          <a:gsLst>
            <a:gs pos="0">
              <a:srgbClr val="65D7FF"/>
            </a:gs>
            <a:gs pos="69000">
              <a:srgbClr val="9FE6FF"/>
            </a:gs>
            <a:gs pos="93000">
              <a:srgbClr val="00B0F0"/>
            </a:gs>
            <a:gs pos="100000">
              <a:srgbClr val="0088B8"/>
            </a:gs>
          </a:gsLst>
          <a:path path="shape">
            <a:fillToRect l="50000" t="50000" r="50000" b="50000"/>
          </a:path>
        </a:gradFill>
        <a:ln cap="flat">
          <a:solidFill>
            <a:srgbClr val="00B0F0"/>
          </a:solidFill>
        </a:ln>
      </dgm:spPr>
      <dgm:t>
        <a:bodyPr/>
        <a:lstStyle/>
        <a:p>
          <a:r>
            <a:rPr lang="tr-TR" sz="2400" b="1" dirty="0" smtClean="0">
              <a:solidFill>
                <a:schemeClr val="tx1"/>
              </a:solidFill>
              <a:latin typeface="Bell MT" pitchFamily="18" charset="0"/>
            </a:rPr>
            <a:t>20 cc/kg (en fazla 1000 cc )</a:t>
          </a:r>
          <a:endParaRPr lang="tr-TR" sz="2400" b="1" dirty="0">
            <a:solidFill>
              <a:schemeClr val="tx1"/>
            </a:solidFill>
            <a:latin typeface="Bell MT" pitchFamily="18" charset="0"/>
          </a:endParaRPr>
        </a:p>
      </dgm:t>
    </dgm:pt>
    <dgm:pt modelId="{F5F42857-2A02-4A1F-9B21-0929986D9ADD}" type="parTrans" cxnId="{EF931C7A-20CD-4C1B-9FBD-88B3AD0E5A04}">
      <dgm:prSet/>
      <dgm:spPr>
        <a:ln>
          <a:solidFill>
            <a:srgbClr val="008BBC"/>
          </a:solidFill>
        </a:ln>
      </dgm:spPr>
      <dgm:t>
        <a:bodyPr/>
        <a:lstStyle/>
        <a:p>
          <a:endParaRPr lang="tr-TR"/>
        </a:p>
      </dgm:t>
    </dgm:pt>
    <dgm:pt modelId="{B061DC05-C8A0-4F63-A8D1-D61192D0C9B0}" type="sibTrans" cxnId="{EF931C7A-20CD-4C1B-9FBD-88B3AD0E5A04}">
      <dgm:prSet/>
      <dgm:spPr/>
      <dgm:t>
        <a:bodyPr/>
        <a:lstStyle/>
        <a:p>
          <a:endParaRPr lang="tr-TR"/>
        </a:p>
      </dgm:t>
    </dgm:pt>
    <dgm:pt modelId="{5C809B3F-AE41-42DB-B1BF-D291127C387D}">
      <dgm:prSet phldrT="[Metin]" custT="1"/>
      <dgm:spPr>
        <a:gradFill rotWithShape="0">
          <a:gsLst>
            <a:gs pos="0">
              <a:srgbClr val="93E3FF"/>
            </a:gs>
            <a:gs pos="69000">
              <a:srgbClr val="79DCFF"/>
            </a:gs>
            <a:gs pos="93000">
              <a:srgbClr val="0088B8"/>
            </a:gs>
            <a:gs pos="100000">
              <a:srgbClr val="00B0F0"/>
            </a:gs>
          </a:gsLst>
          <a:path path="shape">
            <a:fillToRect l="50000" t="50000" r="50000" b="50000"/>
          </a:path>
        </a:gradFill>
        <a:ln>
          <a:solidFill>
            <a:srgbClr val="00B0F0"/>
          </a:solidFill>
        </a:ln>
      </dgm:spPr>
      <dgm:t>
        <a:bodyPr/>
        <a:lstStyle/>
        <a:p>
          <a:r>
            <a:rPr lang="tr-TR" sz="2400" b="1" dirty="0" smtClean="0">
              <a:solidFill>
                <a:schemeClr val="tx1"/>
              </a:solidFill>
              <a:latin typeface="Bell MT" pitchFamily="18" charset="0"/>
            </a:rPr>
            <a:t>Ek Doz gerekirse 10 cc/kg</a:t>
          </a:r>
          <a:endParaRPr lang="tr-TR" sz="2400" b="1" dirty="0">
            <a:solidFill>
              <a:schemeClr val="tx1"/>
            </a:solidFill>
            <a:latin typeface="Bell MT" pitchFamily="18" charset="0"/>
          </a:endParaRPr>
        </a:p>
      </dgm:t>
    </dgm:pt>
    <dgm:pt modelId="{EFBCEF91-B04E-4FE3-B948-FCEB6AE8F699}" type="parTrans" cxnId="{C13EBF3F-2C51-4032-B198-402FBD814D8F}">
      <dgm:prSet/>
      <dgm:spPr>
        <a:ln>
          <a:solidFill>
            <a:srgbClr val="00B0F0"/>
          </a:solidFill>
        </a:ln>
      </dgm:spPr>
      <dgm:t>
        <a:bodyPr/>
        <a:lstStyle/>
        <a:p>
          <a:endParaRPr lang="tr-TR"/>
        </a:p>
      </dgm:t>
    </dgm:pt>
    <dgm:pt modelId="{19219705-FAD9-4BAC-A247-60261523928B}" type="sibTrans" cxnId="{C13EBF3F-2C51-4032-B198-402FBD814D8F}">
      <dgm:prSet/>
      <dgm:spPr/>
      <dgm:t>
        <a:bodyPr/>
        <a:lstStyle/>
        <a:p>
          <a:endParaRPr lang="tr-TR"/>
        </a:p>
      </dgm:t>
    </dgm:pt>
    <dgm:pt modelId="{2AF3FDBA-C442-46FE-8762-E82F78B424A1}">
      <dgm:prSet phldrT="[Metin]" custT="1"/>
      <dgm:spPr>
        <a:gradFill rotWithShape="0">
          <a:gsLst>
            <a:gs pos="0">
              <a:srgbClr val="9FE6FF"/>
            </a:gs>
            <a:gs pos="77000">
              <a:srgbClr val="5DD5FF"/>
            </a:gs>
            <a:gs pos="93000">
              <a:srgbClr val="009AD0"/>
            </a:gs>
            <a:gs pos="100000">
              <a:srgbClr val="00B0F0"/>
            </a:gs>
          </a:gsLst>
          <a:path path="shape">
            <a:fillToRect l="50000" t="50000" r="50000" b="50000"/>
          </a:path>
        </a:gradFill>
        <a:ln>
          <a:solidFill>
            <a:srgbClr val="00B0F0"/>
          </a:solidFill>
        </a:ln>
      </dgm:spPr>
      <dgm:t>
        <a:bodyPr/>
        <a:lstStyle/>
        <a:p>
          <a:r>
            <a:rPr lang="tr-TR" sz="2400" b="1" dirty="0" err="1" smtClean="0">
              <a:solidFill>
                <a:schemeClr val="tx1"/>
              </a:solidFill>
              <a:latin typeface="Bell MT" pitchFamily="18" charset="0"/>
            </a:rPr>
            <a:t>Kross</a:t>
          </a:r>
          <a:r>
            <a:rPr lang="tr-TR" sz="2400" b="1" dirty="0" smtClean="0">
              <a:solidFill>
                <a:schemeClr val="tx1"/>
              </a:solidFill>
              <a:latin typeface="Bell MT" pitchFamily="18" charset="0"/>
            </a:rPr>
            <a:t> zamanı 30 </a:t>
          </a:r>
          <a:r>
            <a:rPr lang="tr-TR" sz="2400" b="1" dirty="0" err="1" smtClean="0">
              <a:solidFill>
                <a:schemeClr val="tx1"/>
              </a:solidFill>
              <a:latin typeface="Bell MT" pitchFamily="18" charset="0"/>
            </a:rPr>
            <a:t>dk</a:t>
          </a:r>
          <a:r>
            <a:rPr lang="tr-TR" sz="2400" b="1" dirty="0" smtClean="0">
              <a:solidFill>
                <a:schemeClr val="tx1"/>
              </a:solidFill>
              <a:latin typeface="Bell MT" pitchFamily="18" charset="0"/>
            </a:rPr>
            <a:t> altında tahmin ediliyorsa yarım doz verilir</a:t>
          </a:r>
          <a:endParaRPr lang="tr-TR" sz="2400" b="1" dirty="0">
            <a:solidFill>
              <a:schemeClr val="tx1"/>
            </a:solidFill>
            <a:latin typeface="Bell MT" pitchFamily="18" charset="0"/>
          </a:endParaRPr>
        </a:p>
      </dgm:t>
    </dgm:pt>
    <dgm:pt modelId="{0EF6A3D6-145D-4053-9943-00BD60D19AF6}" type="parTrans" cxnId="{89D30B46-7A1D-496B-B66A-A50D019E5332}">
      <dgm:prSet/>
      <dgm:spPr>
        <a:ln>
          <a:solidFill>
            <a:srgbClr val="00B0F0"/>
          </a:solidFill>
        </a:ln>
      </dgm:spPr>
      <dgm:t>
        <a:bodyPr/>
        <a:lstStyle/>
        <a:p>
          <a:endParaRPr lang="tr-TR"/>
        </a:p>
      </dgm:t>
    </dgm:pt>
    <dgm:pt modelId="{1EF18E32-0068-48EB-A994-9B1A719126E6}" type="sibTrans" cxnId="{89D30B46-7A1D-496B-B66A-A50D019E5332}">
      <dgm:prSet/>
      <dgm:spPr/>
      <dgm:t>
        <a:bodyPr/>
        <a:lstStyle/>
        <a:p>
          <a:endParaRPr lang="tr-TR"/>
        </a:p>
      </dgm:t>
    </dgm:pt>
    <dgm:pt modelId="{C8D0FF91-3863-424E-826E-5862260CCCBB}">
      <dgm:prSet phldrT="[Metin]" custT="1"/>
      <dgm:spPr>
        <a:gradFill rotWithShape="0">
          <a:gsLst>
            <a:gs pos="0">
              <a:srgbClr val="9FE6FF"/>
            </a:gs>
            <a:gs pos="70000">
              <a:srgbClr val="65D7FF"/>
            </a:gs>
            <a:gs pos="93000">
              <a:srgbClr val="0088B8"/>
            </a:gs>
            <a:gs pos="100000">
              <a:srgbClr val="008BBC"/>
            </a:gs>
          </a:gsLst>
          <a:path path="shape">
            <a:fillToRect l="50000" t="50000" r="50000" b="50000"/>
          </a:path>
        </a:gradFill>
        <a:ln>
          <a:solidFill>
            <a:srgbClr val="00B0F0"/>
          </a:solidFill>
        </a:ln>
      </dgm:spPr>
      <dgm:t>
        <a:bodyPr/>
        <a:lstStyle/>
        <a:p>
          <a:r>
            <a:rPr lang="tr-TR" sz="2400" b="1" dirty="0" err="1" smtClean="0">
              <a:solidFill>
                <a:schemeClr val="tx1"/>
              </a:solidFill>
              <a:latin typeface="Bell MT" pitchFamily="18" charset="0"/>
            </a:rPr>
            <a:t>Miyokard</a:t>
          </a:r>
          <a:r>
            <a:rPr lang="tr-TR" sz="2400" b="1" dirty="0" smtClean="0">
              <a:solidFill>
                <a:schemeClr val="tx1"/>
              </a:solidFill>
              <a:latin typeface="Bell MT" pitchFamily="18" charset="0"/>
            </a:rPr>
            <a:t> Koruma 90-120 </a:t>
          </a:r>
          <a:r>
            <a:rPr lang="tr-TR" sz="2400" b="1" dirty="0" err="1" smtClean="0">
              <a:solidFill>
                <a:schemeClr val="tx1"/>
              </a:solidFill>
              <a:latin typeface="Bell MT" pitchFamily="18" charset="0"/>
            </a:rPr>
            <a:t>dk</a:t>
          </a:r>
          <a:endParaRPr lang="tr-TR" sz="2400" b="1" dirty="0">
            <a:solidFill>
              <a:schemeClr val="tx1"/>
            </a:solidFill>
            <a:latin typeface="Bell MT" pitchFamily="18" charset="0"/>
          </a:endParaRPr>
        </a:p>
      </dgm:t>
    </dgm:pt>
    <dgm:pt modelId="{8FEECB30-855E-4D95-9A07-6B92AEBC2A93}" type="parTrans" cxnId="{3EE10AB1-9293-4561-848B-CF9D4A55A812}">
      <dgm:prSet/>
      <dgm:spPr>
        <a:gradFill rotWithShape="0">
          <a:gsLst>
            <a:gs pos="0">
              <a:srgbClr val="FFA7A7"/>
            </a:gs>
            <a:gs pos="77000">
              <a:srgbClr val="FF5353"/>
            </a:gs>
            <a:gs pos="93000">
              <a:srgbClr val="FA0000"/>
            </a:gs>
            <a:gs pos="100000">
              <a:srgbClr val="B80000"/>
            </a:gs>
          </a:gsLst>
          <a:path path="shape">
            <a:fillToRect l="50000" t="50000" r="50000" b="50000"/>
          </a:path>
        </a:gradFill>
        <a:ln>
          <a:solidFill>
            <a:srgbClr val="009AD0"/>
          </a:solidFill>
        </a:ln>
      </dgm:spPr>
      <dgm:t>
        <a:bodyPr/>
        <a:lstStyle/>
        <a:p>
          <a:endParaRPr lang="tr-TR"/>
        </a:p>
      </dgm:t>
    </dgm:pt>
    <dgm:pt modelId="{3A16FB08-499E-4D27-AC26-F1DC1A0B3C40}" type="sibTrans" cxnId="{3EE10AB1-9293-4561-848B-CF9D4A55A812}">
      <dgm:prSet/>
      <dgm:spPr/>
      <dgm:t>
        <a:bodyPr/>
        <a:lstStyle/>
        <a:p>
          <a:endParaRPr lang="tr-TR"/>
        </a:p>
      </dgm:t>
    </dgm:pt>
    <dgm:pt modelId="{E0126D31-9C2C-44F4-9FB6-AF4B874EC9D9}" type="pres">
      <dgm:prSet presAssocID="{A67535DA-6E7A-47C8-AC46-F1F05A24A9D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D31E317-8E51-413F-BAF4-AD3D09336E79}" type="pres">
      <dgm:prSet presAssocID="{A1A36992-82F8-48FC-A4A2-C83BD5CA24F7}" presName="root1" presStyleCnt="0"/>
      <dgm:spPr/>
    </dgm:pt>
    <dgm:pt modelId="{377B87B7-34A5-424A-B655-005C23DD4929}" type="pres">
      <dgm:prSet presAssocID="{A1A36992-82F8-48FC-A4A2-C83BD5CA24F7}" presName="LevelOneTextNode" presStyleLbl="node0" presStyleIdx="0" presStyleCnt="1" custScaleX="120911" custScaleY="96610" custLinFactNeighborX="-228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2545979-86A4-458E-A646-9A2FC3B5BD0B}" type="pres">
      <dgm:prSet presAssocID="{A1A36992-82F8-48FC-A4A2-C83BD5CA24F7}" presName="level2hierChild" presStyleCnt="0"/>
      <dgm:spPr/>
    </dgm:pt>
    <dgm:pt modelId="{3786D700-F180-4108-9A71-239E204E4DE8}" type="pres">
      <dgm:prSet presAssocID="{F5F42857-2A02-4A1F-9B21-0929986D9ADD}" presName="conn2-1" presStyleLbl="parChTrans1D2" presStyleIdx="0" presStyleCnt="4"/>
      <dgm:spPr/>
      <dgm:t>
        <a:bodyPr/>
        <a:lstStyle/>
        <a:p>
          <a:endParaRPr lang="tr-TR"/>
        </a:p>
      </dgm:t>
    </dgm:pt>
    <dgm:pt modelId="{9AD46CFE-71AC-4458-A549-9EDC377B65C8}" type="pres">
      <dgm:prSet presAssocID="{F5F42857-2A02-4A1F-9B21-0929986D9ADD}" presName="connTx" presStyleLbl="parChTrans1D2" presStyleIdx="0" presStyleCnt="4"/>
      <dgm:spPr/>
      <dgm:t>
        <a:bodyPr/>
        <a:lstStyle/>
        <a:p>
          <a:endParaRPr lang="tr-TR"/>
        </a:p>
      </dgm:t>
    </dgm:pt>
    <dgm:pt modelId="{9F3BCCB2-5284-4722-8A4B-14E729793F92}" type="pres">
      <dgm:prSet presAssocID="{0ECF8FD8-EF89-4329-AEC2-7BD5966316F1}" presName="root2" presStyleCnt="0"/>
      <dgm:spPr/>
    </dgm:pt>
    <dgm:pt modelId="{99FA2C13-1A16-43D1-9C8E-15A1AD4D8A4C}" type="pres">
      <dgm:prSet presAssocID="{0ECF8FD8-EF89-4329-AEC2-7BD5966316F1}" presName="LevelTwoTextNode" presStyleLbl="node2" presStyleIdx="0" presStyleCnt="4" custScaleX="191518" custLinFactNeighborX="224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460EB6C-F29F-4DD1-85E1-5E8D1BD46123}" type="pres">
      <dgm:prSet presAssocID="{0ECF8FD8-EF89-4329-AEC2-7BD5966316F1}" presName="level3hierChild" presStyleCnt="0"/>
      <dgm:spPr/>
    </dgm:pt>
    <dgm:pt modelId="{F450D139-B0DC-49D8-978C-742113A61117}" type="pres">
      <dgm:prSet presAssocID="{EFBCEF91-B04E-4FE3-B948-FCEB6AE8F699}" presName="conn2-1" presStyleLbl="parChTrans1D2" presStyleIdx="1" presStyleCnt="4"/>
      <dgm:spPr/>
      <dgm:t>
        <a:bodyPr/>
        <a:lstStyle/>
        <a:p>
          <a:endParaRPr lang="tr-TR"/>
        </a:p>
      </dgm:t>
    </dgm:pt>
    <dgm:pt modelId="{4EA96717-6492-4EF9-8637-3A83C24F46D4}" type="pres">
      <dgm:prSet presAssocID="{EFBCEF91-B04E-4FE3-B948-FCEB6AE8F699}" presName="connTx" presStyleLbl="parChTrans1D2" presStyleIdx="1" presStyleCnt="4"/>
      <dgm:spPr/>
      <dgm:t>
        <a:bodyPr/>
        <a:lstStyle/>
        <a:p>
          <a:endParaRPr lang="tr-TR"/>
        </a:p>
      </dgm:t>
    </dgm:pt>
    <dgm:pt modelId="{498B2C5C-D3E3-4E05-8EFF-AB9402BFA017}" type="pres">
      <dgm:prSet presAssocID="{5C809B3F-AE41-42DB-B1BF-D291127C387D}" presName="root2" presStyleCnt="0"/>
      <dgm:spPr/>
    </dgm:pt>
    <dgm:pt modelId="{E2448370-EB9E-4EEC-B606-3F9086F11704}" type="pres">
      <dgm:prSet presAssocID="{5C809B3F-AE41-42DB-B1BF-D291127C387D}" presName="LevelTwoTextNode" presStyleLbl="node2" presStyleIdx="1" presStyleCnt="4" custScaleX="191518" custLinFactNeighborX="224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BEE4796-A381-41C3-BDCF-274B8A441EBB}" type="pres">
      <dgm:prSet presAssocID="{5C809B3F-AE41-42DB-B1BF-D291127C387D}" presName="level3hierChild" presStyleCnt="0"/>
      <dgm:spPr/>
    </dgm:pt>
    <dgm:pt modelId="{1C9A417F-2D21-4C53-9BE0-BCCDA86B4D90}" type="pres">
      <dgm:prSet presAssocID="{0EF6A3D6-145D-4053-9943-00BD60D19AF6}" presName="conn2-1" presStyleLbl="parChTrans1D2" presStyleIdx="2" presStyleCnt="4"/>
      <dgm:spPr/>
      <dgm:t>
        <a:bodyPr/>
        <a:lstStyle/>
        <a:p>
          <a:endParaRPr lang="tr-TR"/>
        </a:p>
      </dgm:t>
    </dgm:pt>
    <dgm:pt modelId="{D8CD917F-D020-4602-8EC5-51F0B679A0DD}" type="pres">
      <dgm:prSet presAssocID="{0EF6A3D6-145D-4053-9943-00BD60D19AF6}" presName="connTx" presStyleLbl="parChTrans1D2" presStyleIdx="2" presStyleCnt="4"/>
      <dgm:spPr/>
      <dgm:t>
        <a:bodyPr/>
        <a:lstStyle/>
        <a:p>
          <a:endParaRPr lang="tr-TR"/>
        </a:p>
      </dgm:t>
    </dgm:pt>
    <dgm:pt modelId="{C2A80528-4FC8-4970-A5B2-13723AAD413B}" type="pres">
      <dgm:prSet presAssocID="{2AF3FDBA-C442-46FE-8762-E82F78B424A1}" presName="root2" presStyleCnt="0"/>
      <dgm:spPr/>
    </dgm:pt>
    <dgm:pt modelId="{F2E0AD92-43B9-42BF-84F2-2D3FBFDD8CD0}" type="pres">
      <dgm:prSet presAssocID="{2AF3FDBA-C442-46FE-8762-E82F78B424A1}" presName="LevelTwoTextNode" presStyleLbl="node2" presStyleIdx="2" presStyleCnt="4" custScaleX="191518" custLinFactNeighborX="224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B910126-19E4-4B2E-BF69-B6659B220E6E}" type="pres">
      <dgm:prSet presAssocID="{2AF3FDBA-C442-46FE-8762-E82F78B424A1}" presName="level3hierChild" presStyleCnt="0"/>
      <dgm:spPr/>
    </dgm:pt>
    <dgm:pt modelId="{CDB475CA-A055-4E9A-A5EC-0BCE935CA10A}" type="pres">
      <dgm:prSet presAssocID="{8FEECB30-855E-4D95-9A07-6B92AEBC2A93}" presName="conn2-1" presStyleLbl="parChTrans1D2" presStyleIdx="3" presStyleCnt="4"/>
      <dgm:spPr/>
      <dgm:t>
        <a:bodyPr/>
        <a:lstStyle/>
        <a:p>
          <a:endParaRPr lang="tr-TR"/>
        </a:p>
      </dgm:t>
    </dgm:pt>
    <dgm:pt modelId="{A85FE78A-3086-47BF-ACAE-5288D77272E5}" type="pres">
      <dgm:prSet presAssocID="{8FEECB30-855E-4D95-9A07-6B92AEBC2A93}" presName="connTx" presStyleLbl="parChTrans1D2" presStyleIdx="3" presStyleCnt="4"/>
      <dgm:spPr/>
      <dgm:t>
        <a:bodyPr/>
        <a:lstStyle/>
        <a:p>
          <a:endParaRPr lang="tr-TR"/>
        </a:p>
      </dgm:t>
    </dgm:pt>
    <dgm:pt modelId="{2FBA1671-BCC7-4123-807D-44AB84960179}" type="pres">
      <dgm:prSet presAssocID="{C8D0FF91-3863-424E-826E-5862260CCCBB}" presName="root2" presStyleCnt="0"/>
      <dgm:spPr/>
    </dgm:pt>
    <dgm:pt modelId="{7790DEEE-C15D-49D3-866B-A78070622997}" type="pres">
      <dgm:prSet presAssocID="{C8D0FF91-3863-424E-826E-5862260CCCBB}" presName="LevelTwoTextNode" presStyleLbl="node2" presStyleIdx="3" presStyleCnt="4" custScaleX="19422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22E45C2-D966-4A6B-A259-19143EEC37F1}" type="pres">
      <dgm:prSet presAssocID="{C8D0FF91-3863-424E-826E-5862260CCCBB}" presName="level3hierChild" presStyleCnt="0"/>
      <dgm:spPr/>
    </dgm:pt>
  </dgm:ptLst>
  <dgm:cxnLst>
    <dgm:cxn modelId="{91B5B71D-2329-4D95-91EC-32E49E8823FC}" type="presOf" srcId="{0EF6A3D6-145D-4053-9943-00BD60D19AF6}" destId="{D8CD917F-D020-4602-8EC5-51F0B679A0DD}" srcOrd="1" destOrd="0" presId="urn:microsoft.com/office/officeart/2008/layout/HorizontalMultiLevelHierarchy"/>
    <dgm:cxn modelId="{3EE10AB1-9293-4561-848B-CF9D4A55A812}" srcId="{A1A36992-82F8-48FC-A4A2-C83BD5CA24F7}" destId="{C8D0FF91-3863-424E-826E-5862260CCCBB}" srcOrd="3" destOrd="0" parTransId="{8FEECB30-855E-4D95-9A07-6B92AEBC2A93}" sibTransId="{3A16FB08-499E-4D27-AC26-F1DC1A0B3C40}"/>
    <dgm:cxn modelId="{6DCD7650-8D05-40D3-82EC-2C92E193DA1C}" type="presOf" srcId="{F5F42857-2A02-4A1F-9B21-0929986D9ADD}" destId="{9AD46CFE-71AC-4458-A549-9EDC377B65C8}" srcOrd="1" destOrd="0" presId="urn:microsoft.com/office/officeart/2008/layout/HorizontalMultiLevelHierarchy"/>
    <dgm:cxn modelId="{89D30B46-7A1D-496B-B66A-A50D019E5332}" srcId="{A1A36992-82F8-48FC-A4A2-C83BD5CA24F7}" destId="{2AF3FDBA-C442-46FE-8762-E82F78B424A1}" srcOrd="2" destOrd="0" parTransId="{0EF6A3D6-145D-4053-9943-00BD60D19AF6}" sibTransId="{1EF18E32-0068-48EB-A994-9B1A719126E6}"/>
    <dgm:cxn modelId="{5F33C362-9091-4D1E-ADE6-53BF1CCC7147}" type="presOf" srcId="{0ECF8FD8-EF89-4329-AEC2-7BD5966316F1}" destId="{99FA2C13-1A16-43D1-9C8E-15A1AD4D8A4C}" srcOrd="0" destOrd="0" presId="urn:microsoft.com/office/officeart/2008/layout/HorizontalMultiLevelHierarchy"/>
    <dgm:cxn modelId="{FEF4BFCC-52EA-422D-A1D2-8714DCCF69E0}" srcId="{A67535DA-6E7A-47C8-AC46-F1F05A24A9D4}" destId="{A1A36992-82F8-48FC-A4A2-C83BD5CA24F7}" srcOrd="0" destOrd="0" parTransId="{F35DF3D2-568A-4801-8801-5F2C618C970C}" sibTransId="{EA746D2F-CD0B-4A94-A6EB-D19F011219C2}"/>
    <dgm:cxn modelId="{D9E0F45E-1E0E-4C65-B36C-75310E02DDEE}" type="presOf" srcId="{2AF3FDBA-C442-46FE-8762-E82F78B424A1}" destId="{F2E0AD92-43B9-42BF-84F2-2D3FBFDD8CD0}" srcOrd="0" destOrd="0" presId="urn:microsoft.com/office/officeart/2008/layout/HorizontalMultiLevelHierarchy"/>
    <dgm:cxn modelId="{EE9D1987-A1DA-4F43-83C9-D825CCAD1C91}" type="presOf" srcId="{EFBCEF91-B04E-4FE3-B948-FCEB6AE8F699}" destId="{4EA96717-6492-4EF9-8637-3A83C24F46D4}" srcOrd="1" destOrd="0" presId="urn:microsoft.com/office/officeart/2008/layout/HorizontalMultiLevelHierarchy"/>
    <dgm:cxn modelId="{C95A400D-E56A-490C-B4E9-DDB5BD316E59}" type="presOf" srcId="{0EF6A3D6-145D-4053-9943-00BD60D19AF6}" destId="{1C9A417F-2D21-4C53-9BE0-BCCDA86B4D90}" srcOrd="0" destOrd="0" presId="urn:microsoft.com/office/officeart/2008/layout/HorizontalMultiLevelHierarchy"/>
    <dgm:cxn modelId="{91C09B47-EF06-4F73-B396-D7E4DB5527E4}" type="presOf" srcId="{EFBCEF91-B04E-4FE3-B948-FCEB6AE8F699}" destId="{F450D139-B0DC-49D8-978C-742113A61117}" srcOrd="0" destOrd="0" presId="urn:microsoft.com/office/officeart/2008/layout/HorizontalMultiLevelHierarchy"/>
    <dgm:cxn modelId="{1B884831-094A-4ABE-8E0D-B6229EC3699D}" type="presOf" srcId="{5C809B3F-AE41-42DB-B1BF-D291127C387D}" destId="{E2448370-EB9E-4EEC-B606-3F9086F11704}" srcOrd="0" destOrd="0" presId="urn:microsoft.com/office/officeart/2008/layout/HorizontalMultiLevelHierarchy"/>
    <dgm:cxn modelId="{27C0F80F-EE83-4E84-B616-8B830DB37951}" type="presOf" srcId="{A67535DA-6E7A-47C8-AC46-F1F05A24A9D4}" destId="{E0126D31-9C2C-44F4-9FB6-AF4B874EC9D9}" srcOrd="0" destOrd="0" presId="urn:microsoft.com/office/officeart/2008/layout/HorizontalMultiLevelHierarchy"/>
    <dgm:cxn modelId="{C13EBF3F-2C51-4032-B198-402FBD814D8F}" srcId="{A1A36992-82F8-48FC-A4A2-C83BD5CA24F7}" destId="{5C809B3F-AE41-42DB-B1BF-D291127C387D}" srcOrd="1" destOrd="0" parTransId="{EFBCEF91-B04E-4FE3-B948-FCEB6AE8F699}" sibTransId="{19219705-FAD9-4BAC-A247-60261523928B}"/>
    <dgm:cxn modelId="{632F7055-93C5-46CD-ADEA-D79FABD654A1}" type="presOf" srcId="{A1A36992-82F8-48FC-A4A2-C83BD5CA24F7}" destId="{377B87B7-34A5-424A-B655-005C23DD4929}" srcOrd="0" destOrd="0" presId="urn:microsoft.com/office/officeart/2008/layout/HorizontalMultiLevelHierarchy"/>
    <dgm:cxn modelId="{E12F61A0-4765-46E6-AA7A-E8740EAEB39E}" type="presOf" srcId="{8FEECB30-855E-4D95-9A07-6B92AEBC2A93}" destId="{CDB475CA-A055-4E9A-A5EC-0BCE935CA10A}" srcOrd="0" destOrd="0" presId="urn:microsoft.com/office/officeart/2008/layout/HorizontalMultiLevelHierarchy"/>
    <dgm:cxn modelId="{EF931C7A-20CD-4C1B-9FBD-88B3AD0E5A04}" srcId="{A1A36992-82F8-48FC-A4A2-C83BD5CA24F7}" destId="{0ECF8FD8-EF89-4329-AEC2-7BD5966316F1}" srcOrd="0" destOrd="0" parTransId="{F5F42857-2A02-4A1F-9B21-0929986D9ADD}" sibTransId="{B061DC05-C8A0-4F63-A8D1-D61192D0C9B0}"/>
    <dgm:cxn modelId="{1DA00E54-E621-49CC-A091-1FC571D7EC9E}" type="presOf" srcId="{C8D0FF91-3863-424E-826E-5862260CCCBB}" destId="{7790DEEE-C15D-49D3-866B-A78070622997}" srcOrd="0" destOrd="0" presId="urn:microsoft.com/office/officeart/2008/layout/HorizontalMultiLevelHierarchy"/>
    <dgm:cxn modelId="{5C719037-8689-4764-8D4A-4DD2D18F163F}" type="presOf" srcId="{8FEECB30-855E-4D95-9A07-6B92AEBC2A93}" destId="{A85FE78A-3086-47BF-ACAE-5288D77272E5}" srcOrd="1" destOrd="0" presId="urn:microsoft.com/office/officeart/2008/layout/HorizontalMultiLevelHierarchy"/>
    <dgm:cxn modelId="{9C398220-1A43-4A1A-962C-7581DFFE471F}" type="presOf" srcId="{F5F42857-2A02-4A1F-9B21-0929986D9ADD}" destId="{3786D700-F180-4108-9A71-239E204E4DE8}" srcOrd="0" destOrd="0" presId="urn:microsoft.com/office/officeart/2008/layout/HorizontalMultiLevelHierarchy"/>
    <dgm:cxn modelId="{56FBEE83-B76A-4D30-B4B6-EC8210AFCA5F}" type="presParOf" srcId="{E0126D31-9C2C-44F4-9FB6-AF4B874EC9D9}" destId="{6D31E317-8E51-413F-BAF4-AD3D09336E79}" srcOrd="0" destOrd="0" presId="urn:microsoft.com/office/officeart/2008/layout/HorizontalMultiLevelHierarchy"/>
    <dgm:cxn modelId="{470C4F57-E0BE-4D3F-9B28-811A837500E5}" type="presParOf" srcId="{6D31E317-8E51-413F-BAF4-AD3D09336E79}" destId="{377B87B7-34A5-424A-B655-005C23DD4929}" srcOrd="0" destOrd="0" presId="urn:microsoft.com/office/officeart/2008/layout/HorizontalMultiLevelHierarchy"/>
    <dgm:cxn modelId="{1EA34863-1D4C-4F78-A865-ACB2B0EC99E9}" type="presParOf" srcId="{6D31E317-8E51-413F-BAF4-AD3D09336E79}" destId="{72545979-86A4-458E-A646-9A2FC3B5BD0B}" srcOrd="1" destOrd="0" presId="urn:microsoft.com/office/officeart/2008/layout/HorizontalMultiLevelHierarchy"/>
    <dgm:cxn modelId="{1D8E1651-50C7-44E7-B8B7-EB636DEC890A}" type="presParOf" srcId="{72545979-86A4-458E-A646-9A2FC3B5BD0B}" destId="{3786D700-F180-4108-9A71-239E204E4DE8}" srcOrd="0" destOrd="0" presId="urn:microsoft.com/office/officeart/2008/layout/HorizontalMultiLevelHierarchy"/>
    <dgm:cxn modelId="{C2398DA5-B857-4180-B2F7-22C21E2B2F3B}" type="presParOf" srcId="{3786D700-F180-4108-9A71-239E204E4DE8}" destId="{9AD46CFE-71AC-4458-A549-9EDC377B65C8}" srcOrd="0" destOrd="0" presId="urn:microsoft.com/office/officeart/2008/layout/HorizontalMultiLevelHierarchy"/>
    <dgm:cxn modelId="{8EF9C3D5-22E8-48E5-A43F-599565C49753}" type="presParOf" srcId="{72545979-86A4-458E-A646-9A2FC3B5BD0B}" destId="{9F3BCCB2-5284-4722-8A4B-14E729793F92}" srcOrd="1" destOrd="0" presId="urn:microsoft.com/office/officeart/2008/layout/HorizontalMultiLevelHierarchy"/>
    <dgm:cxn modelId="{D222ADE4-1206-4EBA-9298-86F14AFA30A9}" type="presParOf" srcId="{9F3BCCB2-5284-4722-8A4B-14E729793F92}" destId="{99FA2C13-1A16-43D1-9C8E-15A1AD4D8A4C}" srcOrd="0" destOrd="0" presId="urn:microsoft.com/office/officeart/2008/layout/HorizontalMultiLevelHierarchy"/>
    <dgm:cxn modelId="{C97EA062-89FB-4F0E-9843-4ABD850C560D}" type="presParOf" srcId="{9F3BCCB2-5284-4722-8A4B-14E729793F92}" destId="{B460EB6C-F29F-4DD1-85E1-5E8D1BD46123}" srcOrd="1" destOrd="0" presId="urn:microsoft.com/office/officeart/2008/layout/HorizontalMultiLevelHierarchy"/>
    <dgm:cxn modelId="{2F1AA73F-FC9D-4837-A1DF-006838B839CE}" type="presParOf" srcId="{72545979-86A4-458E-A646-9A2FC3B5BD0B}" destId="{F450D139-B0DC-49D8-978C-742113A61117}" srcOrd="2" destOrd="0" presId="urn:microsoft.com/office/officeart/2008/layout/HorizontalMultiLevelHierarchy"/>
    <dgm:cxn modelId="{270CB3A3-3A6C-407A-A8BB-FEF1D3C49E6C}" type="presParOf" srcId="{F450D139-B0DC-49D8-978C-742113A61117}" destId="{4EA96717-6492-4EF9-8637-3A83C24F46D4}" srcOrd="0" destOrd="0" presId="urn:microsoft.com/office/officeart/2008/layout/HorizontalMultiLevelHierarchy"/>
    <dgm:cxn modelId="{B8D589AE-B7B8-42DB-8FE4-47FA9240221C}" type="presParOf" srcId="{72545979-86A4-458E-A646-9A2FC3B5BD0B}" destId="{498B2C5C-D3E3-4E05-8EFF-AB9402BFA017}" srcOrd="3" destOrd="0" presId="urn:microsoft.com/office/officeart/2008/layout/HorizontalMultiLevelHierarchy"/>
    <dgm:cxn modelId="{379EAAA8-A6D5-49C2-A272-3C6C29BD8FB4}" type="presParOf" srcId="{498B2C5C-D3E3-4E05-8EFF-AB9402BFA017}" destId="{E2448370-EB9E-4EEC-B606-3F9086F11704}" srcOrd="0" destOrd="0" presId="urn:microsoft.com/office/officeart/2008/layout/HorizontalMultiLevelHierarchy"/>
    <dgm:cxn modelId="{A7F7B623-0A78-4DC8-9C48-439825D86F53}" type="presParOf" srcId="{498B2C5C-D3E3-4E05-8EFF-AB9402BFA017}" destId="{4BEE4796-A381-41C3-BDCF-274B8A441EBB}" srcOrd="1" destOrd="0" presId="urn:microsoft.com/office/officeart/2008/layout/HorizontalMultiLevelHierarchy"/>
    <dgm:cxn modelId="{B3761577-D158-4407-9CC0-AB544F858AFA}" type="presParOf" srcId="{72545979-86A4-458E-A646-9A2FC3B5BD0B}" destId="{1C9A417F-2D21-4C53-9BE0-BCCDA86B4D90}" srcOrd="4" destOrd="0" presId="urn:microsoft.com/office/officeart/2008/layout/HorizontalMultiLevelHierarchy"/>
    <dgm:cxn modelId="{2EFCEB59-B934-4871-A40C-CD1D1F1A9CDE}" type="presParOf" srcId="{1C9A417F-2D21-4C53-9BE0-BCCDA86B4D90}" destId="{D8CD917F-D020-4602-8EC5-51F0B679A0DD}" srcOrd="0" destOrd="0" presId="urn:microsoft.com/office/officeart/2008/layout/HorizontalMultiLevelHierarchy"/>
    <dgm:cxn modelId="{3EBB84D1-241C-488B-B84A-15D1D1A96686}" type="presParOf" srcId="{72545979-86A4-458E-A646-9A2FC3B5BD0B}" destId="{C2A80528-4FC8-4970-A5B2-13723AAD413B}" srcOrd="5" destOrd="0" presId="urn:microsoft.com/office/officeart/2008/layout/HorizontalMultiLevelHierarchy"/>
    <dgm:cxn modelId="{3FFE9F7C-2D1B-4AC9-B4DB-D91015C49489}" type="presParOf" srcId="{C2A80528-4FC8-4970-A5B2-13723AAD413B}" destId="{F2E0AD92-43B9-42BF-84F2-2D3FBFDD8CD0}" srcOrd="0" destOrd="0" presId="urn:microsoft.com/office/officeart/2008/layout/HorizontalMultiLevelHierarchy"/>
    <dgm:cxn modelId="{746DFA2C-300C-4A4B-A494-CB84D458BA40}" type="presParOf" srcId="{C2A80528-4FC8-4970-A5B2-13723AAD413B}" destId="{5B910126-19E4-4B2E-BF69-B6659B220E6E}" srcOrd="1" destOrd="0" presId="urn:microsoft.com/office/officeart/2008/layout/HorizontalMultiLevelHierarchy"/>
    <dgm:cxn modelId="{55E606CD-31EA-414D-9F24-8E89FAFAC88C}" type="presParOf" srcId="{72545979-86A4-458E-A646-9A2FC3B5BD0B}" destId="{CDB475CA-A055-4E9A-A5EC-0BCE935CA10A}" srcOrd="6" destOrd="0" presId="urn:microsoft.com/office/officeart/2008/layout/HorizontalMultiLevelHierarchy"/>
    <dgm:cxn modelId="{2591043B-7363-4147-B032-29147FE20370}" type="presParOf" srcId="{CDB475CA-A055-4E9A-A5EC-0BCE935CA10A}" destId="{A85FE78A-3086-47BF-ACAE-5288D77272E5}" srcOrd="0" destOrd="0" presId="urn:microsoft.com/office/officeart/2008/layout/HorizontalMultiLevelHierarchy"/>
    <dgm:cxn modelId="{97CB16D0-3551-4392-A77C-7E14CA0C4E9B}" type="presParOf" srcId="{72545979-86A4-458E-A646-9A2FC3B5BD0B}" destId="{2FBA1671-BCC7-4123-807D-44AB84960179}" srcOrd="7" destOrd="0" presId="urn:microsoft.com/office/officeart/2008/layout/HorizontalMultiLevelHierarchy"/>
    <dgm:cxn modelId="{02714B13-B501-429E-96C5-6B4DB987ACEF}" type="presParOf" srcId="{2FBA1671-BCC7-4123-807D-44AB84960179}" destId="{7790DEEE-C15D-49D3-866B-A78070622997}" srcOrd="0" destOrd="0" presId="urn:microsoft.com/office/officeart/2008/layout/HorizontalMultiLevelHierarchy"/>
    <dgm:cxn modelId="{1F2BEA18-51A6-4F68-A451-55CC20C2DB4B}" type="presParOf" srcId="{2FBA1671-BCC7-4123-807D-44AB84960179}" destId="{322E45C2-D966-4A6B-A259-19143EEC37F1}" srcOrd="1" destOrd="0" presId="urn:microsoft.com/office/officeart/2008/layout/HorizontalMultiLevelHierarchy"/>
  </dgm:cxnLst>
  <dgm:bg>
    <a:noFill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5D73203-421D-4BD0-BBB9-4C7AD39DBDE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0F84D4A-D08F-48F0-A51D-80E3B65E32B0}">
      <dgm:prSet phldrT="[Metin]" custT="1"/>
      <dgm:spPr>
        <a:gradFill flip="none" rotWithShape="1">
          <a:gsLst>
            <a:gs pos="0">
              <a:srgbClr val="9FE6FF"/>
            </a:gs>
            <a:gs pos="58000">
              <a:srgbClr val="65D7FF"/>
            </a:gs>
            <a:gs pos="95000">
              <a:srgbClr val="009AD0"/>
            </a:gs>
            <a:gs pos="100000">
              <a:srgbClr val="0088B8"/>
            </a:gs>
          </a:gsLst>
          <a:path path="shape">
            <a:fillToRect l="50000" t="50000" r="50000" b="50000"/>
          </a:path>
          <a:tileRect/>
        </a:gradFill>
        <a:ln>
          <a:solidFill>
            <a:srgbClr val="00B0F0"/>
          </a:solidFill>
        </a:ln>
      </dgm:spPr>
      <dgm:t>
        <a:bodyPr/>
        <a:lstStyle/>
        <a:p>
          <a:pPr algn="ctr"/>
          <a:r>
            <a:rPr lang="tr-TR" sz="3200" b="1" dirty="0" smtClean="0">
              <a:solidFill>
                <a:schemeClr val="tx1"/>
              </a:solidFill>
              <a:latin typeface="Bell MT" pitchFamily="18" charset="0"/>
            </a:rPr>
            <a:t>KARDİYOPLEJİ VERİLMESİ</a:t>
          </a:r>
          <a:endParaRPr lang="tr-TR" sz="3200" b="1" dirty="0">
            <a:solidFill>
              <a:schemeClr val="tx1"/>
            </a:solidFill>
            <a:latin typeface="Bell MT" pitchFamily="18" charset="0"/>
          </a:endParaRPr>
        </a:p>
      </dgm:t>
    </dgm:pt>
    <dgm:pt modelId="{428EA037-B04C-4908-A11E-37DFB41FAFDA}" type="parTrans" cxnId="{548429A3-EC6C-4C49-947E-1521AB15E9E0}">
      <dgm:prSet/>
      <dgm:spPr/>
      <dgm:t>
        <a:bodyPr/>
        <a:lstStyle/>
        <a:p>
          <a:endParaRPr lang="tr-TR"/>
        </a:p>
      </dgm:t>
    </dgm:pt>
    <dgm:pt modelId="{DEEE65D5-8B6E-4AE3-93AC-79F4F6002CCE}" type="sibTrans" cxnId="{548429A3-EC6C-4C49-947E-1521AB15E9E0}">
      <dgm:prSet/>
      <dgm:spPr>
        <a:ln>
          <a:solidFill>
            <a:srgbClr val="009AD0"/>
          </a:solidFill>
        </a:ln>
      </dgm:spPr>
      <dgm:t>
        <a:bodyPr/>
        <a:lstStyle/>
        <a:p>
          <a:endParaRPr lang="tr-TR"/>
        </a:p>
      </dgm:t>
    </dgm:pt>
    <dgm:pt modelId="{D6E0AC71-64D7-418E-BBF5-4E3D2BEEAD16}">
      <dgm:prSet phldrT="[Metin]" custT="1"/>
      <dgm:spPr>
        <a:gradFill flip="none" rotWithShape="1">
          <a:gsLst>
            <a:gs pos="0">
              <a:srgbClr val="9FE6FF"/>
            </a:gs>
            <a:gs pos="39999">
              <a:srgbClr val="65D7FF"/>
            </a:gs>
            <a:gs pos="87000">
              <a:srgbClr val="009AD0"/>
            </a:gs>
            <a:gs pos="100000">
              <a:srgbClr val="0088B8"/>
            </a:gs>
          </a:gsLst>
          <a:lin ang="2700000" scaled="1"/>
          <a:tileRect/>
        </a:gradFill>
        <a:ln>
          <a:solidFill>
            <a:srgbClr val="00B0F0"/>
          </a:solidFill>
        </a:ln>
      </dgm:spPr>
      <dgm:t>
        <a:bodyPr/>
        <a:lstStyle/>
        <a:p>
          <a:r>
            <a:rPr lang="tr-TR" sz="2000" b="1" dirty="0" smtClean="0">
              <a:solidFill>
                <a:schemeClr val="tx1"/>
              </a:solidFill>
              <a:latin typeface="Bell MT" pitchFamily="18" charset="0"/>
            </a:rPr>
            <a:t>4:1 oranında verilir  4 birim solüsyon, 1 birim kan</a:t>
          </a:r>
          <a:endParaRPr lang="tr-TR" sz="2000" b="1" dirty="0">
            <a:solidFill>
              <a:schemeClr val="tx1"/>
            </a:solidFill>
            <a:latin typeface="Bell MT" pitchFamily="18" charset="0"/>
          </a:endParaRPr>
        </a:p>
      </dgm:t>
    </dgm:pt>
    <dgm:pt modelId="{F2B0308A-5EA1-445F-A3FD-9D690220DE7A}" type="parTrans" cxnId="{E21EF7E3-FEA1-4571-BF78-9C6ADB251A06}">
      <dgm:prSet/>
      <dgm:spPr/>
      <dgm:t>
        <a:bodyPr/>
        <a:lstStyle/>
        <a:p>
          <a:endParaRPr lang="tr-TR"/>
        </a:p>
      </dgm:t>
    </dgm:pt>
    <dgm:pt modelId="{F5CAD3E3-80ED-4502-B152-A046C43558CB}" type="sibTrans" cxnId="{E21EF7E3-FEA1-4571-BF78-9C6ADB251A06}">
      <dgm:prSet/>
      <dgm:spPr/>
      <dgm:t>
        <a:bodyPr/>
        <a:lstStyle/>
        <a:p>
          <a:endParaRPr lang="tr-TR"/>
        </a:p>
      </dgm:t>
    </dgm:pt>
    <dgm:pt modelId="{1BDF5CA6-E23C-4EC8-B7E6-E81FE6BE309B}">
      <dgm:prSet phldrT="[Metin]" custT="1"/>
      <dgm:spPr>
        <a:gradFill flip="none" rotWithShape="1">
          <a:gsLst>
            <a:gs pos="0">
              <a:srgbClr val="9FE6FF"/>
            </a:gs>
            <a:gs pos="39999">
              <a:srgbClr val="65D7FF"/>
            </a:gs>
            <a:gs pos="88000">
              <a:srgbClr val="009AD0"/>
            </a:gs>
            <a:gs pos="100000">
              <a:srgbClr val="0088B8"/>
            </a:gs>
          </a:gsLst>
          <a:lin ang="2700000" scaled="1"/>
          <a:tileRect/>
        </a:gradFill>
        <a:ln>
          <a:solidFill>
            <a:srgbClr val="00B0F0"/>
          </a:solidFill>
        </a:ln>
      </dgm:spPr>
      <dgm:t>
        <a:bodyPr/>
        <a:lstStyle/>
        <a:p>
          <a:r>
            <a:rPr lang="tr-TR" sz="2000" b="1" dirty="0" smtClean="0">
              <a:solidFill>
                <a:schemeClr val="tx1"/>
              </a:solidFill>
              <a:latin typeface="Bell MT" pitchFamily="18" charset="0"/>
            </a:rPr>
            <a:t>1-3 dakikada </a:t>
          </a:r>
          <a:r>
            <a:rPr lang="tr-TR" sz="2000" b="1" dirty="0" err="1" smtClean="0">
              <a:solidFill>
                <a:schemeClr val="tx1"/>
              </a:solidFill>
              <a:latin typeface="Bell MT" pitchFamily="18" charset="0"/>
            </a:rPr>
            <a:t>antegrad</a:t>
          </a:r>
          <a:r>
            <a:rPr lang="tr-TR" sz="2000" b="1" dirty="0" smtClean="0">
              <a:solidFill>
                <a:schemeClr val="tx1"/>
              </a:solidFill>
              <a:latin typeface="Bell MT" pitchFamily="18" charset="0"/>
            </a:rPr>
            <a:t> 100-150 </a:t>
          </a:r>
          <a:r>
            <a:rPr lang="tr-TR" sz="2000" b="1" dirty="0" err="1" smtClean="0">
              <a:solidFill>
                <a:schemeClr val="tx1"/>
              </a:solidFill>
              <a:latin typeface="Bell MT" pitchFamily="18" charset="0"/>
            </a:rPr>
            <a:t>mmHg</a:t>
          </a:r>
          <a:r>
            <a:rPr lang="tr-TR" sz="2000" b="1" dirty="0" smtClean="0">
              <a:solidFill>
                <a:schemeClr val="tx1"/>
              </a:solidFill>
              <a:latin typeface="Bell MT" pitchFamily="18" charset="0"/>
            </a:rPr>
            <a:t> basınçla (makine)</a:t>
          </a:r>
          <a:endParaRPr lang="tr-TR" sz="2000" b="1" dirty="0">
            <a:solidFill>
              <a:schemeClr val="tx1"/>
            </a:solidFill>
            <a:latin typeface="Bell MT" pitchFamily="18" charset="0"/>
          </a:endParaRPr>
        </a:p>
      </dgm:t>
    </dgm:pt>
    <dgm:pt modelId="{4133E076-BDB7-4FD3-BA67-56CA9089DD43}" type="parTrans" cxnId="{7D17E25B-73F5-4EB5-9E4E-56642977FDFE}">
      <dgm:prSet/>
      <dgm:spPr/>
      <dgm:t>
        <a:bodyPr/>
        <a:lstStyle/>
        <a:p>
          <a:endParaRPr lang="tr-TR"/>
        </a:p>
      </dgm:t>
    </dgm:pt>
    <dgm:pt modelId="{6CF58EEA-1470-49EA-BD59-7EFE90220BDF}" type="sibTrans" cxnId="{7D17E25B-73F5-4EB5-9E4E-56642977FDFE}">
      <dgm:prSet/>
      <dgm:spPr/>
      <dgm:t>
        <a:bodyPr/>
        <a:lstStyle/>
        <a:p>
          <a:endParaRPr lang="tr-TR"/>
        </a:p>
      </dgm:t>
    </dgm:pt>
    <dgm:pt modelId="{41AF1619-8356-4513-8B78-C3E5197CD598}">
      <dgm:prSet phldrT="[Metin]" custT="1"/>
      <dgm:spPr>
        <a:gradFill rotWithShape="0">
          <a:gsLst>
            <a:gs pos="0">
              <a:srgbClr val="9FE6FF"/>
            </a:gs>
            <a:gs pos="39999">
              <a:srgbClr val="65D7FF"/>
            </a:gs>
            <a:gs pos="88000">
              <a:srgbClr val="009AD0"/>
            </a:gs>
            <a:gs pos="100000">
              <a:srgbClr val="0088B8"/>
            </a:gs>
          </a:gsLst>
          <a:lin ang="2700000" scaled="1"/>
        </a:gradFill>
        <a:ln>
          <a:solidFill>
            <a:srgbClr val="00B0F0"/>
          </a:solidFill>
        </a:ln>
      </dgm:spPr>
      <dgm:t>
        <a:bodyPr/>
        <a:lstStyle/>
        <a:p>
          <a:r>
            <a:rPr lang="tr-TR" sz="1800" b="1" dirty="0" err="1" smtClean="0">
              <a:solidFill>
                <a:schemeClr val="tx1"/>
              </a:solidFill>
              <a:latin typeface="Bell MT" pitchFamily="18" charset="0"/>
            </a:rPr>
            <a:t>Kross</a:t>
          </a:r>
          <a:r>
            <a:rPr lang="tr-TR" sz="1800" b="1" dirty="0" smtClean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tr-TR" sz="1800" b="1" dirty="0" err="1" smtClean="0">
              <a:solidFill>
                <a:schemeClr val="tx1"/>
              </a:solidFill>
              <a:latin typeface="Bell MT" pitchFamily="18" charset="0"/>
            </a:rPr>
            <a:t>Klemp</a:t>
          </a:r>
          <a:r>
            <a:rPr lang="tr-TR" sz="1800" b="1" dirty="0" smtClean="0">
              <a:solidFill>
                <a:schemeClr val="tx1"/>
              </a:solidFill>
              <a:latin typeface="Bell MT" pitchFamily="18" charset="0"/>
            </a:rPr>
            <a:t> açılmadan önce 10 cc/kg </a:t>
          </a:r>
          <a:r>
            <a:rPr lang="tr-TR" sz="1800" b="1" dirty="0" err="1" smtClean="0">
              <a:solidFill>
                <a:schemeClr val="tx1"/>
              </a:solidFill>
              <a:latin typeface="Bell MT" pitchFamily="18" charset="0"/>
            </a:rPr>
            <a:t>antegrad</a:t>
          </a:r>
          <a:r>
            <a:rPr lang="tr-TR" sz="1800" b="1" dirty="0" smtClean="0">
              <a:solidFill>
                <a:schemeClr val="tx1"/>
              </a:solidFill>
              <a:latin typeface="Bell MT" pitchFamily="18" charset="0"/>
            </a:rPr>
            <a:t> sıcak kan verilebilir</a:t>
          </a:r>
          <a:endParaRPr lang="tr-TR" sz="1800" b="1" dirty="0">
            <a:solidFill>
              <a:schemeClr val="tx1"/>
            </a:solidFill>
            <a:latin typeface="Bell MT" pitchFamily="18" charset="0"/>
          </a:endParaRPr>
        </a:p>
      </dgm:t>
    </dgm:pt>
    <dgm:pt modelId="{CE65EDF8-4F2D-4C53-83B0-6F54E211F745}" type="parTrans" cxnId="{A3DBEA2C-0EAD-40EE-9E83-3ED5370BC62F}">
      <dgm:prSet/>
      <dgm:spPr/>
      <dgm:t>
        <a:bodyPr/>
        <a:lstStyle/>
        <a:p>
          <a:endParaRPr lang="tr-TR"/>
        </a:p>
      </dgm:t>
    </dgm:pt>
    <dgm:pt modelId="{A1D94024-7E19-410F-A70A-19E28CB38D11}" type="sibTrans" cxnId="{A3DBEA2C-0EAD-40EE-9E83-3ED5370BC62F}">
      <dgm:prSet/>
      <dgm:spPr/>
      <dgm:t>
        <a:bodyPr/>
        <a:lstStyle/>
        <a:p>
          <a:endParaRPr lang="tr-TR"/>
        </a:p>
      </dgm:t>
    </dgm:pt>
    <dgm:pt modelId="{C9CDC6DF-0086-4B74-9DAE-113800F7180E}">
      <dgm:prSet phldrT="[Metin]" custT="1"/>
      <dgm:spPr>
        <a:gradFill rotWithShape="0">
          <a:gsLst>
            <a:gs pos="0">
              <a:srgbClr val="9FE6FF"/>
            </a:gs>
            <a:gs pos="39999">
              <a:srgbClr val="65D7FF"/>
            </a:gs>
            <a:gs pos="90000">
              <a:srgbClr val="009AD0"/>
            </a:gs>
            <a:gs pos="100000">
              <a:srgbClr val="0088B8"/>
            </a:gs>
          </a:gsLst>
          <a:lin ang="2700000" scaled="1"/>
        </a:gradFill>
        <a:ln>
          <a:solidFill>
            <a:srgbClr val="00B0F0"/>
          </a:solidFill>
        </a:ln>
      </dgm:spPr>
      <dgm:t>
        <a:bodyPr/>
        <a:lstStyle/>
        <a:p>
          <a:r>
            <a:rPr lang="tr-TR" sz="2400" b="1" dirty="0" smtClean="0">
              <a:solidFill>
                <a:schemeClr val="tx1"/>
              </a:solidFill>
              <a:latin typeface="Bell MT" pitchFamily="18" charset="0"/>
            </a:rPr>
            <a:t>+ 4 °C de</a:t>
          </a:r>
          <a:endParaRPr lang="tr-TR" sz="2400" b="1" dirty="0">
            <a:solidFill>
              <a:schemeClr val="tx1"/>
            </a:solidFill>
            <a:latin typeface="Bell MT" pitchFamily="18" charset="0"/>
          </a:endParaRPr>
        </a:p>
      </dgm:t>
    </dgm:pt>
    <dgm:pt modelId="{53558F25-CDFE-4394-8A0C-74FC6BA2B9E0}" type="parTrans" cxnId="{516651CE-DC7C-4A18-A10B-33F633053770}">
      <dgm:prSet/>
      <dgm:spPr/>
      <dgm:t>
        <a:bodyPr/>
        <a:lstStyle/>
        <a:p>
          <a:endParaRPr lang="tr-TR"/>
        </a:p>
      </dgm:t>
    </dgm:pt>
    <dgm:pt modelId="{4DD65B86-CF5A-49FE-B597-43AF79B97760}" type="sibTrans" cxnId="{516651CE-DC7C-4A18-A10B-33F633053770}">
      <dgm:prSet/>
      <dgm:spPr/>
      <dgm:t>
        <a:bodyPr/>
        <a:lstStyle/>
        <a:p>
          <a:endParaRPr lang="tr-TR"/>
        </a:p>
      </dgm:t>
    </dgm:pt>
    <dgm:pt modelId="{DE812A29-7B89-4120-A937-DD3105A35199}">
      <dgm:prSet phldrT="[Metin]" custT="1"/>
      <dgm:spPr>
        <a:gradFill flip="none" rotWithShape="1">
          <a:gsLst>
            <a:gs pos="0">
              <a:srgbClr val="9FE6FF"/>
            </a:gs>
            <a:gs pos="39999">
              <a:srgbClr val="65D7FF"/>
            </a:gs>
            <a:gs pos="87000">
              <a:srgbClr val="009AD0"/>
            </a:gs>
            <a:gs pos="100000">
              <a:srgbClr val="0088B8"/>
            </a:gs>
          </a:gsLst>
          <a:lin ang="2700000" scaled="1"/>
          <a:tileRect/>
        </a:gradFill>
        <a:ln>
          <a:solidFill>
            <a:srgbClr val="00B0F0"/>
          </a:solidFill>
        </a:ln>
      </dgm:spPr>
      <dgm:t>
        <a:bodyPr/>
        <a:lstStyle/>
        <a:p>
          <a:r>
            <a:rPr lang="tr-TR" sz="2000" b="1" dirty="0" smtClean="0">
              <a:solidFill>
                <a:schemeClr val="tx1"/>
              </a:solidFill>
              <a:latin typeface="Bell MT" pitchFamily="18" charset="0"/>
            </a:rPr>
            <a:t>1-5 dakikada </a:t>
          </a:r>
          <a:r>
            <a:rPr lang="tr-TR" sz="2000" b="1" dirty="0" err="1" smtClean="0">
              <a:solidFill>
                <a:schemeClr val="tx1"/>
              </a:solidFill>
              <a:latin typeface="Bell MT" pitchFamily="18" charset="0"/>
            </a:rPr>
            <a:t>retrograd</a:t>
          </a:r>
          <a:r>
            <a:rPr lang="tr-TR" sz="2000" b="1" dirty="0" smtClean="0">
              <a:solidFill>
                <a:schemeClr val="tx1"/>
              </a:solidFill>
              <a:latin typeface="Bell MT" pitchFamily="18" charset="0"/>
            </a:rPr>
            <a:t> 60-80 </a:t>
          </a:r>
          <a:r>
            <a:rPr lang="tr-TR" sz="2000" b="1" dirty="0" err="1" smtClean="0">
              <a:solidFill>
                <a:schemeClr val="tx1"/>
              </a:solidFill>
              <a:latin typeface="Bell MT" pitchFamily="18" charset="0"/>
            </a:rPr>
            <a:t>mmHg</a:t>
          </a:r>
          <a:r>
            <a:rPr lang="tr-TR" sz="2000" b="1" dirty="0" smtClean="0">
              <a:solidFill>
                <a:schemeClr val="tx1"/>
              </a:solidFill>
              <a:latin typeface="Bell MT" pitchFamily="18" charset="0"/>
            </a:rPr>
            <a:t> basınçla (makine)</a:t>
          </a:r>
          <a:endParaRPr lang="tr-TR" sz="2000" b="1" dirty="0">
            <a:solidFill>
              <a:schemeClr val="tx1"/>
            </a:solidFill>
            <a:latin typeface="Bell MT" pitchFamily="18" charset="0"/>
          </a:endParaRPr>
        </a:p>
      </dgm:t>
    </dgm:pt>
    <dgm:pt modelId="{DF77610E-F60A-4B92-8F7B-FB600752E14B}" type="parTrans" cxnId="{A051CBD8-3FD4-4553-8D7A-56AFFFBCD7F4}">
      <dgm:prSet/>
      <dgm:spPr/>
      <dgm:t>
        <a:bodyPr/>
        <a:lstStyle/>
        <a:p>
          <a:endParaRPr lang="tr-TR"/>
        </a:p>
      </dgm:t>
    </dgm:pt>
    <dgm:pt modelId="{AA9859C8-017A-4285-A5FC-55604C247053}" type="sibTrans" cxnId="{A051CBD8-3FD4-4553-8D7A-56AFFFBCD7F4}">
      <dgm:prSet/>
      <dgm:spPr/>
      <dgm:t>
        <a:bodyPr/>
        <a:lstStyle/>
        <a:p>
          <a:endParaRPr lang="tr-TR"/>
        </a:p>
      </dgm:t>
    </dgm:pt>
    <dgm:pt modelId="{C8E80FDE-23E4-4C59-A9F1-83CCE4701D2B}" type="pres">
      <dgm:prSet presAssocID="{15D73203-421D-4BD0-BBB9-4C7AD39DBDE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DEAB7EA0-7874-466F-9C99-FA1B0C827D05}" type="pres">
      <dgm:prSet presAssocID="{15D73203-421D-4BD0-BBB9-4C7AD39DBDEA}" presName="Name1" presStyleCnt="0"/>
      <dgm:spPr/>
    </dgm:pt>
    <dgm:pt modelId="{B8FE6846-AF25-41CE-ACB1-9C9F84A31BFA}" type="pres">
      <dgm:prSet presAssocID="{15D73203-421D-4BD0-BBB9-4C7AD39DBDEA}" presName="cycle" presStyleCnt="0"/>
      <dgm:spPr/>
    </dgm:pt>
    <dgm:pt modelId="{CCC81259-A510-451B-9D6D-DB1D03362BD0}" type="pres">
      <dgm:prSet presAssocID="{15D73203-421D-4BD0-BBB9-4C7AD39DBDEA}" presName="srcNode" presStyleLbl="node1" presStyleIdx="0" presStyleCnt="6"/>
      <dgm:spPr/>
    </dgm:pt>
    <dgm:pt modelId="{09E2B6D1-E32A-422F-B421-9CA190C82376}" type="pres">
      <dgm:prSet presAssocID="{15D73203-421D-4BD0-BBB9-4C7AD39DBDEA}" presName="conn" presStyleLbl="parChTrans1D2" presStyleIdx="0" presStyleCnt="1"/>
      <dgm:spPr/>
      <dgm:t>
        <a:bodyPr/>
        <a:lstStyle/>
        <a:p>
          <a:endParaRPr lang="tr-TR"/>
        </a:p>
      </dgm:t>
    </dgm:pt>
    <dgm:pt modelId="{60FC0739-D91A-4D41-9AA2-2B6789806307}" type="pres">
      <dgm:prSet presAssocID="{15D73203-421D-4BD0-BBB9-4C7AD39DBDEA}" presName="extraNode" presStyleLbl="node1" presStyleIdx="0" presStyleCnt="6"/>
      <dgm:spPr/>
    </dgm:pt>
    <dgm:pt modelId="{1C641448-FACD-4CB5-8DEF-D4290D1A9D84}" type="pres">
      <dgm:prSet presAssocID="{15D73203-421D-4BD0-BBB9-4C7AD39DBDEA}" presName="dstNode" presStyleLbl="node1" presStyleIdx="0" presStyleCnt="6"/>
      <dgm:spPr/>
    </dgm:pt>
    <dgm:pt modelId="{B18BD3D3-C658-478D-B7B3-17DCE01F4174}" type="pres">
      <dgm:prSet presAssocID="{10F84D4A-D08F-48F0-A51D-80E3B65E32B0}" presName="text_1" presStyleLbl="node1" presStyleIdx="0" presStyleCnt="6" custScaleY="1532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7C191B-CF16-45A5-950E-BCA7637DE379}" type="pres">
      <dgm:prSet presAssocID="{10F84D4A-D08F-48F0-A51D-80E3B65E32B0}" presName="accent_1" presStyleCnt="0"/>
      <dgm:spPr/>
    </dgm:pt>
    <dgm:pt modelId="{5547FE79-6629-42C6-B892-90D61D45795E}" type="pres">
      <dgm:prSet presAssocID="{10F84D4A-D08F-48F0-A51D-80E3B65E32B0}" presName="accentRepeatNode" presStyleLbl="solidFgAcc1" presStyleIdx="0" presStyleCnt="6"/>
      <dgm:spPr>
        <a:ln>
          <a:solidFill>
            <a:srgbClr val="0088B8"/>
          </a:solidFill>
        </a:ln>
      </dgm:spPr>
      <dgm:t>
        <a:bodyPr/>
        <a:lstStyle/>
        <a:p>
          <a:endParaRPr lang="tr-TR"/>
        </a:p>
      </dgm:t>
    </dgm:pt>
    <dgm:pt modelId="{51AC2767-B6F4-4BC6-88D5-0E698E227E07}" type="pres">
      <dgm:prSet presAssocID="{D6E0AC71-64D7-418E-BBF5-4E3D2BEEAD16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CA89B09-7BB2-4411-AB58-C9207B094B57}" type="pres">
      <dgm:prSet presAssocID="{D6E0AC71-64D7-418E-BBF5-4E3D2BEEAD16}" presName="accent_2" presStyleCnt="0"/>
      <dgm:spPr/>
    </dgm:pt>
    <dgm:pt modelId="{B8784C4A-7F82-4468-A8BC-7AAB6EDEE4D2}" type="pres">
      <dgm:prSet presAssocID="{D6E0AC71-64D7-418E-BBF5-4E3D2BEEAD16}" presName="accentRepeatNode" presStyleLbl="solidFgAcc1" presStyleIdx="1" presStyleCnt="6"/>
      <dgm:spPr>
        <a:solidFill>
          <a:schemeClr val="bg1"/>
        </a:solidFill>
        <a:ln>
          <a:solidFill>
            <a:srgbClr val="009AD0"/>
          </a:solidFill>
        </a:ln>
      </dgm:spPr>
      <dgm:t>
        <a:bodyPr/>
        <a:lstStyle/>
        <a:p>
          <a:endParaRPr lang="tr-TR"/>
        </a:p>
      </dgm:t>
    </dgm:pt>
    <dgm:pt modelId="{3B9D4770-E3CD-464F-87CE-D9B72C09F890}" type="pres">
      <dgm:prSet presAssocID="{1BDF5CA6-E23C-4EC8-B7E6-E81FE6BE309B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6AAC17-D836-4640-BE74-A5BB366DA507}" type="pres">
      <dgm:prSet presAssocID="{1BDF5CA6-E23C-4EC8-B7E6-E81FE6BE309B}" presName="accent_3" presStyleCnt="0"/>
      <dgm:spPr/>
    </dgm:pt>
    <dgm:pt modelId="{8DCE09A0-E440-4C87-AEB4-7D1F163961D5}" type="pres">
      <dgm:prSet presAssocID="{1BDF5CA6-E23C-4EC8-B7E6-E81FE6BE309B}" presName="accentRepeatNode" presStyleLbl="solidFgAcc1" presStyleIdx="2" presStyleCnt="6"/>
      <dgm:spPr>
        <a:ln>
          <a:solidFill>
            <a:srgbClr val="008BBC"/>
          </a:solidFill>
        </a:ln>
      </dgm:spPr>
      <dgm:t>
        <a:bodyPr/>
        <a:lstStyle/>
        <a:p>
          <a:endParaRPr lang="tr-TR"/>
        </a:p>
      </dgm:t>
    </dgm:pt>
    <dgm:pt modelId="{56F0FED3-783D-4F91-9677-2DEE8508EF70}" type="pres">
      <dgm:prSet presAssocID="{DE812A29-7B89-4120-A937-DD3105A35199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7087772-2C54-4F1D-B2AA-A7B98B9E08A1}" type="pres">
      <dgm:prSet presAssocID="{DE812A29-7B89-4120-A937-DD3105A35199}" presName="accent_4" presStyleCnt="0"/>
      <dgm:spPr/>
    </dgm:pt>
    <dgm:pt modelId="{CD64F08B-6B9A-4658-B54D-90A31B6062EE}" type="pres">
      <dgm:prSet presAssocID="{DE812A29-7B89-4120-A937-DD3105A35199}" presName="accentRepeatNode" presStyleLbl="solidFgAcc1" presStyleIdx="3" presStyleCnt="6"/>
      <dgm:spPr/>
    </dgm:pt>
    <dgm:pt modelId="{5AE391AF-8A86-45D7-B110-083E0D9E0591}" type="pres">
      <dgm:prSet presAssocID="{C9CDC6DF-0086-4B74-9DAE-113800F7180E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476185-92FB-4F4F-8920-E7A57A4FB5C1}" type="pres">
      <dgm:prSet presAssocID="{C9CDC6DF-0086-4B74-9DAE-113800F7180E}" presName="accent_5" presStyleCnt="0"/>
      <dgm:spPr/>
    </dgm:pt>
    <dgm:pt modelId="{B039A960-7DA2-4D66-AC9F-F2CC045C7AB6}" type="pres">
      <dgm:prSet presAssocID="{C9CDC6DF-0086-4B74-9DAE-113800F7180E}" presName="accentRepeatNode" presStyleLbl="solidFgAcc1" presStyleIdx="4" presStyleCnt="6"/>
      <dgm:spPr>
        <a:ln>
          <a:solidFill>
            <a:srgbClr val="0088B8"/>
          </a:solidFill>
        </a:ln>
      </dgm:spPr>
      <dgm:t>
        <a:bodyPr/>
        <a:lstStyle/>
        <a:p>
          <a:endParaRPr lang="tr-TR"/>
        </a:p>
      </dgm:t>
    </dgm:pt>
    <dgm:pt modelId="{62B72F0E-488B-4EBB-8BA5-E8D92C75D2B0}" type="pres">
      <dgm:prSet presAssocID="{41AF1619-8356-4513-8B78-C3E5197CD598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FE39A2-A13E-4EA9-A1D1-F2828EE7C7D9}" type="pres">
      <dgm:prSet presAssocID="{41AF1619-8356-4513-8B78-C3E5197CD598}" presName="accent_6" presStyleCnt="0"/>
      <dgm:spPr/>
    </dgm:pt>
    <dgm:pt modelId="{286DE3F9-4250-41BD-8BDD-471BEC2415B4}" type="pres">
      <dgm:prSet presAssocID="{41AF1619-8356-4513-8B78-C3E5197CD598}" presName="accentRepeatNode" presStyleLbl="solidFgAcc1" presStyleIdx="5" presStyleCnt="6"/>
      <dgm:spPr>
        <a:ln>
          <a:solidFill>
            <a:srgbClr val="008BBC"/>
          </a:solidFill>
        </a:ln>
      </dgm:spPr>
      <dgm:t>
        <a:bodyPr/>
        <a:lstStyle/>
        <a:p>
          <a:endParaRPr lang="tr-TR"/>
        </a:p>
      </dgm:t>
    </dgm:pt>
  </dgm:ptLst>
  <dgm:cxnLst>
    <dgm:cxn modelId="{6EED9EA3-8353-4846-B1E3-5BC80F6D641A}" type="presOf" srcId="{15D73203-421D-4BD0-BBB9-4C7AD39DBDEA}" destId="{C8E80FDE-23E4-4C59-A9F1-83CCE4701D2B}" srcOrd="0" destOrd="0" presId="urn:microsoft.com/office/officeart/2008/layout/VerticalCurvedList"/>
    <dgm:cxn modelId="{1767C048-3DA8-4585-90CC-CAFD018B811E}" type="presOf" srcId="{D6E0AC71-64D7-418E-BBF5-4E3D2BEEAD16}" destId="{51AC2767-B6F4-4BC6-88D5-0E698E227E07}" srcOrd="0" destOrd="0" presId="urn:microsoft.com/office/officeart/2008/layout/VerticalCurvedList"/>
    <dgm:cxn modelId="{5139DA54-ED3B-4049-B0D1-C8E3D74458E6}" type="presOf" srcId="{C9CDC6DF-0086-4B74-9DAE-113800F7180E}" destId="{5AE391AF-8A86-45D7-B110-083E0D9E0591}" srcOrd="0" destOrd="0" presId="urn:microsoft.com/office/officeart/2008/layout/VerticalCurvedList"/>
    <dgm:cxn modelId="{A3DBEA2C-0EAD-40EE-9E83-3ED5370BC62F}" srcId="{15D73203-421D-4BD0-BBB9-4C7AD39DBDEA}" destId="{41AF1619-8356-4513-8B78-C3E5197CD598}" srcOrd="5" destOrd="0" parTransId="{CE65EDF8-4F2D-4C53-83B0-6F54E211F745}" sibTransId="{A1D94024-7E19-410F-A70A-19E28CB38D11}"/>
    <dgm:cxn modelId="{A051CBD8-3FD4-4553-8D7A-56AFFFBCD7F4}" srcId="{15D73203-421D-4BD0-BBB9-4C7AD39DBDEA}" destId="{DE812A29-7B89-4120-A937-DD3105A35199}" srcOrd="3" destOrd="0" parTransId="{DF77610E-F60A-4B92-8F7B-FB600752E14B}" sibTransId="{AA9859C8-017A-4285-A5FC-55604C247053}"/>
    <dgm:cxn modelId="{E4C6E1A5-FB86-4E22-809A-330069EEB921}" type="presOf" srcId="{1BDF5CA6-E23C-4EC8-B7E6-E81FE6BE309B}" destId="{3B9D4770-E3CD-464F-87CE-D9B72C09F890}" srcOrd="0" destOrd="0" presId="urn:microsoft.com/office/officeart/2008/layout/VerticalCurvedList"/>
    <dgm:cxn modelId="{516651CE-DC7C-4A18-A10B-33F633053770}" srcId="{15D73203-421D-4BD0-BBB9-4C7AD39DBDEA}" destId="{C9CDC6DF-0086-4B74-9DAE-113800F7180E}" srcOrd="4" destOrd="0" parTransId="{53558F25-CDFE-4394-8A0C-74FC6BA2B9E0}" sibTransId="{4DD65B86-CF5A-49FE-B597-43AF79B97760}"/>
    <dgm:cxn modelId="{7D17E25B-73F5-4EB5-9E4E-56642977FDFE}" srcId="{15D73203-421D-4BD0-BBB9-4C7AD39DBDEA}" destId="{1BDF5CA6-E23C-4EC8-B7E6-E81FE6BE309B}" srcOrd="2" destOrd="0" parTransId="{4133E076-BDB7-4FD3-BA67-56CA9089DD43}" sibTransId="{6CF58EEA-1470-49EA-BD59-7EFE90220BDF}"/>
    <dgm:cxn modelId="{548429A3-EC6C-4C49-947E-1521AB15E9E0}" srcId="{15D73203-421D-4BD0-BBB9-4C7AD39DBDEA}" destId="{10F84D4A-D08F-48F0-A51D-80E3B65E32B0}" srcOrd="0" destOrd="0" parTransId="{428EA037-B04C-4908-A11E-37DFB41FAFDA}" sibTransId="{DEEE65D5-8B6E-4AE3-93AC-79F4F6002CCE}"/>
    <dgm:cxn modelId="{E21EF7E3-FEA1-4571-BF78-9C6ADB251A06}" srcId="{15D73203-421D-4BD0-BBB9-4C7AD39DBDEA}" destId="{D6E0AC71-64D7-418E-BBF5-4E3D2BEEAD16}" srcOrd="1" destOrd="0" parTransId="{F2B0308A-5EA1-445F-A3FD-9D690220DE7A}" sibTransId="{F5CAD3E3-80ED-4502-B152-A046C43558CB}"/>
    <dgm:cxn modelId="{4220A1BA-335C-41C9-A76D-B1ACEB0649C4}" type="presOf" srcId="{DE812A29-7B89-4120-A937-DD3105A35199}" destId="{56F0FED3-783D-4F91-9677-2DEE8508EF70}" srcOrd="0" destOrd="0" presId="urn:microsoft.com/office/officeart/2008/layout/VerticalCurvedList"/>
    <dgm:cxn modelId="{146E7B29-A0BB-4F14-B7C8-86B8AEB91FD4}" type="presOf" srcId="{10F84D4A-D08F-48F0-A51D-80E3B65E32B0}" destId="{B18BD3D3-C658-478D-B7B3-17DCE01F4174}" srcOrd="0" destOrd="0" presId="urn:microsoft.com/office/officeart/2008/layout/VerticalCurvedList"/>
    <dgm:cxn modelId="{FF60B2EF-906E-4779-994D-67FA61549C5F}" type="presOf" srcId="{DEEE65D5-8B6E-4AE3-93AC-79F4F6002CCE}" destId="{09E2B6D1-E32A-422F-B421-9CA190C82376}" srcOrd="0" destOrd="0" presId="urn:microsoft.com/office/officeart/2008/layout/VerticalCurvedList"/>
    <dgm:cxn modelId="{0C039F33-7F2D-4A25-9E41-D8ACCE5DB7FE}" type="presOf" srcId="{41AF1619-8356-4513-8B78-C3E5197CD598}" destId="{62B72F0E-488B-4EBB-8BA5-E8D92C75D2B0}" srcOrd="0" destOrd="0" presId="urn:microsoft.com/office/officeart/2008/layout/VerticalCurvedList"/>
    <dgm:cxn modelId="{99B605C0-CD2E-460C-B631-78AB788C8232}" type="presParOf" srcId="{C8E80FDE-23E4-4C59-A9F1-83CCE4701D2B}" destId="{DEAB7EA0-7874-466F-9C99-FA1B0C827D05}" srcOrd="0" destOrd="0" presId="urn:microsoft.com/office/officeart/2008/layout/VerticalCurvedList"/>
    <dgm:cxn modelId="{F98A6A61-5618-4E32-977A-1CF998697444}" type="presParOf" srcId="{DEAB7EA0-7874-466F-9C99-FA1B0C827D05}" destId="{B8FE6846-AF25-41CE-ACB1-9C9F84A31BFA}" srcOrd="0" destOrd="0" presId="urn:microsoft.com/office/officeart/2008/layout/VerticalCurvedList"/>
    <dgm:cxn modelId="{38DBAF94-A341-4388-B05A-396D667222CC}" type="presParOf" srcId="{B8FE6846-AF25-41CE-ACB1-9C9F84A31BFA}" destId="{CCC81259-A510-451B-9D6D-DB1D03362BD0}" srcOrd="0" destOrd="0" presId="urn:microsoft.com/office/officeart/2008/layout/VerticalCurvedList"/>
    <dgm:cxn modelId="{0BFAD0BB-4CCA-448F-A9C2-BEE78C875BAD}" type="presParOf" srcId="{B8FE6846-AF25-41CE-ACB1-9C9F84A31BFA}" destId="{09E2B6D1-E32A-422F-B421-9CA190C82376}" srcOrd="1" destOrd="0" presId="urn:microsoft.com/office/officeart/2008/layout/VerticalCurvedList"/>
    <dgm:cxn modelId="{2B2F86D7-05D9-4947-8C8F-3B3A2CD59982}" type="presParOf" srcId="{B8FE6846-AF25-41CE-ACB1-9C9F84A31BFA}" destId="{60FC0739-D91A-4D41-9AA2-2B6789806307}" srcOrd="2" destOrd="0" presId="urn:microsoft.com/office/officeart/2008/layout/VerticalCurvedList"/>
    <dgm:cxn modelId="{3C813A98-323C-419A-A85E-B5F75A565588}" type="presParOf" srcId="{B8FE6846-AF25-41CE-ACB1-9C9F84A31BFA}" destId="{1C641448-FACD-4CB5-8DEF-D4290D1A9D84}" srcOrd="3" destOrd="0" presId="urn:microsoft.com/office/officeart/2008/layout/VerticalCurvedList"/>
    <dgm:cxn modelId="{4EE68D8C-EB79-404A-8989-15D2DCF0EBC5}" type="presParOf" srcId="{DEAB7EA0-7874-466F-9C99-FA1B0C827D05}" destId="{B18BD3D3-C658-478D-B7B3-17DCE01F4174}" srcOrd="1" destOrd="0" presId="urn:microsoft.com/office/officeart/2008/layout/VerticalCurvedList"/>
    <dgm:cxn modelId="{5C38D741-6394-4310-999B-DF1F8E155FDF}" type="presParOf" srcId="{DEAB7EA0-7874-466F-9C99-FA1B0C827D05}" destId="{C87C191B-CF16-45A5-950E-BCA7637DE379}" srcOrd="2" destOrd="0" presId="urn:microsoft.com/office/officeart/2008/layout/VerticalCurvedList"/>
    <dgm:cxn modelId="{C4350985-7759-4FE1-894F-7C5F022163E6}" type="presParOf" srcId="{C87C191B-CF16-45A5-950E-BCA7637DE379}" destId="{5547FE79-6629-42C6-B892-90D61D45795E}" srcOrd="0" destOrd="0" presId="urn:microsoft.com/office/officeart/2008/layout/VerticalCurvedList"/>
    <dgm:cxn modelId="{43BBA925-FB23-48EB-A23E-AD648D4B04DA}" type="presParOf" srcId="{DEAB7EA0-7874-466F-9C99-FA1B0C827D05}" destId="{51AC2767-B6F4-4BC6-88D5-0E698E227E07}" srcOrd="3" destOrd="0" presId="urn:microsoft.com/office/officeart/2008/layout/VerticalCurvedList"/>
    <dgm:cxn modelId="{7FF0768B-B095-429F-9508-53BC945B4399}" type="presParOf" srcId="{DEAB7EA0-7874-466F-9C99-FA1B0C827D05}" destId="{4CA89B09-7BB2-4411-AB58-C9207B094B57}" srcOrd="4" destOrd="0" presId="urn:microsoft.com/office/officeart/2008/layout/VerticalCurvedList"/>
    <dgm:cxn modelId="{D0ED1BC0-16B0-4EDC-B4C0-F35F7F42DB59}" type="presParOf" srcId="{4CA89B09-7BB2-4411-AB58-C9207B094B57}" destId="{B8784C4A-7F82-4468-A8BC-7AAB6EDEE4D2}" srcOrd="0" destOrd="0" presId="urn:microsoft.com/office/officeart/2008/layout/VerticalCurvedList"/>
    <dgm:cxn modelId="{40864392-52D9-4161-8F0E-98B2378D66DD}" type="presParOf" srcId="{DEAB7EA0-7874-466F-9C99-FA1B0C827D05}" destId="{3B9D4770-E3CD-464F-87CE-D9B72C09F890}" srcOrd="5" destOrd="0" presId="urn:microsoft.com/office/officeart/2008/layout/VerticalCurvedList"/>
    <dgm:cxn modelId="{BE67768F-4F5E-46F0-A12B-B3C16F1A009B}" type="presParOf" srcId="{DEAB7EA0-7874-466F-9C99-FA1B0C827D05}" destId="{7F6AAC17-D836-4640-BE74-A5BB366DA507}" srcOrd="6" destOrd="0" presId="urn:microsoft.com/office/officeart/2008/layout/VerticalCurvedList"/>
    <dgm:cxn modelId="{3F34FE61-6226-471A-8757-EC45A144B443}" type="presParOf" srcId="{7F6AAC17-D836-4640-BE74-A5BB366DA507}" destId="{8DCE09A0-E440-4C87-AEB4-7D1F163961D5}" srcOrd="0" destOrd="0" presId="urn:microsoft.com/office/officeart/2008/layout/VerticalCurvedList"/>
    <dgm:cxn modelId="{4C4F7DA8-0F88-41F9-9A63-0DB3F6A85030}" type="presParOf" srcId="{DEAB7EA0-7874-466F-9C99-FA1B0C827D05}" destId="{56F0FED3-783D-4F91-9677-2DEE8508EF70}" srcOrd="7" destOrd="0" presId="urn:microsoft.com/office/officeart/2008/layout/VerticalCurvedList"/>
    <dgm:cxn modelId="{2344F87F-5A91-40E7-BD23-BFAAFD6454EC}" type="presParOf" srcId="{DEAB7EA0-7874-466F-9C99-FA1B0C827D05}" destId="{57087772-2C54-4F1D-B2AA-A7B98B9E08A1}" srcOrd="8" destOrd="0" presId="urn:microsoft.com/office/officeart/2008/layout/VerticalCurvedList"/>
    <dgm:cxn modelId="{3A8C0BA5-9568-4D83-8B3E-3EB4F97253D6}" type="presParOf" srcId="{57087772-2C54-4F1D-B2AA-A7B98B9E08A1}" destId="{CD64F08B-6B9A-4658-B54D-90A31B6062EE}" srcOrd="0" destOrd="0" presId="urn:microsoft.com/office/officeart/2008/layout/VerticalCurvedList"/>
    <dgm:cxn modelId="{B88A7E84-FE5B-44F4-994A-B013C98B0A1F}" type="presParOf" srcId="{DEAB7EA0-7874-466F-9C99-FA1B0C827D05}" destId="{5AE391AF-8A86-45D7-B110-083E0D9E0591}" srcOrd="9" destOrd="0" presId="urn:microsoft.com/office/officeart/2008/layout/VerticalCurvedList"/>
    <dgm:cxn modelId="{D5EF814F-1596-4EAE-A515-A7595019BAC0}" type="presParOf" srcId="{DEAB7EA0-7874-466F-9C99-FA1B0C827D05}" destId="{D9476185-92FB-4F4F-8920-E7A57A4FB5C1}" srcOrd="10" destOrd="0" presId="urn:microsoft.com/office/officeart/2008/layout/VerticalCurvedList"/>
    <dgm:cxn modelId="{71260447-CC9D-4631-874B-3D73359AFCBB}" type="presParOf" srcId="{D9476185-92FB-4F4F-8920-E7A57A4FB5C1}" destId="{B039A960-7DA2-4D66-AC9F-F2CC045C7AB6}" srcOrd="0" destOrd="0" presId="urn:microsoft.com/office/officeart/2008/layout/VerticalCurvedList"/>
    <dgm:cxn modelId="{8E5CD7B8-C6FD-4837-BE6E-3D3EB258BF73}" type="presParOf" srcId="{DEAB7EA0-7874-466F-9C99-FA1B0C827D05}" destId="{62B72F0E-488B-4EBB-8BA5-E8D92C75D2B0}" srcOrd="11" destOrd="0" presId="urn:microsoft.com/office/officeart/2008/layout/VerticalCurvedList"/>
    <dgm:cxn modelId="{4B62C2B3-121F-45A0-ADEA-C60CCF95B515}" type="presParOf" srcId="{DEAB7EA0-7874-466F-9C99-FA1B0C827D05}" destId="{16FE39A2-A13E-4EA9-A1D1-F2828EE7C7D9}" srcOrd="12" destOrd="0" presId="urn:microsoft.com/office/officeart/2008/layout/VerticalCurvedList"/>
    <dgm:cxn modelId="{A1E1887A-20CC-4E59-AAC3-E41572EACF2B}" type="presParOf" srcId="{16FE39A2-A13E-4EA9-A1D1-F2828EE7C7D9}" destId="{286DE3F9-4250-41BD-8BDD-471BEC2415B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792D31-1A6C-4AB4-B26A-30C80F56EEA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F2E8EC4-28D5-4020-B39C-2A6FBEA59CA6}">
      <dgm:prSet phldrT="[Metin]"/>
      <dgm:spPr>
        <a:solidFill>
          <a:srgbClr val="FF0000"/>
        </a:solidFill>
      </dgm:spPr>
      <dgm:t>
        <a:bodyPr/>
        <a:lstStyle/>
        <a:p>
          <a:r>
            <a:rPr lang="tr-TR" dirty="0" smtClean="0">
              <a:latin typeface="Bell MT" pitchFamily="18" charset="0"/>
            </a:rPr>
            <a:t>MEMBRAN YAPISI BOZULURSA</a:t>
          </a:r>
          <a:endParaRPr lang="tr-TR" dirty="0">
            <a:latin typeface="Bell MT" pitchFamily="18" charset="0"/>
          </a:endParaRPr>
        </a:p>
      </dgm:t>
    </dgm:pt>
    <dgm:pt modelId="{B6D2FA56-4FED-4F2E-A841-5FE39CA24D4B}" type="parTrans" cxnId="{12A079A8-9ABE-4698-9500-1266F06B4900}">
      <dgm:prSet/>
      <dgm:spPr/>
      <dgm:t>
        <a:bodyPr/>
        <a:lstStyle/>
        <a:p>
          <a:endParaRPr lang="tr-TR"/>
        </a:p>
      </dgm:t>
    </dgm:pt>
    <dgm:pt modelId="{C584DCA1-A768-4246-82B9-94F83EDDB91C}" type="sibTrans" cxnId="{12A079A8-9ABE-4698-9500-1266F06B4900}">
      <dgm:prSet/>
      <dgm:spPr/>
      <dgm:t>
        <a:bodyPr/>
        <a:lstStyle/>
        <a:p>
          <a:endParaRPr lang="tr-TR"/>
        </a:p>
      </dgm:t>
    </dgm:pt>
    <dgm:pt modelId="{2600CEEE-30FB-4707-B809-58C229381113}">
      <dgm:prSet phldrT="[Metin]" custT="1"/>
      <dgm:spPr>
        <a:solidFill>
          <a:srgbClr val="00B050"/>
        </a:solidFill>
      </dgm:spPr>
      <dgm:t>
        <a:bodyPr/>
        <a:lstStyle/>
        <a:p>
          <a:r>
            <a:rPr lang="tr-TR" sz="2400" dirty="0" smtClean="0">
              <a:solidFill>
                <a:schemeClr val="tx1"/>
              </a:solidFill>
              <a:latin typeface="Bell MT" pitchFamily="18" charset="0"/>
            </a:rPr>
            <a:t>Akışkanlık Kaybı</a:t>
          </a:r>
          <a:endParaRPr lang="tr-TR" sz="2400" dirty="0">
            <a:solidFill>
              <a:schemeClr val="tx1"/>
            </a:solidFill>
            <a:latin typeface="Bell MT" pitchFamily="18" charset="0"/>
          </a:endParaRPr>
        </a:p>
      </dgm:t>
    </dgm:pt>
    <dgm:pt modelId="{4C703CF6-1B84-47EE-8EB6-92845CD8DAB4}" type="parTrans" cxnId="{2704B172-70D8-41DD-A13B-DA0BA59F0A0F}">
      <dgm:prSet/>
      <dgm:spPr/>
      <dgm:t>
        <a:bodyPr/>
        <a:lstStyle/>
        <a:p>
          <a:endParaRPr lang="tr-TR"/>
        </a:p>
      </dgm:t>
    </dgm:pt>
    <dgm:pt modelId="{5EAE5212-F7A1-441A-8D8F-155336C71E83}" type="sibTrans" cxnId="{2704B172-70D8-41DD-A13B-DA0BA59F0A0F}">
      <dgm:prSet/>
      <dgm:spPr/>
      <dgm:t>
        <a:bodyPr/>
        <a:lstStyle/>
        <a:p>
          <a:endParaRPr lang="tr-TR"/>
        </a:p>
      </dgm:t>
    </dgm:pt>
    <dgm:pt modelId="{7F29A5D9-2E21-4D64-8B2A-5E88DADE4652}">
      <dgm:prSet phldrT="[Metin]" custT="1"/>
      <dgm:spPr>
        <a:solidFill>
          <a:srgbClr val="FFFF00"/>
        </a:solidFill>
      </dgm:spPr>
      <dgm:t>
        <a:bodyPr/>
        <a:lstStyle/>
        <a:p>
          <a:r>
            <a:rPr lang="tr-TR" sz="2400" dirty="0" smtClean="0">
              <a:solidFill>
                <a:schemeClr val="tx1"/>
              </a:solidFill>
              <a:latin typeface="Bell MT" pitchFamily="18" charset="0"/>
            </a:rPr>
            <a:t>Elektriksel </a:t>
          </a:r>
          <a:r>
            <a:rPr lang="tr-TR" sz="2400" dirty="0" err="1" smtClean="0">
              <a:solidFill>
                <a:schemeClr val="tx1"/>
              </a:solidFill>
              <a:latin typeface="Bell MT" pitchFamily="18" charset="0"/>
            </a:rPr>
            <a:t>Gradient</a:t>
          </a:r>
          <a:r>
            <a:rPr lang="tr-TR" sz="2400" dirty="0" smtClean="0">
              <a:solidFill>
                <a:schemeClr val="tx1"/>
              </a:solidFill>
              <a:latin typeface="Bell MT" pitchFamily="18" charset="0"/>
            </a:rPr>
            <a:t> Kaybı</a:t>
          </a:r>
          <a:endParaRPr lang="tr-TR" sz="2400" dirty="0">
            <a:solidFill>
              <a:schemeClr val="tx1"/>
            </a:solidFill>
            <a:latin typeface="Bell MT" pitchFamily="18" charset="0"/>
          </a:endParaRPr>
        </a:p>
      </dgm:t>
    </dgm:pt>
    <dgm:pt modelId="{01BD8FD8-D064-46F3-9E22-31F35F52A988}" type="parTrans" cxnId="{66C302D2-3CD0-4C96-9C29-959AA9BB0817}">
      <dgm:prSet/>
      <dgm:spPr/>
      <dgm:t>
        <a:bodyPr/>
        <a:lstStyle/>
        <a:p>
          <a:endParaRPr lang="tr-TR"/>
        </a:p>
      </dgm:t>
    </dgm:pt>
    <dgm:pt modelId="{8FF6091C-D69C-42D8-BC24-718732339CB2}" type="sibTrans" cxnId="{66C302D2-3CD0-4C96-9C29-959AA9BB0817}">
      <dgm:prSet/>
      <dgm:spPr/>
      <dgm:t>
        <a:bodyPr/>
        <a:lstStyle/>
        <a:p>
          <a:endParaRPr lang="tr-TR"/>
        </a:p>
      </dgm:t>
    </dgm:pt>
    <dgm:pt modelId="{2CD2755D-1C6E-44D6-9B82-36C9988C6D59}">
      <dgm:prSet phldrT="[Metin]" custT="1"/>
      <dgm:spPr>
        <a:solidFill>
          <a:srgbClr val="0070C0"/>
        </a:solidFill>
      </dgm:spPr>
      <dgm:t>
        <a:bodyPr/>
        <a:lstStyle/>
        <a:p>
          <a:r>
            <a:rPr lang="tr-TR" sz="2400" dirty="0" smtClean="0">
              <a:solidFill>
                <a:schemeClr val="tx1"/>
              </a:solidFill>
              <a:latin typeface="Bell MT" pitchFamily="18" charset="0"/>
            </a:rPr>
            <a:t>Zar Yapısında Bozulmalar</a:t>
          </a:r>
          <a:endParaRPr lang="tr-TR" sz="2400" dirty="0">
            <a:solidFill>
              <a:schemeClr val="tx1"/>
            </a:solidFill>
            <a:latin typeface="Bell MT" pitchFamily="18" charset="0"/>
          </a:endParaRPr>
        </a:p>
      </dgm:t>
    </dgm:pt>
    <dgm:pt modelId="{8CE63A5A-2DBA-40A7-B1B3-923F00C33A29}" type="parTrans" cxnId="{43F5DBF7-F98D-4A2B-AFCF-D965DC79EB99}">
      <dgm:prSet/>
      <dgm:spPr/>
      <dgm:t>
        <a:bodyPr/>
        <a:lstStyle/>
        <a:p>
          <a:endParaRPr lang="tr-TR"/>
        </a:p>
      </dgm:t>
    </dgm:pt>
    <dgm:pt modelId="{7A17FA03-DA24-48F5-9650-2819B0ABF3C0}" type="sibTrans" cxnId="{43F5DBF7-F98D-4A2B-AFCF-D965DC79EB99}">
      <dgm:prSet/>
      <dgm:spPr/>
      <dgm:t>
        <a:bodyPr/>
        <a:lstStyle/>
        <a:p>
          <a:endParaRPr lang="tr-TR"/>
        </a:p>
      </dgm:t>
    </dgm:pt>
    <dgm:pt modelId="{38EF7A9A-5CF2-47E2-9F3E-C063A4F86594}">
      <dgm:prSet phldrT="[Metin]" custT="1"/>
      <dgm:spPr>
        <a:solidFill>
          <a:srgbClr val="7030A0"/>
        </a:solidFill>
      </dgm:spPr>
      <dgm:t>
        <a:bodyPr/>
        <a:lstStyle/>
        <a:p>
          <a:r>
            <a:rPr lang="tr-TR" sz="2400" dirty="0" smtClean="0">
              <a:solidFill>
                <a:schemeClr val="tx1"/>
              </a:solidFill>
              <a:latin typeface="Bell MT" pitchFamily="18" charset="0"/>
            </a:rPr>
            <a:t>İyon Kanallarında Bozulmalar</a:t>
          </a:r>
          <a:endParaRPr lang="tr-TR" sz="2400" dirty="0">
            <a:solidFill>
              <a:schemeClr val="tx1"/>
            </a:solidFill>
            <a:latin typeface="Bell MT" pitchFamily="18" charset="0"/>
          </a:endParaRPr>
        </a:p>
      </dgm:t>
    </dgm:pt>
    <dgm:pt modelId="{B693E63A-F8C8-488F-87CE-189966669EC7}" type="parTrans" cxnId="{DC519EDA-5DD1-4343-8507-3DFB570029B7}">
      <dgm:prSet/>
      <dgm:spPr/>
      <dgm:t>
        <a:bodyPr/>
        <a:lstStyle/>
        <a:p>
          <a:endParaRPr lang="tr-TR"/>
        </a:p>
      </dgm:t>
    </dgm:pt>
    <dgm:pt modelId="{CE49B8F8-683C-405A-BE96-1A83F2AA42B1}" type="sibTrans" cxnId="{DC519EDA-5DD1-4343-8507-3DFB570029B7}">
      <dgm:prSet/>
      <dgm:spPr/>
      <dgm:t>
        <a:bodyPr/>
        <a:lstStyle/>
        <a:p>
          <a:endParaRPr lang="tr-TR"/>
        </a:p>
      </dgm:t>
    </dgm:pt>
    <dgm:pt modelId="{684D5159-F95A-47AD-8E1C-3EC12775BB39}" type="pres">
      <dgm:prSet presAssocID="{D9792D31-1A6C-4AB4-B26A-30C80F56EEA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B3D7643-4BB5-4842-A760-DDA8B3CC3569}" type="pres">
      <dgm:prSet presAssocID="{D9792D31-1A6C-4AB4-B26A-30C80F56EEAF}" presName="matrix" presStyleCnt="0"/>
      <dgm:spPr/>
    </dgm:pt>
    <dgm:pt modelId="{64AB31AB-7CBF-46AE-A9AE-6C4888279948}" type="pres">
      <dgm:prSet presAssocID="{D9792D31-1A6C-4AB4-B26A-30C80F56EEAF}" presName="tile1" presStyleLbl="node1" presStyleIdx="0" presStyleCnt="4"/>
      <dgm:spPr/>
      <dgm:t>
        <a:bodyPr/>
        <a:lstStyle/>
        <a:p>
          <a:endParaRPr lang="tr-TR"/>
        </a:p>
      </dgm:t>
    </dgm:pt>
    <dgm:pt modelId="{0E86E5EA-08B6-4CED-8DDA-DE9AA7F874D8}" type="pres">
      <dgm:prSet presAssocID="{D9792D31-1A6C-4AB4-B26A-30C80F56EEA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236C629-515C-44AA-AF8A-2A0C75CA8DAE}" type="pres">
      <dgm:prSet presAssocID="{D9792D31-1A6C-4AB4-B26A-30C80F56EEAF}" presName="tile2" presStyleLbl="node1" presStyleIdx="1" presStyleCnt="4"/>
      <dgm:spPr/>
      <dgm:t>
        <a:bodyPr/>
        <a:lstStyle/>
        <a:p>
          <a:endParaRPr lang="tr-TR"/>
        </a:p>
      </dgm:t>
    </dgm:pt>
    <dgm:pt modelId="{C9F42A0B-ACA6-43E4-8DDA-2C4D6C3E5EAE}" type="pres">
      <dgm:prSet presAssocID="{D9792D31-1A6C-4AB4-B26A-30C80F56EEA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0D31B3-BD79-4967-B456-6A1768EDD746}" type="pres">
      <dgm:prSet presAssocID="{D9792D31-1A6C-4AB4-B26A-30C80F56EEAF}" presName="tile3" presStyleLbl="node1" presStyleIdx="2" presStyleCnt="4"/>
      <dgm:spPr/>
      <dgm:t>
        <a:bodyPr/>
        <a:lstStyle/>
        <a:p>
          <a:endParaRPr lang="tr-TR"/>
        </a:p>
      </dgm:t>
    </dgm:pt>
    <dgm:pt modelId="{AC34E4DF-9C21-42A3-A5E5-8D439751C053}" type="pres">
      <dgm:prSet presAssocID="{D9792D31-1A6C-4AB4-B26A-30C80F56EEA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C3E86A3-B267-409A-BC1D-DB78604EF8BF}" type="pres">
      <dgm:prSet presAssocID="{D9792D31-1A6C-4AB4-B26A-30C80F56EEAF}" presName="tile4" presStyleLbl="node1" presStyleIdx="3" presStyleCnt="4"/>
      <dgm:spPr/>
      <dgm:t>
        <a:bodyPr/>
        <a:lstStyle/>
        <a:p>
          <a:endParaRPr lang="tr-TR"/>
        </a:p>
      </dgm:t>
    </dgm:pt>
    <dgm:pt modelId="{D14A29DF-78E5-4490-8C4B-5447FEF015B1}" type="pres">
      <dgm:prSet presAssocID="{D9792D31-1A6C-4AB4-B26A-30C80F56EEA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5C9AC9A-0C15-4B94-8557-06CAFA1AD364}" type="pres">
      <dgm:prSet presAssocID="{D9792D31-1A6C-4AB4-B26A-30C80F56EEAF}" presName="centerTile" presStyleLbl="fgShp" presStyleIdx="0" presStyleCnt="1" custScaleX="133873" custScaleY="127573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</dgm:ptLst>
  <dgm:cxnLst>
    <dgm:cxn modelId="{317A5533-4343-42C2-9E75-ED1B15BBA040}" type="presOf" srcId="{2CD2755D-1C6E-44D6-9B82-36C9988C6D59}" destId="{880D31B3-BD79-4967-B456-6A1768EDD746}" srcOrd="0" destOrd="0" presId="urn:microsoft.com/office/officeart/2005/8/layout/matrix1"/>
    <dgm:cxn modelId="{DC519EDA-5DD1-4343-8507-3DFB570029B7}" srcId="{EF2E8EC4-28D5-4020-B39C-2A6FBEA59CA6}" destId="{38EF7A9A-5CF2-47E2-9F3E-C063A4F86594}" srcOrd="3" destOrd="0" parTransId="{B693E63A-F8C8-488F-87CE-189966669EC7}" sibTransId="{CE49B8F8-683C-405A-BE96-1A83F2AA42B1}"/>
    <dgm:cxn modelId="{155A2B22-D760-45A6-AC50-CD2770754329}" type="presOf" srcId="{38EF7A9A-5CF2-47E2-9F3E-C063A4F86594}" destId="{D14A29DF-78E5-4490-8C4B-5447FEF015B1}" srcOrd="1" destOrd="0" presId="urn:microsoft.com/office/officeart/2005/8/layout/matrix1"/>
    <dgm:cxn modelId="{F6046A5D-B56C-45AD-9167-960080121147}" type="presOf" srcId="{2600CEEE-30FB-4707-B809-58C229381113}" destId="{0E86E5EA-08B6-4CED-8DDA-DE9AA7F874D8}" srcOrd="1" destOrd="0" presId="urn:microsoft.com/office/officeart/2005/8/layout/matrix1"/>
    <dgm:cxn modelId="{43F5DBF7-F98D-4A2B-AFCF-D965DC79EB99}" srcId="{EF2E8EC4-28D5-4020-B39C-2A6FBEA59CA6}" destId="{2CD2755D-1C6E-44D6-9B82-36C9988C6D59}" srcOrd="2" destOrd="0" parTransId="{8CE63A5A-2DBA-40A7-B1B3-923F00C33A29}" sibTransId="{7A17FA03-DA24-48F5-9650-2819B0ABF3C0}"/>
    <dgm:cxn modelId="{3A6F4542-4652-4B54-BC88-5898F70E7AF9}" type="presOf" srcId="{2CD2755D-1C6E-44D6-9B82-36C9988C6D59}" destId="{AC34E4DF-9C21-42A3-A5E5-8D439751C053}" srcOrd="1" destOrd="0" presId="urn:microsoft.com/office/officeart/2005/8/layout/matrix1"/>
    <dgm:cxn modelId="{61D318AA-D661-4B5E-9AD2-C5BA3289CB94}" type="presOf" srcId="{7F29A5D9-2E21-4D64-8B2A-5E88DADE4652}" destId="{B236C629-515C-44AA-AF8A-2A0C75CA8DAE}" srcOrd="0" destOrd="0" presId="urn:microsoft.com/office/officeart/2005/8/layout/matrix1"/>
    <dgm:cxn modelId="{7298E573-CCED-4C06-A3F5-6DCEE0D93807}" type="presOf" srcId="{7F29A5D9-2E21-4D64-8B2A-5E88DADE4652}" destId="{C9F42A0B-ACA6-43E4-8DDA-2C4D6C3E5EAE}" srcOrd="1" destOrd="0" presId="urn:microsoft.com/office/officeart/2005/8/layout/matrix1"/>
    <dgm:cxn modelId="{6B9E1865-4A11-4F1B-9930-25D5E84FE40F}" type="presOf" srcId="{D9792D31-1A6C-4AB4-B26A-30C80F56EEAF}" destId="{684D5159-F95A-47AD-8E1C-3EC12775BB39}" srcOrd="0" destOrd="0" presId="urn:microsoft.com/office/officeart/2005/8/layout/matrix1"/>
    <dgm:cxn modelId="{12A079A8-9ABE-4698-9500-1266F06B4900}" srcId="{D9792D31-1A6C-4AB4-B26A-30C80F56EEAF}" destId="{EF2E8EC4-28D5-4020-B39C-2A6FBEA59CA6}" srcOrd="0" destOrd="0" parTransId="{B6D2FA56-4FED-4F2E-A841-5FE39CA24D4B}" sibTransId="{C584DCA1-A768-4246-82B9-94F83EDDB91C}"/>
    <dgm:cxn modelId="{66C302D2-3CD0-4C96-9C29-959AA9BB0817}" srcId="{EF2E8EC4-28D5-4020-B39C-2A6FBEA59CA6}" destId="{7F29A5D9-2E21-4D64-8B2A-5E88DADE4652}" srcOrd="1" destOrd="0" parTransId="{01BD8FD8-D064-46F3-9E22-31F35F52A988}" sibTransId="{8FF6091C-D69C-42D8-BC24-718732339CB2}"/>
    <dgm:cxn modelId="{2E7123C4-5C2A-4728-8A44-23FD0D940CF1}" type="presOf" srcId="{EF2E8EC4-28D5-4020-B39C-2A6FBEA59CA6}" destId="{35C9AC9A-0C15-4B94-8557-06CAFA1AD364}" srcOrd="0" destOrd="0" presId="urn:microsoft.com/office/officeart/2005/8/layout/matrix1"/>
    <dgm:cxn modelId="{2704B172-70D8-41DD-A13B-DA0BA59F0A0F}" srcId="{EF2E8EC4-28D5-4020-B39C-2A6FBEA59CA6}" destId="{2600CEEE-30FB-4707-B809-58C229381113}" srcOrd="0" destOrd="0" parTransId="{4C703CF6-1B84-47EE-8EB6-92845CD8DAB4}" sibTransId="{5EAE5212-F7A1-441A-8D8F-155336C71E83}"/>
    <dgm:cxn modelId="{80C75FEB-B4C0-4A7C-A73E-B7DFF0E7FFD5}" type="presOf" srcId="{38EF7A9A-5CF2-47E2-9F3E-C063A4F86594}" destId="{5C3E86A3-B267-409A-BC1D-DB78604EF8BF}" srcOrd="0" destOrd="0" presId="urn:microsoft.com/office/officeart/2005/8/layout/matrix1"/>
    <dgm:cxn modelId="{3846035A-D19B-4A2D-B570-7F7D47B3B898}" type="presOf" srcId="{2600CEEE-30FB-4707-B809-58C229381113}" destId="{64AB31AB-7CBF-46AE-A9AE-6C4888279948}" srcOrd="0" destOrd="0" presId="urn:microsoft.com/office/officeart/2005/8/layout/matrix1"/>
    <dgm:cxn modelId="{B25E1F7C-4E7F-495C-A5B1-41C2A508D5E5}" type="presParOf" srcId="{684D5159-F95A-47AD-8E1C-3EC12775BB39}" destId="{EB3D7643-4BB5-4842-A760-DDA8B3CC3569}" srcOrd="0" destOrd="0" presId="urn:microsoft.com/office/officeart/2005/8/layout/matrix1"/>
    <dgm:cxn modelId="{51DA3B39-F481-4DD9-A392-7DEADE616CBD}" type="presParOf" srcId="{EB3D7643-4BB5-4842-A760-DDA8B3CC3569}" destId="{64AB31AB-7CBF-46AE-A9AE-6C4888279948}" srcOrd="0" destOrd="0" presId="urn:microsoft.com/office/officeart/2005/8/layout/matrix1"/>
    <dgm:cxn modelId="{D459D061-1BD9-4F28-B49E-895DCAAB83FD}" type="presParOf" srcId="{EB3D7643-4BB5-4842-A760-DDA8B3CC3569}" destId="{0E86E5EA-08B6-4CED-8DDA-DE9AA7F874D8}" srcOrd="1" destOrd="0" presId="urn:microsoft.com/office/officeart/2005/8/layout/matrix1"/>
    <dgm:cxn modelId="{E1963239-B0F5-4282-80CA-C91ADCEC77F6}" type="presParOf" srcId="{EB3D7643-4BB5-4842-A760-DDA8B3CC3569}" destId="{B236C629-515C-44AA-AF8A-2A0C75CA8DAE}" srcOrd="2" destOrd="0" presId="urn:microsoft.com/office/officeart/2005/8/layout/matrix1"/>
    <dgm:cxn modelId="{8527CA85-B1BA-4178-8F72-C690AEC04A38}" type="presParOf" srcId="{EB3D7643-4BB5-4842-A760-DDA8B3CC3569}" destId="{C9F42A0B-ACA6-43E4-8DDA-2C4D6C3E5EAE}" srcOrd="3" destOrd="0" presId="urn:microsoft.com/office/officeart/2005/8/layout/matrix1"/>
    <dgm:cxn modelId="{2F250A18-F9F0-46DF-AF31-EAE6C7053F90}" type="presParOf" srcId="{EB3D7643-4BB5-4842-A760-DDA8B3CC3569}" destId="{880D31B3-BD79-4967-B456-6A1768EDD746}" srcOrd="4" destOrd="0" presId="urn:microsoft.com/office/officeart/2005/8/layout/matrix1"/>
    <dgm:cxn modelId="{5FABD1FB-1BBC-40B7-B2FE-808FBFBC9B48}" type="presParOf" srcId="{EB3D7643-4BB5-4842-A760-DDA8B3CC3569}" destId="{AC34E4DF-9C21-42A3-A5E5-8D439751C053}" srcOrd="5" destOrd="0" presId="urn:microsoft.com/office/officeart/2005/8/layout/matrix1"/>
    <dgm:cxn modelId="{07DE4384-0046-4955-8DBD-57D996BEF7E5}" type="presParOf" srcId="{EB3D7643-4BB5-4842-A760-DDA8B3CC3569}" destId="{5C3E86A3-B267-409A-BC1D-DB78604EF8BF}" srcOrd="6" destOrd="0" presId="urn:microsoft.com/office/officeart/2005/8/layout/matrix1"/>
    <dgm:cxn modelId="{6222E9AE-55FA-436A-B165-4DD9B51C5970}" type="presParOf" srcId="{EB3D7643-4BB5-4842-A760-DDA8B3CC3569}" destId="{D14A29DF-78E5-4490-8C4B-5447FEF015B1}" srcOrd="7" destOrd="0" presId="urn:microsoft.com/office/officeart/2005/8/layout/matrix1"/>
    <dgm:cxn modelId="{429AD890-3B46-46B3-AC41-AD86AD1B9740}" type="presParOf" srcId="{684D5159-F95A-47AD-8E1C-3EC12775BB39}" destId="{35C9AC9A-0C15-4B94-8557-06CAFA1AD36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094876-5442-4792-86C7-E74391E8DAF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BD94D44-35BD-4D85-BFD2-95937949677B}">
      <dgm:prSet phldrT="[Metin]" custT="1"/>
      <dgm:spPr>
        <a:solidFill>
          <a:srgbClr val="FF2525"/>
        </a:solidFill>
      </dgm:spPr>
      <dgm:t>
        <a:bodyPr/>
        <a:lstStyle/>
        <a:p>
          <a:r>
            <a:rPr lang="tr-TR" sz="3600" b="1" dirty="0" err="1" smtClean="0">
              <a:solidFill>
                <a:schemeClr val="tx1"/>
              </a:solidFill>
              <a:latin typeface="Bell MT" pitchFamily="18" charset="0"/>
            </a:rPr>
            <a:t>dEL</a:t>
          </a:r>
          <a:r>
            <a:rPr lang="tr-TR" sz="3600" b="1" dirty="0" smtClean="0">
              <a:solidFill>
                <a:schemeClr val="tx1"/>
              </a:solidFill>
              <a:latin typeface="Bell MT" pitchFamily="18" charset="0"/>
            </a:rPr>
            <a:t> NİDO</a:t>
          </a:r>
          <a:endParaRPr lang="tr-TR" sz="3600" b="1" dirty="0">
            <a:solidFill>
              <a:schemeClr val="tx1"/>
            </a:solidFill>
            <a:latin typeface="Bell MT" pitchFamily="18" charset="0"/>
          </a:endParaRPr>
        </a:p>
      </dgm:t>
    </dgm:pt>
    <dgm:pt modelId="{FE5828BC-3DB7-4705-BF62-B6941F98ADAD}" type="parTrans" cxnId="{25996898-301A-4A08-B2F9-2DA651302443}">
      <dgm:prSet/>
      <dgm:spPr/>
      <dgm:t>
        <a:bodyPr/>
        <a:lstStyle/>
        <a:p>
          <a:endParaRPr lang="tr-TR"/>
        </a:p>
      </dgm:t>
    </dgm:pt>
    <dgm:pt modelId="{D010D6F6-1359-4119-BA75-D30A35D34C1E}" type="sibTrans" cxnId="{25996898-301A-4A08-B2F9-2DA651302443}">
      <dgm:prSet/>
      <dgm:spPr/>
      <dgm:t>
        <a:bodyPr/>
        <a:lstStyle/>
        <a:p>
          <a:endParaRPr lang="tr-TR"/>
        </a:p>
      </dgm:t>
    </dgm:pt>
    <dgm:pt modelId="{B5DC9EF3-0198-425E-8C95-49383484726C}">
      <dgm:prSet phldrT="[Metin]" custT="1"/>
      <dgm:spPr>
        <a:solidFill>
          <a:srgbClr val="00B0F0"/>
        </a:solidFill>
      </dgm:spPr>
      <dgm:t>
        <a:bodyPr/>
        <a:lstStyle/>
        <a:p>
          <a:pPr algn="l"/>
          <a:r>
            <a:rPr lang="tr-TR" sz="2000" b="1" u="sng" dirty="0" err="1" smtClean="0">
              <a:solidFill>
                <a:schemeClr val="tx1"/>
              </a:solidFill>
              <a:latin typeface="Bell MT" pitchFamily="18" charset="0"/>
            </a:rPr>
            <a:t>Mannitol</a:t>
          </a:r>
          <a:r>
            <a:rPr lang="tr-TR" sz="2000" b="1" u="sng" dirty="0" smtClean="0">
              <a:solidFill>
                <a:schemeClr val="tx1"/>
              </a:solidFill>
              <a:latin typeface="Bell MT" pitchFamily="18" charset="0"/>
            </a:rPr>
            <a:t>: </a:t>
          </a:r>
          <a:r>
            <a:rPr lang="tr-TR" sz="2000" dirty="0" smtClean="0">
              <a:solidFill>
                <a:schemeClr val="tx1"/>
              </a:solidFill>
              <a:latin typeface="Bell MT" pitchFamily="18" charset="0"/>
            </a:rPr>
            <a:t>Serbest radikal hasarını önler  </a:t>
          </a:r>
          <a:r>
            <a:rPr lang="tr-TR" sz="2000" dirty="0" err="1" smtClean="0">
              <a:solidFill>
                <a:schemeClr val="tx1"/>
              </a:solidFill>
              <a:latin typeface="Bell MT" pitchFamily="18" charset="0"/>
            </a:rPr>
            <a:t>Hiperosmotik</a:t>
          </a:r>
          <a:r>
            <a:rPr lang="tr-TR" sz="2000" dirty="0" smtClean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tr-TR" sz="2000" dirty="0" err="1" smtClean="0">
              <a:solidFill>
                <a:schemeClr val="tx1"/>
              </a:solidFill>
              <a:latin typeface="Bell MT" pitchFamily="18" charset="0"/>
            </a:rPr>
            <a:t>miyokard</a:t>
          </a:r>
          <a:r>
            <a:rPr lang="tr-TR" sz="2000" dirty="0" smtClean="0">
              <a:solidFill>
                <a:schemeClr val="tx1"/>
              </a:solidFill>
              <a:latin typeface="Bell MT" pitchFamily="18" charset="0"/>
            </a:rPr>
            <a:t> ödemini önler</a:t>
          </a:r>
          <a:endParaRPr lang="tr-TR" sz="2000" dirty="0">
            <a:solidFill>
              <a:schemeClr val="tx1"/>
            </a:solidFill>
            <a:latin typeface="Bell MT" pitchFamily="18" charset="0"/>
          </a:endParaRPr>
        </a:p>
      </dgm:t>
    </dgm:pt>
    <dgm:pt modelId="{176BEF38-ADE4-41D0-AD38-4556F0CDC4CC}" type="parTrans" cxnId="{C1264F11-A80C-4DA8-A7D3-0652EE76BDD5}">
      <dgm:prSet/>
      <dgm:spPr/>
      <dgm:t>
        <a:bodyPr/>
        <a:lstStyle/>
        <a:p>
          <a:endParaRPr lang="tr-TR"/>
        </a:p>
      </dgm:t>
    </dgm:pt>
    <dgm:pt modelId="{55FCAC7D-F0C6-4272-BCD9-33754B23B461}" type="sibTrans" cxnId="{C1264F11-A80C-4DA8-A7D3-0652EE76BDD5}">
      <dgm:prSet/>
      <dgm:spPr/>
      <dgm:t>
        <a:bodyPr/>
        <a:lstStyle/>
        <a:p>
          <a:endParaRPr lang="tr-TR"/>
        </a:p>
      </dgm:t>
    </dgm:pt>
    <dgm:pt modelId="{EFC62298-5317-4A61-AB07-CFDABAC59C7F}">
      <dgm:prSet phldrT="[Metin]" custT="1"/>
      <dgm:spPr>
        <a:solidFill>
          <a:srgbClr val="00B0F0"/>
        </a:solidFill>
      </dgm:spPr>
      <dgm:t>
        <a:bodyPr/>
        <a:lstStyle/>
        <a:p>
          <a:pPr algn="l"/>
          <a:r>
            <a:rPr lang="tr-TR" sz="2000" b="1" u="sng" dirty="0" smtClean="0">
              <a:solidFill>
                <a:schemeClr val="tx1"/>
              </a:solidFill>
              <a:latin typeface="Bell MT" pitchFamily="18" charset="0"/>
            </a:rPr>
            <a:t>Magnezyum: </a:t>
          </a:r>
          <a:r>
            <a:rPr lang="tr-TR" sz="2000" b="0" u="none" dirty="0" smtClean="0">
              <a:solidFill>
                <a:schemeClr val="tx1"/>
              </a:solidFill>
              <a:latin typeface="Bell MT" pitchFamily="18" charset="0"/>
            </a:rPr>
            <a:t>Kalsiyum kanal </a:t>
          </a:r>
          <a:r>
            <a:rPr lang="tr-TR" sz="2000" b="0" u="none" dirty="0" err="1" smtClean="0">
              <a:solidFill>
                <a:schemeClr val="tx1"/>
              </a:solidFill>
              <a:latin typeface="Bell MT" pitchFamily="18" charset="0"/>
            </a:rPr>
            <a:t>blokeri</a:t>
          </a:r>
          <a:r>
            <a:rPr lang="tr-TR" sz="2000" b="0" u="none" dirty="0" smtClean="0">
              <a:solidFill>
                <a:schemeClr val="tx1"/>
              </a:solidFill>
              <a:latin typeface="Bell MT" pitchFamily="18" charset="0"/>
            </a:rPr>
            <a:t>, erken </a:t>
          </a:r>
          <a:r>
            <a:rPr lang="tr-TR" sz="2000" b="0" u="none" dirty="0" err="1" smtClean="0">
              <a:solidFill>
                <a:schemeClr val="tx1"/>
              </a:solidFill>
              <a:latin typeface="Bell MT" pitchFamily="18" charset="0"/>
            </a:rPr>
            <a:t>kontroksiyonları</a:t>
          </a:r>
          <a:r>
            <a:rPr lang="tr-TR" sz="2000" b="0" u="none" dirty="0" smtClean="0">
              <a:solidFill>
                <a:schemeClr val="tx1"/>
              </a:solidFill>
              <a:latin typeface="Bell MT" pitchFamily="18" charset="0"/>
            </a:rPr>
            <a:t> önler, </a:t>
          </a:r>
          <a:r>
            <a:rPr lang="tr-TR" sz="2000" b="0" u="none" dirty="0" err="1" smtClean="0">
              <a:solidFill>
                <a:schemeClr val="tx1"/>
              </a:solidFill>
              <a:latin typeface="Bell MT" pitchFamily="18" charset="0"/>
            </a:rPr>
            <a:t>ventriküler</a:t>
          </a:r>
          <a:r>
            <a:rPr lang="tr-TR" sz="2000" b="0" u="none" dirty="0" smtClean="0">
              <a:solidFill>
                <a:schemeClr val="tx1"/>
              </a:solidFill>
              <a:latin typeface="Bell MT" pitchFamily="18" charset="0"/>
            </a:rPr>
            <a:t> iyileşmeyi artırır</a:t>
          </a:r>
          <a:endParaRPr lang="tr-TR" sz="2000" b="1" u="sng" dirty="0">
            <a:solidFill>
              <a:schemeClr val="tx1"/>
            </a:solidFill>
            <a:latin typeface="Bell MT" pitchFamily="18" charset="0"/>
          </a:endParaRPr>
        </a:p>
      </dgm:t>
    </dgm:pt>
    <dgm:pt modelId="{7E588548-7E93-4D52-A842-5CAFC8BDCA7D}" type="parTrans" cxnId="{FE1C8DE6-E833-438C-BDCD-69D86DE9BE7C}">
      <dgm:prSet/>
      <dgm:spPr/>
      <dgm:t>
        <a:bodyPr/>
        <a:lstStyle/>
        <a:p>
          <a:endParaRPr lang="tr-TR"/>
        </a:p>
      </dgm:t>
    </dgm:pt>
    <dgm:pt modelId="{DBD353E5-93D4-48CE-B7AF-2F62AC273F05}" type="sibTrans" cxnId="{FE1C8DE6-E833-438C-BDCD-69D86DE9BE7C}">
      <dgm:prSet/>
      <dgm:spPr/>
      <dgm:t>
        <a:bodyPr/>
        <a:lstStyle/>
        <a:p>
          <a:endParaRPr lang="tr-TR"/>
        </a:p>
      </dgm:t>
    </dgm:pt>
    <dgm:pt modelId="{C466E808-A8F0-49C3-821D-FC0B064D041F}">
      <dgm:prSet phldrT="[Metin]" custT="1"/>
      <dgm:spPr>
        <a:solidFill>
          <a:srgbClr val="00B0F0"/>
        </a:solidFill>
      </dgm:spPr>
      <dgm:t>
        <a:bodyPr/>
        <a:lstStyle/>
        <a:p>
          <a:pPr algn="l"/>
          <a:r>
            <a:rPr lang="tr-TR" sz="2000" b="1" u="sng" dirty="0" smtClean="0">
              <a:solidFill>
                <a:schemeClr val="tx1"/>
              </a:solidFill>
              <a:latin typeface="Bell MT" pitchFamily="18" charset="0"/>
            </a:rPr>
            <a:t>Bikarbonat:</a:t>
          </a:r>
          <a:r>
            <a:rPr lang="tr-TR" sz="2000" b="0" u="none" dirty="0" smtClean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tr-TR" sz="2000" b="0" u="none" dirty="0" err="1" smtClean="0">
              <a:solidFill>
                <a:schemeClr val="tx1"/>
              </a:solidFill>
              <a:latin typeface="Bell MT" pitchFamily="18" charset="0"/>
            </a:rPr>
            <a:t>Hücreiçi</a:t>
          </a:r>
          <a:r>
            <a:rPr lang="tr-TR" sz="2000" b="0" u="none" dirty="0" smtClean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tr-TR" sz="2000" b="0" u="none" dirty="0" err="1" smtClean="0">
              <a:solidFill>
                <a:schemeClr val="tx1"/>
              </a:solidFill>
              <a:latin typeface="Bell MT" pitchFamily="18" charset="0"/>
            </a:rPr>
            <a:t>pH</a:t>
          </a:r>
          <a:r>
            <a:rPr lang="tr-TR" sz="2000" b="0" u="none" dirty="0" smtClean="0">
              <a:solidFill>
                <a:schemeClr val="tx1"/>
              </a:solidFill>
              <a:latin typeface="Bell MT" pitchFamily="18" charset="0"/>
            </a:rPr>
            <a:t>’ </a:t>
          </a:r>
          <a:r>
            <a:rPr lang="tr-TR" sz="2000" b="0" u="none" dirty="0" err="1" smtClean="0">
              <a:solidFill>
                <a:schemeClr val="tx1"/>
              </a:solidFill>
              <a:latin typeface="Bell MT" pitchFamily="18" charset="0"/>
            </a:rPr>
            <a:t>nın</a:t>
          </a:r>
          <a:r>
            <a:rPr lang="tr-TR" sz="2000" b="0" u="none" dirty="0" smtClean="0">
              <a:solidFill>
                <a:schemeClr val="tx1"/>
              </a:solidFill>
              <a:latin typeface="Bell MT" pitchFamily="18" charset="0"/>
            </a:rPr>
            <a:t> korunmasını sağlamak için, </a:t>
          </a:r>
          <a:r>
            <a:rPr lang="tr-TR" sz="2000" b="0" u="none" dirty="0" err="1" smtClean="0">
              <a:solidFill>
                <a:schemeClr val="tx1"/>
              </a:solidFill>
              <a:latin typeface="Bell MT" pitchFamily="18" charset="0"/>
            </a:rPr>
            <a:t>tamponlama</a:t>
          </a:r>
          <a:endParaRPr lang="tr-TR" sz="2000" b="1" u="sng" dirty="0">
            <a:solidFill>
              <a:schemeClr val="tx1"/>
            </a:solidFill>
            <a:latin typeface="Bell MT" pitchFamily="18" charset="0"/>
          </a:endParaRPr>
        </a:p>
      </dgm:t>
    </dgm:pt>
    <dgm:pt modelId="{ADA33DB6-C8BF-4E26-A2DC-0266C0325DC5}" type="parTrans" cxnId="{D5922CEF-6289-49D4-BAF9-FB60A78C0526}">
      <dgm:prSet/>
      <dgm:spPr/>
      <dgm:t>
        <a:bodyPr/>
        <a:lstStyle/>
        <a:p>
          <a:endParaRPr lang="tr-TR"/>
        </a:p>
      </dgm:t>
    </dgm:pt>
    <dgm:pt modelId="{5A5ED3D6-25CB-406C-B549-941A82CF1FF8}" type="sibTrans" cxnId="{D5922CEF-6289-49D4-BAF9-FB60A78C0526}">
      <dgm:prSet/>
      <dgm:spPr/>
      <dgm:t>
        <a:bodyPr/>
        <a:lstStyle/>
        <a:p>
          <a:endParaRPr lang="tr-TR"/>
        </a:p>
      </dgm:t>
    </dgm:pt>
    <dgm:pt modelId="{F31D2396-C40B-4991-95E0-F170027218A0}">
      <dgm:prSet phldrT="[Metin]" custT="1"/>
      <dgm:spPr>
        <a:solidFill>
          <a:srgbClr val="00B0F0"/>
        </a:solidFill>
      </dgm:spPr>
      <dgm:t>
        <a:bodyPr/>
        <a:lstStyle/>
        <a:p>
          <a:pPr algn="l"/>
          <a:r>
            <a:rPr lang="tr-TR" sz="2000" b="1" u="sng" dirty="0" err="1" smtClean="0">
              <a:solidFill>
                <a:schemeClr val="tx1"/>
              </a:solidFill>
              <a:latin typeface="Bell MT" pitchFamily="18" charset="0"/>
            </a:rPr>
            <a:t>Lidakoin</a:t>
          </a:r>
          <a:r>
            <a:rPr lang="tr-TR" sz="1800" b="1" u="sng" dirty="0" smtClean="0">
              <a:solidFill>
                <a:schemeClr val="tx1"/>
              </a:solidFill>
              <a:latin typeface="Bell MT" pitchFamily="18" charset="0"/>
            </a:rPr>
            <a:t>:  </a:t>
          </a:r>
          <a:endParaRPr lang="tr-TR" sz="1800" b="1" u="sng" dirty="0">
            <a:solidFill>
              <a:schemeClr val="tx1"/>
            </a:solidFill>
            <a:latin typeface="Bell MT" pitchFamily="18" charset="0"/>
          </a:endParaRPr>
        </a:p>
      </dgm:t>
    </dgm:pt>
    <dgm:pt modelId="{7AD9A312-6FB7-4E1F-94E4-F2BEEE511A3C}" type="parTrans" cxnId="{0A7E14A5-5F25-4AFE-B951-B27CAEF51978}">
      <dgm:prSet/>
      <dgm:spPr/>
      <dgm:t>
        <a:bodyPr/>
        <a:lstStyle/>
        <a:p>
          <a:endParaRPr lang="tr-TR"/>
        </a:p>
      </dgm:t>
    </dgm:pt>
    <dgm:pt modelId="{F805289F-1DFF-4060-9A33-967ECB318607}" type="sibTrans" cxnId="{0A7E14A5-5F25-4AFE-B951-B27CAEF51978}">
      <dgm:prSet/>
      <dgm:spPr/>
      <dgm:t>
        <a:bodyPr/>
        <a:lstStyle/>
        <a:p>
          <a:endParaRPr lang="tr-TR"/>
        </a:p>
      </dgm:t>
    </dgm:pt>
    <dgm:pt modelId="{148A1F9B-B9B6-4FA5-A6A6-06975F29FFC2}">
      <dgm:prSet phldrT="[Metin]" custT="1"/>
      <dgm:spPr>
        <a:solidFill>
          <a:srgbClr val="00B0F0"/>
        </a:solidFill>
      </dgm:spPr>
      <dgm:t>
        <a:bodyPr/>
        <a:lstStyle/>
        <a:p>
          <a:pPr algn="l"/>
          <a:r>
            <a:rPr lang="tr-TR" sz="2000" b="1" u="sng" dirty="0" smtClean="0">
              <a:solidFill>
                <a:schemeClr val="tx1"/>
              </a:solidFill>
              <a:latin typeface="Bell MT" pitchFamily="18" charset="0"/>
            </a:rPr>
            <a:t>Potasyum: </a:t>
          </a:r>
          <a:r>
            <a:rPr lang="tr-TR" sz="2000" b="0" u="none" dirty="0" err="1" smtClean="0">
              <a:solidFill>
                <a:schemeClr val="tx1"/>
              </a:solidFill>
              <a:latin typeface="Bell MT" pitchFamily="18" charset="0"/>
            </a:rPr>
            <a:t>Depolarize</a:t>
          </a:r>
          <a:r>
            <a:rPr lang="tr-TR" sz="2000" b="0" u="none" dirty="0" smtClean="0">
              <a:solidFill>
                <a:schemeClr val="tx1"/>
              </a:solidFill>
              <a:latin typeface="Bell MT" pitchFamily="18" charset="0"/>
            </a:rPr>
            <a:t> bir </a:t>
          </a:r>
          <a:r>
            <a:rPr lang="tr-TR" sz="2000" b="0" u="none" dirty="0" err="1" smtClean="0">
              <a:solidFill>
                <a:schemeClr val="tx1"/>
              </a:solidFill>
              <a:latin typeface="Bell MT" pitchFamily="18" charset="0"/>
            </a:rPr>
            <a:t>arrest</a:t>
          </a:r>
          <a:r>
            <a:rPr lang="tr-TR" sz="2000" b="0" u="none" dirty="0" smtClean="0">
              <a:solidFill>
                <a:schemeClr val="tx1"/>
              </a:solidFill>
              <a:latin typeface="Bell MT" pitchFamily="18" charset="0"/>
            </a:rPr>
            <a:t> sağlar</a:t>
          </a:r>
          <a:endParaRPr lang="tr-TR" sz="2000" b="1" u="sng" dirty="0">
            <a:solidFill>
              <a:schemeClr val="tx1"/>
            </a:solidFill>
            <a:latin typeface="Bell MT" pitchFamily="18" charset="0"/>
          </a:endParaRPr>
        </a:p>
      </dgm:t>
    </dgm:pt>
    <dgm:pt modelId="{9199CFF6-F8F2-4B21-A82B-7CE9903CAF04}" type="parTrans" cxnId="{619025ED-BDE5-4D7F-A127-FCBA9AB9A58F}">
      <dgm:prSet/>
      <dgm:spPr/>
      <dgm:t>
        <a:bodyPr/>
        <a:lstStyle/>
        <a:p>
          <a:endParaRPr lang="tr-TR"/>
        </a:p>
      </dgm:t>
    </dgm:pt>
    <dgm:pt modelId="{1BB7767A-D28E-482C-B55E-439D71C19327}" type="sibTrans" cxnId="{619025ED-BDE5-4D7F-A127-FCBA9AB9A58F}">
      <dgm:prSet/>
      <dgm:spPr/>
      <dgm:t>
        <a:bodyPr/>
        <a:lstStyle/>
        <a:p>
          <a:endParaRPr lang="tr-TR"/>
        </a:p>
      </dgm:t>
    </dgm:pt>
    <dgm:pt modelId="{47056BEB-D7F6-4ECD-82F8-8CF5820C832F}" type="pres">
      <dgm:prSet presAssocID="{03094876-5442-4792-86C7-E74391E8DAF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AD27BCA-479C-45A0-83C5-2F267E82EE0C}" type="pres">
      <dgm:prSet presAssocID="{7BD94D44-35BD-4D85-BFD2-95937949677B}" presName="root1" presStyleCnt="0"/>
      <dgm:spPr/>
    </dgm:pt>
    <dgm:pt modelId="{A1276371-DE18-493F-8709-064CF4B9760F}" type="pres">
      <dgm:prSet presAssocID="{7BD94D44-35BD-4D85-BFD2-95937949677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6F4D5A0-09A1-4654-9076-8079527ED891}" type="pres">
      <dgm:prSet presAssocID="{7BD94D44-35BD-4D85-BFD2-95937949677B}" presName="level2hierChild" presStyleCnt="0"/>
      <dgm:spPr/>
    </dgm:pt>
    <dgm:pt modelId="{C360913D-6598-410E-9CA4-F393F67650FD}" type="pres">
      <dgm:prSet presAssocID="{176BEF38-ADE4-41D0-AD38-4556F0CDC4CC}" presName="conn2-1" presStyleLbl="parChTrans1D2" presStyleIdx="0" presStyleCnt="5"/>
      <dgm:spPr/>
      <dgm:t>
        <a:bodyPr/>
        <a:lstStyle/>
        <a:p>
          <a:endParaRPr lang="tr-TR"/>
        </a:p>
      </dgm:t>
    </dgm:pt>
    <dgm:pt modelId="{64ECF8BE-5835-43C0-903E-048A50AA498C}" type="pres">
      <dgm:prSet presAssocID="{176BEF38-ADE4-41D0-AD38-4556F0CDC4CC}" presName="connTx" presStyleLbl="parChTrans1D2" presStyleIdx="0" presStyleCnt="5"/>
      <dgm:spPr/>
      <dgm:t>
        <a:bodyPr/>
        <a:lstStyle/>
        <a:p>
          <a:endParaRPr lang="tr-TR"/>
        </a:p>
      </dgm:t>
    </dgm:pt>
    <dgm:pt modelId="{8C143F8E-F3D6-4BD0-B208-148921FE89E7}" type="pres">
      <dgm:prSet presAssocID="{B5DC9EF3-0198-425E-8C95-49383484726C}" presName="root2" presStyleCnt="0"/>
      <dgm:spPr/>
    </dgm:pt>
    <dgm:pt modelId="{7898FF12-1BD9-469B-9A58-46E342B96023}" type="pres">
      <dgm:prSet presAssocID="{B5DC9EF3-0198-425E-8C95-49383484726C}" presName="LevelTwoTextNode" presStyleLbl="node2" presStyleIdx="0" presStyleCnt="5" custScaleX="329960" custLinFactY="200000" custLinFactNeighborX="3441" custLinFactNeighborY="29694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13B0C57-1D5F-4495-BF02-F1D40F63FFB9}" type="pres">
      <dgm:prSet presAssocID="{B5DC9EF3-0198-425E-8C95-49383484726C}" presName="level3hierChild" presStyleCnt="0"/>
      <dgm:spPr/>
    </dgm:pt>
    <dgm:pt modelId="{BC52FEA1-6B90-408F-B5F1-0EF15B217EF6}" type="pres">
      <dgm:prSet presAssocID="{7E588548-7E93-4D52-A842-5CAFC8BDCA7D}" presName="conn2-1" presStyleLbl="parChTrans1D2" presStyleIdx="1" presStyleCnt="5"/>
      <dgm:spPr/>
      <dgm:t>
        <a:bodyPr/>
        <a:lstStyle/>
        <a:p>
          <a:endParaRPr lang="tr-TR"/>
        </a:p>
      </dgm:t>
    </dgm:pt>
    <dgm:pt modelId="{1DE5CBAA-AD70-488C-992C-FA9BCD4B7E35}" type="pres">
      <dgm:prSet presAssocID="{7E588548-7E93-4D52-A842-5CAFC8BDCA7D}" presName="connTx" presStyleLbl="parChTrans1D2" presStyleIdx="1" presStyleCnt="5"/>
      <dgm:spPr/>
      <dgm:t>
        <a:bodyPr/>
        <a:lstStyle/>
        <a:p>
          <a:endParaRPr lang="tr-TR"/>
        </a:p>
      </dgm:t>
    </dgm:pt>
    <dgm:pt modelId="{79A93226-3D01-47BA-AFCD-F183B7CABEAD}" type="pres">
      <dgm:prSet presAssocID="{EFC62298-5317-4A61-AB07-CFDABAC59C7F}" presName="root2" presStyleCnt="0"/>
      <dgm:spPr/>
    </dgm:pt>
    <dgm:pt modelId="{674D2F98-43A9-453A-A902-344424B04A1D}" type="pres">
      <dgm:prSet presAssocID="{EFC62298-5317-4A61-AB07-CFDABAC59C7F}" presName="LevelTwoTextNode" presStyleLbl="node2" presStyleIdx="1" presStyleCnt="5" custScaleX="329960" custLinFactNeighborX="381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BB45C0F-5F72-45DE-8A70-77D9A4A82784}" type="pres">
      <dgm:prSet presAssocID="{EFC62298-5317-4A61-AB07-CFDABAC59C7F}" presName="level3hierChild" presStyleCnt="0"/>
      <dgm:spPr/>
    </dgm:pt>
    <dgm:pt modelId="{4BF64F8E-861B-484E-B7F8-05BB90B042ED}" type="pres">
      <dgm:prSet presAssocID="{ADA33DB6-C8BF-4E26-A2DC-0266C0325DC5}" presName="conn2-1" presStyleLbl="parChTrans1D2" presStyleIdx="2" presStyleCnt="5"/>
      <dgm:spPr/>
      <dgm:t>
        <a:bodyPr/>
        <a:lstStyle/>
        <a:p>
          <a:endParaRPr lang="tr-TR"/>
        </a:p>
      </dgm:t>
    </dgm:pt>
    <dgm:pt modelId="{AAB54DE8-209F-46AC-872A-5A368D78D4BD}" type="pres">
      <dgm:prSet presAssocID="{ADA33DB6-C8BF-4E26-A2DC-0266C0325DC5}" presName="connTx" presStyleLbl="parChTrans1D2" presStyleIdx="2" presStyleCnt="5"/>
      <dgm:spPr/>
      <dgm:t>
        <a:bodyPr/>
        <a:lstStyle/>
        <a:p>
          <a:endParaRPr lang="tr-TR"/>
        </a:p>
      </dgm:t>
    </dgm:pt>
    <dgm:pt modelId="{C77D4F7D-098C-46DA-85A4-0E3BBEAFEA10}" type="pres">
      <dgm:prSet presAssocID="{C466E808-A8F0-49C3-821D-FC0B064D041F}" presName="root2" presStyleCnt="0"/>
      <dgm:spPr/>
    </dgm:pt>
    <dgm:pt modelId="{359B220D-8E7F-4C22-937D-37CBB67CA0CD}" type="pres">
      <dgm:prSet presAssocID="{C466E808-A8F0-49C3-821D-FC0B064D041F}" presName="LevelTwoTextNode" presStyleLbl="node2" presStyleIdx="2" presStyleCnt="5" custScaleX="329960" custLinFactNeighborX="381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4418346-4088-4B4B-B22E-ECF838089335}" type="pres">
      <dgm:prSet presAssocID="{C466E808-A8F0-49C3-821D-FC0B064D041F}" presName="level3hierChild" presStyleCnt="0"/>
      <dgm:spPr/>
    </dgm:pt>
    <dgm:pt modelId="{1D6B2629-CBAA-4918-B52A-A5032883A0F6}" type="pres">
      <dgm:prSet presAssocID="{9199CFF6-F8F2-4B21-A82B-7CE9903CAF04}" presName="conn2-1" presStyleLbl="parChTrans1D2" presStyleIdx="3" presStyleCnt="5"/>
      <dgm:spPr/>
      <dgm:t>
        <a:bodyPr/>
        <a:lstStyle/>
        <a:p>
          <a:endParaRPr lang="tr-TR"/>
        </a:p>
      </dgm:t>
    </dgm:pt>
    <dgm:pt modelId="{E8F62581-D770-416B-AB96-0F1B8F2F7A15}" type="pres">
      <dgm:prSet presAssocID="{9199CFF6-F8F2-4B21-A82B-7CE9903CAF04}" presName="connTx" presStyleLbl="parChTrans1D2" presStyleIdx="3" presStyleCnt="5"/>
      <dgm:spPr/>
      <dgm:t>
        <a:bodyPr/>
        <a:lstStyle/>
        <a:p>
          <a:endParaRPr lang="tr-TR"/>
        </a:p>
      </dgm:t>
    </dgm:pt>
    <dgm:pt modelId="{81758C47-C1BF-4002-8785-2CB482B996D7}" type="pres">
      <dgm:prSet presAssocID="{148A1F9B-B9B6-4FA5-A6A6-06975F29FFC2}" presName="root2" presStyleCnt="0"/>
      <dgm:spPr/>
    </dgm:pt>
    <dgm:pt modelId="{53F23BBF-9942-4181-B9B0-C6EE20EB7349}" type="pres">
      <dgm:prSet presAssocID="{148A1F9B-B9B6-4FA5-A6A6-06975F29FFC2}" presName="LevelTwoTextNode" presStyleLbl="node2" presStyleIdx="3" presStyleCnt="5" custScaleX="329960" custLinFactNeighborX="381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FFE4BF4-B04E-4841-988D-C71309DEC1F3}" type="pres">
      <dgm:prSet presAssocID="{148A1F9B-B9B6-4FA5-A6A6-06975F29FFC2}" presName="level3hierChild" presStyleCnt="0"/>
      <dgm:spPr/>
    </dgm:pt>
    <dgm:pt modelId="{C35FC474-B0C0-4301-9769-9546F32BDD2A}" type="pres">
      <dgm:prSet presAssocID="{7AD9A312-6FB7-4E1F-94E4-F2BEEE511A3C}" presName="conn2-1" presStyleLbl="parChTrans1D2" presStyleIdx="4" presStyleCnt="5"/>
      <dgm:spPr/>
      <dgm:t>
        <a:bodyPr/>
        <a:lstStyle/>
        <a:p>
          <a:endParaRPr lang="tr-TR"/>
        </a:p>
      </dgm:t>
    </dgm:pt>
    <dgm:pt modelId="{711BB13A-9733-4814-A9BE-D804B50B9EEE}" type="pres">
      <dgm:prSet presAssocID="{7AD9A312-6FB7-4E1F-94E4-F2BEEE511A3C}" presName="connTx" presStyleLbl="parChTrans1D2" presStyleIdx="4" presStyleCnt="5"/>
      <dgm:spPr/>
      <dgm:t>
        <a:bodyPr/>
        <a:lstStyle/>
        <a:p>
          <a:endParaRPr lang="tr-TR"/>
        </a:p>
      </dgm:t>
    </dgm:pt>
    <dgm:pt modelId="{F7173E1A-79D1-4BC3-891A-7F2A10F0A998}" type="pres">
      <dgm:prSet presAssocID="{F31D2396-C40B-4991-95E0-F170027218A0}" presName="root2" presStyleCnt="0"/>
      <dgm:spPr/>
    </dgm:pt>
    <dgm:pt modelId="{0CAC09A4-B957-4445-BB9A-24A663C8AD21}" type="pres">
      <dgm:prSet presAssocID="{F31D2396-C40B-4991-95E0-F170027218A0}" presName="LevelTwoTextNode" presStyleLbl="node2" presStyleIdx="4" presStyleCnt="5" custScaleX="329960" custLinFactY="-200000" custLinFactNeighborX="3441" custLinFactNeighborY="-2932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4E99C5F-DB5D-469D-8CC5-1570535C5892}" type="pres">
      <dgm:prSet presAssocID="{F31D2396-C40B-4991-95E0-F170027218A0}" presName="level3hierChild" presStyleCnt="0"/>
      <dgm:spPr/>
    </dgm:pt>
  </dgm:ptLst>
  <dgm:cxnLst>
    <dgm:cxn modelId="{D5922CEF-6289-49D4-BAF9-FB60A78C0526}" srcId="{7BD94D44-35BD-4D85-BFD2-95937949677B}" destId="{C466E808-A8F0-49C3-821D-FC0B064D041F}" srcOrd="2" destOrd="0" parTransId="{ADA33DB6-C8BF-4E26-A2DC-0266C0325DC5}" sibTransId="{5A5ED3D6-25CB-406C-B549-941A82CF1FF8}"/>
    <dgm:cxn modelId="{FD7FA5E6-91B1-49F2-835D-79502A40D36C}" type="presOf" srcId="{7E588548-7E93-4D52-A842-5CAFC8BDCA7D}" destId="{BC52FEA1-6B90-408F-B5F1-0EF15B217EF6}" srcOrd="0" destOrd="0" presId="urn:microsoft.com/office/officeart/2008/layout/HorizontalMultiLevelHierarchy"/>
    <dgm:cxn modelId="{49A21C05-2B80-413F-96FD-38DC2F99FA35}" type="presOf" srcId="{03094876-5442-4792-86C7-E74391E8DAF9}" destId="{47056BEB-D7F6-4ECD-82F8-8CF5820C832F}" srcOrd="0" destOrd="0" presId="urn:microsoft.com/office/officeart/2008/layout/HorizontalMultiLevelHierarchy"/>
    <dgm:cxn modelId="{3D445A84-A62E-46D4-816B-54EE552DFBFB}" type="presOf" srcId="{7AD9A312-6FB7-4E1F-94E4-F2BEEE511A3C}" destId="{711BB13A-9733-4814-A9BE-D804B50B9EEE}" srcOrd="1" destOrd="0" presId="urn:microsoft.com/office/officeart/2008/layout/HorizontalMultiLevelHierarchy"/>
    <dgm:cxn modelId="{03BB090C-0405-4A4B-9C93-0667ED6580D2}" type="presOf" srcId="{7AD9A312-6FB7-4E1F-94E4-F2BEEE511A3C}" destId="{C35FC474-B0C0-4301-9769-9546F32BDD2A}" srcOrd="0" destOrd="0" presId="urn:microsoft.com/office/officeart/2008/layout/HorizontalMultiLevelHierarchy"/>
    <dgm:cxn modelId="{EAD631F4-A240-4E93-9D3F-31486775EB88}" type="presOf" srcId="{9199CFF6-F8F2-4B21-A82B-7CE9903CAF04}" destId="{1D6B2629-CBAA-4918-B52A-A5032883A0F6}" srcOrd="0" destOrd="0" presId="urn:microsoft.com/office/officeart/2008/layout/HorizontalMultiLevelHierarchy"/>
    <dgm:cxn modelId="{0A00F024-E0E0-4E84-886C-8A6F2F0F0C27}" type="presOf" srcId="{EFC62298-5317-4A61-AB07-CFDABAC59C7F}" destId="{674D2F98-43A9-453A-A902-344424B04A1D}" srcOrd="0" destOrd="0" presId="urn:microsoft.com/office/officeart/2008/layout/HorizontalMultiLevelHierarchy"/>
    <dgm:cxn modelId="{8FB3D70D-A8DF-49B9-9FF0-BF6830C22AD1}" type="presOf" srcId="{9199CFF6-F8F2-4B21-A82B-7CE9903CAF04}" destId="{E8F62581-D770-416B-AB96-0F1B8F2F7A15}" srcOrd="1" destOrd="0" presId="urn:microsoft.com/office/officeart/2008/layout/HorizontalMultiLevelHierarchy"/>
    <dgm:cxn modelId="{25996898-301A-4A08-B2F9-2DA651302443}" srcId="{03094876-5442-4792-86C7-E74391E8DAF9}" destId="{7BD94D44-35BD-4D85-BFD2-95937949677B}" srcOrd="0" destOrd="0" parTransId="{FE5828BC-3DB7-4705-BF62-B6941F98ADAD}" sibTransId="{D010D6F6-1359-4119-BA75-D30A35D34C1E}"/>
    <dgm:cxn modelId="{BF46E0D0-014B-4C7D-BDD7-B7C5691E7FF5}" type="presOf" srcId="{ADA33DB6-C8BF-4E26-A2DC-0266C0325DC5}" destId="{AAB54DE8-209F-46AC-872A-5A368D78D4BD}" srcOrd="1" destOrd="0" presId="urn:microsoft.com/office/officeart/2008/layout/HorizontalMultiLevelHierarchy"/>
    <dgm:cxn modelId="{0C6EFAE4-79FE-4C3A-AD41-5233ABF4EB79}" type="presOf" srcId="{F31D2396-C40B-4991-95E0-F170027218A0}" destId="{0CAC09A4-B957-4445-BB9A-24A663C8AD21}" srcOrd="0" destOrd="0" presId="urn:microsoft.com/office/officeart/2008/layout/HorizontalMultiLevelHierarchy"/>
    <dgm:cxn modelId="{09C1FDBD-B93F-4B8F-A4B5-94B867F71E56}" type="presOf" srcId="{B5DC9EF3-0198-425E-8C95-49383484726C}" destId="{7898FF12-1BD9-469B-9A58-46E342B96023}" srcOrd="0" destOrd="0" presId="urn:microsoft.com/office/officeart/2008/layout/HorizontalMultiLevelHierarchy"/>
    <dgm:cxn modelId="{C1264F11-A80C-4DA8-A7D3-0652EE76BDD5}" srcId="{7BD94D44-35BD-4D85-BFD2-95937949677B}" destId="{B5DC9EF3-0198-425E-8C95-49383484726C}" srcOrd="0" destOrd="0" parTransId="{176BEF38-ADE4-41D0-AD38-4556F0CDC4CC}" sibTransId="{55FCAC7D-F0C6-4272-BCD9-33754B23B461}"/>
    <dgm:cxn modelId="{242F0A45-B9CE-499E-ACAC-D3EF673BD030}" type="presOf" srcId="{148A1F9B-B9B6-4FA5-A6A6-06975F29FFC2}" destId="{53F23BBF-9942-4181-B9B0-C6EE20EB7349}" srcOrd="0" destOrd="0" presId="urn:microsoft.com/office/officeart/2008/layout/HorizontalMultiLevelHierarchy"/>
    <dgm:cxn modelId="{C32F27F4-FC77-46F8-B785-0E7D7CED9F0A}" type="presOf" srcId="{176BEF38-ADE4-41D0-AD38-4556F0CDC4CC}" destId="{64ECF8BE-5835-43C0-903E-048A50AA498C}" srcOrd="1" destOrd="0" presId="urn:microsoft.com/office/officeart/2008/layout/HorizontalMultiLevelHierarchy"/>
    <dgm:cxn modelId="{619025ED-BDE5-4D7F-A127-FCBA9AB9A58F}" srcId="{7BD94D44-35BD-4D85-BFD2-95937949677B}" destId="{148A1F9B-B9B6-4FA5-A6A6-06975F29FFC2}" srcOrd="3" destOrd="0" parTransId="{9199CFF6-F8F2-4B21-A82B-7CE9903CAF04}" sibTransId="{1BB7767A-D28E-482C-B55E-439D71C19327}"/>
    <dgm:cxn modelId="{FE1C8DE6-E833-438C-BDCD-69D86DE9BE7C}" srcId="{7BD94D44-35BD-4D85-BFD2-95937949677B}" destId="{EFC62298-5317-4A61-AB07-CFDABAC59C7F}" srcOrd="1" destOrd="0" parTransId="{7E588548-7E93-4D52-A842-5CAFC8BDCA7D}" sibTransId="{DBD353E5-93D4-48CE-B7AF-2F62AC273F05}"/>
    <dgm:cxn modelId="{3AB294A4-ECF7-4B95-B5DF-3FDA354FD07C}" type="presOf" srcId="{ADA33DB6-C8BF-4E26-A2DC-0266C0325DC5}" destId="{4BF64F8E-861B-484E-B7F8-05BB90B042ED}" srcOrd="0" destOrd="0" presId="urn:microsoft.com/office/officeart/2008/layout/HorizontalMultiLevelHierarchy"/>
    <dgm:cxn modelId="{C266094A-15E9-46A5-A0AA-61D1B931185B}" type="presOf" srcId="{7BD94D44-35BD-4D85-BFD2-95937949677B}" destId="{A1276371-DE18-493F-8709-064CF4B9760F}" srcOrd="0" destOrd="0" presId="urn:microsoft.com/office/officeart/2008/layout/HorizontalMultiLevelHierarchy"/>
    <dgm:cxn modelId="{42AFE941-45D8-4DF4-A57E-66BB5833C5DC}" type="presOf" srcId="{C466E808-A8F0-49C3-821D-FC0B064D041F}" destId="{359B220D-8E7F-4C22-937D-37CBB67CA0CD}" srcOrd="0" destOrd="0" presId="urn:microsoft.com/office/officeart/2008/layout/HorizontalMultiLevelHierarchy"/>
    <dgm:cxn modelId="{0A7E14A5-5F25-4AFE-B951-B27CAEF51978}" srcId="{7BD94D44-35BD-4D85-BFD2-95937949677B}" destId="{F31D2396-C40B-4991-95E0-F170027218A0}" srcOrd="4" destOrd="0" parTransId="{7AD9A312-6FB7-4E1F-94E4-F2BEEE511A3C}" sibTransId="{F805289F-1DFF-4060-9A33-967ECB318607}"/>
    <dgm:cxn modelId="{7F952447-E7DB-4BB2-81FD-30627D2E4A4E}" type="presOf" srcId="{176BEF38-ADE4-41D0-AD38-4556F0CDC4CC}" destId="{C360913D-6598-410E-9CA4-F393F67650FD}" srcOrd="0" destOrd="0" presId="urn:microsoft.com/office/officeart/2008/layout/HorizontalMultiLevelHierarchy"/>
    <dgm:cxn modelId="{D96CCB07-B8F2-4BFD-BC53-FEDE50F3E170}" type="presOf" srcId="{7E588548-7E93-4D52-A842-5CAFC8BDCA7D}" destId="{1DE5CBAA-AD70-488C-992C-FA9BCD4B7E35}" srcOrd="1" destOrd="0" presId="urn:microsoft.com/office/officeart/2008/layout/HorizontalMultiLevelHierarchy"/>
    <dgm:cxn modelId="{7453E2C6-8961-4F94-AF93-6A5881978461}" type="presParOf" srcId="{47056BEB-D7F6-4ECD-82F8-8CF5820C832F}" destId="{4AD27BCA-479C-45A0-83C5-2F267E82EE0C}" srcOrd="0" destOrd="0" presId="urn:microsoft.com/office/officeart/2008/layout/HorizontalMultiLevelHierarchy"/>
    <dgm:cxn modelId="{EC9FC758-1076-473F-9C79-DA7C15363197}" type="presParOf" srcId="{4AD27BCA-479C-45A0-83C5-2F267E82EE0C}" destId="{A1276371-DE18-493F-8709-064CF4B9760F}" srcOrd="0" destOrd="0" presId="urn:microsoft.com/office/officeart/2008/layout/HorizontalMultiLevelHierarchy"/>
    <dgm:cxn modelId="{554BF18D-CA46-4709-ADAD-E2144F511426}" type="presParOf" srcId="{4AD27BCA-479C-45A0-83C5-2F267E82EE0C}" destId="{36F4D5A0-09A1-4654-9076-8079527ED891}" srcOrd="1" destOrd="0" presId="urn:microsoft.com/office/officeart/2008/layout/HorizontalMultiLevelHierarchy"/>
    <dgm:cxn modelId="{A216653D-B930-423D-AA2D-DF9FE9955E35}" type="presParOf" srcId="{36F4D5A0-09A1-4654-9076-8079527ED891}" destId="{C360913D-6598-410E-9CA4-F393F67650FD}" srcOrd="0" destOrd="0" presId="urn:microsoft.com/office/officeart/2008/layout/HorizontalMultiLevelHierarchy"/>
    <dgm:cxn modelId="{38C772E2-E61F-4DCB-B242-6ED8470A9DCD}" type="presParOf" srcId="{C360913D-6598-410E-9CA4-F393F67650FD}" destId="{64ECF8BE-5835-43C0-903E-048A50AA498C}" srcOrd="0" destOrd="0" presId="urn:microsoft.com/office/officeart/2008/layout/HorizontalMultiLevelHierarchy"/>
    <dgm:cxn modelId="{09C89C16-FC99-4BF8-ACD2-2F6BD0B14482}" type="presParOf" srcId="{36F4D5A0-09A1-4654-9076-8079527ED891}" destId="{8C143F8E-F3D6-4BD0-B208-148921FE89E7}" srcOrd="1" destOrd="0" presId="urn:microsoft.com/office/officeart/2008/layout/HorizontalMultiLevelHierarchy"/>
    <dgm:cxn modelId="{C2B7C13D-4F65-4DC2-BBD2-C6C37ED91120}" type="presParOf" srcId="{8C143F8E-F3D6-4BD0-B208-148921FE89E7}" destId="{7898FF12-1BD9-469B-9A58-46E342B96023}" srcOrd="0" destOrd="0" presId="urn:microsoft.com/office/officeart/2008/layout/HorizontalMultiLevelHierarchy"/>
    <dgm:cxn modelId="{0FD8A757-0E72-4859-B779-1D614D4DA6A7}" type="presParOf" srcId="{8C143F8E-F3D6-4BD0-B208-148921FE89E7}" destId="{213B0C57-1D5F-4495-BF02-F1D40F63FFB9}" srcOrd="1" destOrd="0" presId="urn:microsoft.com/office/officeart/2008/layout/HorizontalMultiLevelHierarchy"/>
    <dgm:cxn modelId="{B2F94A21-23CD-4944-86C5-EFFE5318DA65}" type="presParOf" srcId="{36F4D5A0-09A1-4654-9076-8079527ED891}" destId="{BC52FEA1-6B90-408F-B5F1-0EF15B217EF6}" srcOrd="2" destOrd="0" presId="urn:microsoft.com/office/officeart/2008/layout/HorizontalMultiLevelHierarchy"/>
    <dgm:cxn modelId="{2F8C466C-2115-4023-A5B4-C5ED99C3F776}" type="presParOf" srcId="{BC52FEA1-6B90-408F-B5F1-0EF15B217EF6}" destId="{1DE5CBAA-AD70-488C-992C-FA9BCD4B7E35}" srcOrd="0" destOrd="0" presId="urn:microsoft.com/office/officeart/2008/layout/HorizontalMultiLevelHierarchy"/>
    <dgm:cxn modelId="{8CA72A91-A3CE-491F-A7DF-B551BCA7EDC0}" type="presParOf" srcId="{36F4D5A0-09A1-4654-9076-8079527ED891}" destId="{79A93226-3D01-47BA-AFCD-F183B7CABEAD}" srcOrd="3" destOrd="0" presId="urn:microsoft.com/office/officeart/2008/layout/HorizontalMultiLevelHierarchy"/>
    <dgm:cxn modelId="{FE676DA4-66E0-4712-BF3F-B2079FC18560}" type="presParOf" srcId="{79A93226-3D01-47BA-AFCD-F183B7CABEAD}" destId="{674D2F98-43A9-453A-A902-344424B04A1D}" srcOrd="0" destOrd="0" presId="urn:microsoft.com/office/officeart/2008/layout/HorizontalMultiLevelHierarchy"/>
    <dgm:cxn modelId="{B1EACB51-30BC-4AF6-8E12-0A30189B48D2}" type="presParOf" srcId="{79A93226-3D01-47BA-AFCD-F183B7CABEAD}" destId="{6BB45C0F-5F72-45DE-8A70-77D9A4A82784}" srcOrd="1" destOrd="0" presId="urn:microsoft.com/office/officeart/2008/layout/HorizontalMultiLevelHierarchy"/>
    <dgm:cxn modelId="{1E75E024-CBC3-406F-8752-4B50C4E918CC}" type="presParOf" srcId="{36F4D5A0-09A1-4654-9076-8079527ED891}" destId="{4BF64F8E-861B-484E-B7F8-05BB90B042ED}" srcOrd="4" destOrd="0" presId="urn:microsoft.com/office/officeart/2008/layout/HorizontalMultiLevelHierarchy"/>
    <dgm:cxn modelId="{499F6214-CE89-4155-B585-B41E87B13E14}" type="presParOf" srcId="{4BF64F8E-861B-484E-B7F8-05BB90B042ED}" destId="{AAB54DE8-209F-46AC-872A-5A368D78D4BD}" srcOrd="0" destOrd="0" presId="urn:microsoft.com/office/officeart/2008/layout/HorizontalMultiLevelHierarchy"/>
    <dgm:cxn modelId="{76D592BA-3E74-4868-A237-7242BBD33BA4}" type="presParOf" srcId="{36F4D5A0-09A1-4654-9076-8079527ED891}" destId="{C77D4F7D-098C-46DA-85A4-0E3BBEAFEA10}" srcOrd="5" destOrd="0" presId="urn:microsoft.com/office/officeart/2008/layout/HorizontalMultiLevelHierarchy"/>
    <dgm:cxn modelId="{094C66EA-5A78-4846-A353-42A79715FBA8}" type="presParOf" srcId="{C77D4F7D-098C-46DA-85A4-0E3BBEAFEA10}" destId="{359B220D-8E7F-4C22-937D-37CBB67CA0CD}" srcOrd="0" destOrd="0" presId="urn:microsoft.com/office/officeart/2008/layout/HorizontalMultiLevelHierarchy"/>
    <dgm:cxn modelId="{CBC9BBA0-5659-498A-A969-A4B9E8FD73BD}" type="presParOf" srcId="{C77D4F7D-098C-46DA-85A4-0E3BBEAFEA10}" destId="{44418346-4088-4B4B-B22E-ECF838089335}" srcOrd="1" destOrd="0" presId="urn:microsoft.com/office/officeart/2008/layout/HorizontalMultiLevelHierarchy"/>
    <dgm:cxn modelId="{75428CC3-5038-444A-8E28-8B6095B23B92}" type="presParOf" srcId="{36F4D5A0-09A1-4654-9076-8079527ED891}" destId="{1D6B2629-CBAA-4918-B52A-A5032883A0F6}" srcOrd="6" destOrd="0" presId="urn:microsoft.com/office/officeart/2008/layout/HorizontalMultiLevelHierarchy"/>
    <dgm:cxn modelId="{400C95B5-72DD-4007-A776-22D0CDD80988}" type="presParOf" srcId="{1D6B2629-CBAA-4918-B52A-A5032883A0F6}" destId="{E8F62581-D770-416B-AB96-0F1B8F2F7A15}" srcOrd="0" destOrd="0" presId="urn:microsoft.com/office/officeart/2008/layout/HorizontalMultiLevelHierarchy"/>
    <dgm:cxn modelId="{4D8FCFAF-DEC1-4565-BB4B-B9548C3E75C6}" type="presParOf" srcId="{36F4D5A0-09A1-4654-9076-8079527ED891}" destId="{81758C47-C1BF-4002-8785-2CB482B996D7}" srcOrd="7" destOrd="0" presId="urn:microsoft.com/office/officeart/2008/layout/HorizontalMultiLevelHierarchy"/>
    <dgm:cxn modelId="{49AB04AF-1264-4BA0-B63B-76EB7B7010D1}" type="presParOf" srcId="{81758C47-C1BF-4002-8785-2CB482B996D7}" destId="{53F23BBF-9942-4181-B9B0-C6EE20EB7349}" srcOrd="0" destOrd="0" presId="urn:microsoft.com/office/officeart/2008/layout/HorizontalMultiLevelHierarchy"/>
    <dgm:cxn modelId="{346157DC-8497-4077-9768-850264A4CA5C}" type="presParOf" srcId="{81758C47-C1BF-4002-8785-2CB482B996D7}" destId="{AFFE4BF4-B04E-4841-988D-C71309DEC1F3}" srcOrd="1" destOrd="0" presId="urn:microsoft.com/office/officeart/2008/layout/HorizontalMultiLevelHierarchy"/>
    <dgm:cxn modelId="{335A3D03-FA4D-4D52-9026-5F5A1ED34E6E}" type="presParOf" srcId="{36F4D5A0-09A1-4654-9076-8079527ED891}" destId="{C35FC474-B0C0-4301-9769-9546F32BDD2A}" srcOrd="8" destOrd="0" presId="urn:microsoft.com/office/officeart/2008/layout/HorizontalMultiLevelHierarchy"/>
    <dgm:cxn modelId="{6A37D9B1-599E-4D7A-8D59-98C175C273EC}" type="presParOf" srcId="{C35FC474-B0C0-4301-9769-9546F32BDD2A}" destId="{711BB13A-9733-4814-A9BE-D804B50B9EEE}" srcOrd="0" destOrd="0" presId="urn:microsoft.com/office/officeart/2008/layout/HorizontalMultiLevelHierarchy"/>
    <dgm:cxn modelId="{37E746D4-D24F-4BCF-9E79-FB6618A7DE09}" type="presParOf" srcId="{36F4D5A0-09A1-4654-9076-8079527ED891}" destId="{F7173E1A-79D1-4BC3-891A-7F2A10F0A998}" srcOrd="9" destOrd="0" presId="urn:microsoft.com/office/officeart/2008/layout/HorizontalMultiLevelHierarchy"/>
    <dgm:cxn modelId="{4F31947A-C544-40D6-BF76-780846EECD42}" type="presParOf" srcId="{F7173E1A-79D1-4BC3-891A-7F2A10F0A998}" destId="{0CAC09A4-B957-4445-BB9A-24A663C8AD21}" srcOrd="0" destOrd="0" presId="urn:microsoft.com/office/officeart/2008/layout/HorizontalMultiLevelHierarchy"/>
    <dgm:cxn modelId="{C2639D29-848A-4343-A791-8F5374189B91}" type="presParOf" srcId="{F7173E1A-79D1-4BC3-891A-7F2A10F0A998}" destId="{44E99C5F-DB5D-469D-8CC5-1570535C589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C0A5CD-AE18-4585-BE5E-2A3DC2965F6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3116E00-572D-464B-9445-541F34090CF5}">
      <dgm:prSet phldrT="[Metin]" custT="1"/>
      <dgm:spPr/>
      <dgm:t>
        <a:bodyPr/>
        <a:lstStyle/>
        <a:p>
          <a:endParaRPr lang="tr-TR" sz="2400" b="1" dirty="0" smtClean="0">
            <a:latin typeface="Bell MT" pitchFamily="18" charset="0"/>
          </a:endParaRPr>
        </a:p>
        <a:p>
          <a:r>
            <a:rPr lang="tr-TR" sz="2400" b="1" dirty="0" smtClean="0">
              <a:latin typeface="Bell MT" pitchFamily="18" charset="0"/>
            </a:rPr>
            <a:t>LİDAKOİN</a:t>
          </a:r>
          <a:endParaRPr lang="tr-TR" sz="2400" b="1" dirty="0">
            <a:latin typeface="Bell MT" pitchFamily="18" charset="0"/>
          </a:endParaRPr>
        </a:p>
      </dgm:t>
    </dgm:pt>
    <dgm:pt modelId="{2A41145D-9024-4314-BAFA-108FA660BAA8}" type="parTrans" cxnId="{9D3C55A9-2A30-4C1B-884B-197F971C7CEE}">
      <dgm:prSet/>
      <dgm:spPr/>
      <dgm:t>
        <a:bodyPr/>
        <a:lstStyle/>
        <a:p>
          <a:endParaRPr lang="tr-TR"/>
        </a:p>
      </dgm:t>
    </dgm:pt>
    <dgm:pt modelId="{58E66EEE-DF42-46F5-BF73-13E797E6F543}" type="sibTrans" cxnId="{9D3C55A9-2A30-4C1B-884B-197F971C7CEE}">
      <dgm:prSet/>
      <dgm:spPr/>
      <dgm:t>
        <a:bodyPr/>
        <a:lstStyle/>
        <a:p>
          <a:endParaRPr lang="tr-TR"/>
        </a:p>
      </dgm:t>
    </dgm:pt>
    <dgm:pt modelId="{054EE457-A91B-4C13-9BD0-C04F17078B10}">
      <dgm:prSet phldrT="[Metin]" custT="1"/>
      <dgm:spPr/>
      <dgm:t>
        <a:bodyPr/>
        <a:lstStyle/>
        <a:p>
          <a:pPr algn="just"/>
          <a:r>
            <a:rPr lang="tr-TR" sz="2000" dirty="0" smtClean="0">
              <a:latin typeface="Bell MT" pitchFamily="18" charset="0"/>
            </a:rPr>
            <a:t>Sodyum kanalı kinetiğinin </a:t>
          </a:r>
          <a:r>
            <a:rPr lang="tr-TR" sz="2000" dirty="0" err="1" smtClean="0">
              <a:latin typeface="Bell MT" pitchFamily="18" charset="0"/>
            </a:rPr>
            <a:t>lidakoin</a:t>
          </a:r>
          <a:r>
            <a:rPr lang="tr-TR" sz="2000" dirty="0" smtClean="0">
              <a:latin typeface="Bell MT" pitchFamily="18" charset="0"/>
            </a:rPr>
            <a:t> ile bloke edilmesi, </a:t>
          </a:r>
          <a:r>
            <a:rPr lang="tr-TR" sz="2000" b="1" dirty="0" err="1" smtClean="0">
              <a:latin typeface="Bell MT" pitchFamily="18" charset="0"/>
            </a:rPr>
            <a:t>kardiyomiyosit</a:t>
          </a:r>
          <a:r>
            <a:rPr lang="tr-TR" sz="2000" b="1" dirty="0" smtClean="0">
              <a:latin typeface="Bell MT" pitchFamily="18" charset="0"/>
            </a:rPr>
            <a:t> içine </a:t>
          </a:r>
          <a:r>
            <a:rPr lang="tr-TR" sz="2000" b="1" dirty="0" err="1" smtClean="0">
              <a:latin typeface="Bell MT" pitchFamily="18" charset="0"/>
            </a:rPr>
            <a:t>Ca</a:t>
          </a:r>
          <a:r>
            <a:rPr lang="tr-TR" sz="2000" b="1" dirty="0" smtClean="0">
              <a:latin typeface="Bell MT" pitchFamily="18" charset="0"/>
            </a:rPr>
            <a:t>++ akışını önler </a:t>
          </a:r>
          <a:r>
            <a:rPr lang="tr-TR" sz="2000" dirty="0" smtClean="0">
              <a:latin typeface="Bell MT" pitchFamily="18" charset="0"/>
            </a:rPr>
            <a:t>böylece </a:t>
          </a:r>
          <a:r>
            <a:rPr lang="tr-TR" sz="2000" dirty="0" err="1" smtClean="0">
              <a:latin typeface="Bell MT" pitchFamily="18" charset="0"/>
            </a:rPr>
            <a:t>iskemik</a:t>
          </a:r>
          <a:r>
            <a:rPr lang="tr-TR" sz="2000" dirty="0" smtClean="0">
              <a:latin typeface="Bell MT" pitchFamily="18" charset="0"/>
            </a:rPr>
            <a:t> </a:t>
          </a:r>
          <a:r>
            <a:rPr lang="tr-TR" sz="2000" dirty="0" err="1" smtClean="0">
              <a:latin typeface="Bell MT" pitchFamily="18" charset="0"/>
            </a:rPr>
            <a:t>arrest</a:t>
          </a:r>
          <a:r>
            <a:rPr lang="tr-TR" sz="2000" dirty="0" smtClean="0">
              <a:latin typeface="Bell MT" pitchFamily="18" charset="0"/>
            </a:rPr>
            <a:t> sırasında </a:t>
          </a:r>
          <a:r>
            <a:rPr lang="tr-TR" sz="2000" b="1" dirty="0" err="1" smtClean="0">
              <a:latin typeface="Bell MT" pitchFamily="18" charset="0"/>
            </a:rPr>
            <a:t>miyokard</a:t>
          </a:r>
          <a:r>
            <a:rPr lang="tr-TR" sz="2000" b="1" dirty="0" smtClean="0">
              <a:latin typeface="Bell MT" pitchFamily="18" charset="0"/>
            </a:rPr>
            <a:t> kasılma ihtimalini ortadan kaldırır </a:t>
          </a:r>
          <a:r>
            <a:rPr lang="tr-TR" sz="2000" dirty="0" smtClean="0">
              <a:latin typeface="Bell MT" pitchFamily="18" charset="0"/>
            </a:rPr>
            <a:t>Bu da </a:t>
          </a:r>
          <a:r>
            <a:rPr lang="tr-TR" sz="2000" dirty="0" err="1" smtClean="0">
              <a:latin typeface="Bell MT" pitchFamily="18" charset="0"/>
            </a:rPr>
            <a:t>miyokard</a:t>
          </a:r>
          <a:r>
            <a:rPr lang="tr-TR" sz="2000" dirty="0" smtClean="0">
              <a:latin typeface="Bell MT" pitchFamily="18" charset="0"/>
            </a:rPr>
            <a:t> hasarında belirteç olan </a:t>
          </a:r>
          <a:r>
            <a:rPr lang="tr-TR" sz="2000" b="1" dirty="0" err="1" smtClean="0">
              <a:latin typeface="Bell MT" pitchFamily="18" charset="0"/>
            </a:rPr>
            <a:t>Troponin</a:t>
          </a:r>
          <a:r>
            <a:rPr lang="tr-TR" sz="2000" b="1" dirty="0" smtClean="0">
              <a:latin typeface="Bell MT" pitchFamily="18" charset="0"/>
            </a:rPr>
            <a:t> I in  salınımını azaltır </a:t>
          </a:r>
          <a:r>
            <a:rPr lang="tr-TR" sz="2000" dirty="0" smtClean="0">
              <a:latin typeface="Bell MT" pitchFamily="18" charset="0"/>
            </a:rPr>
            <a:t>böylece </a:t>
          </a:r>
          <a:r>
            <a:rPr lang="tr-TR" sz="2000" b="1" dirty="0" smtClean="0">
              <a:solidFill>
                <a:srgbClr val="FF0000"/>
              </a:solidFill>
              <a:latin typeface="Bell MT" pitchFamily="18" charset="0"/>
            </a:rPr>
            <a:t>yaşlı</a:t>
          </a:r>
          <a:r>
            <a:rPr lang="tr-TR" sz="2000" b="1" dirty="0" smtClean="0">
              <a:latin typeface="Bell MT" pitchFamily="18" charset="0"/>
            </a:rPr>
            <a:t> kalplerde üstün </a:t>
          </a:r>
          <a:r>
            <a:rPr lang="tr-TR" sz="2000" b="1" dirty="0" err="1" smtClean="0">
              <a:latin typeface="Bell MT" pitchFamily="18" charset="0"/>
            </a:rPr>
            <a:t>miyokard</a:t>
          </a:r>
          <a:r>
            <a:rPr lang="tr-TR" sz="2000" b="1" dirty="0" smtClean="0">
              <a:latin typeface="Bell MT" pitchFamily="18" charset="0"/>
            </a:rPr>
            <a:t> koruması </a:t>
          </a:r>
          <a:r>
            <a:rPr lang="tr-TR" sz="2000" dirty="0" smtClean="0">
              <a:latin typeface="Bell MT" pitchFamily="18" charset="0"/>
            </a:rPr>
            <a:t>sağlar</a:t>
          </a:r>
          <a:endParaRPr lang="tr-TR" sz="2000" dirty="0">
            <a:latin typeface="Bell MT" pitchFamily="18" charset="0"/>
          </a:endParaRPr>
        </a:p>
      </dgm:t>
    </dgm:pt>
    <dgm:pt modelId="{8C696CF1-7E72-4B6D-94E0-7233107A965C}" type="parTrans" cxnId="{2A9DC2F8-54EE-4D58-8E39-8A844EBCA99B}">
      <dgm:prSet/>
      <dgm:spPr/>
      <dgm:t>
        <a:bodyPr/>
        <a:lstStyle/>
        <a:p>
          <a:endParaRPr lang="tr-TR"/>
        </a:p>
      </dgm:t>
    </dgm:pt>
    <dgm:pt modelId="{CAA4B744-8F56-4B2D-ADF7-630550D43399}" type="sibTrans" cxnId="{2A9DC2F8-54EE-4D58-8E39-8A844EBCA99B}">
      <dgm:prSet/>
      <dgm:spPr/>
      <dgm:t>
        <a:bodyPr/>
        <a:lstStyle/>
        <a:p>
          <a:endParaRPr lang="tr-TR"/>
        </a:p>
      </dgm:t>
    </dgm:pt>
    <dgm:pt modelId="{6547672D-CA73-43E3-8443-3A4D4CDEA808}">
      <dgm:prSet phldrT="[Metin]" custT="1"/>
      <dgm:spPr/>
      <dgm:t>
        <a:bodyPr/>
        <a:lstStyle/>
        <a:p>
          <a:pPr algn="just"/>
          <a:r>
            <a:rPr lang="tr-TR" sz="2000" b="1" i="0" dirty="0" smtClean="0">
              <a:latin typeface="Bell MT" pitchFamily="18" charset="0"/>
            </a:rPr>
            <a:t>Daha az </a:t>
          </a:r>
          <a:r>
            <a:rPr lang="tr-TR" sz="2000" b="1" i="0" dirty="0" err="1" smtClean="0">
              <a:latin typeface="Bell MT" pitchFamily="18" charset="0"/>
            </a:rPr>
            <a:t>Ventriküler</a:t>
          </a:r>
          <a:r>
            <a:rPr lang="tr-TR" sz="2000" b="1" i="0" dirty="0" smtClean="0">
              <a:latin typeface="Bell MT" pitchFamily="18" charset="0"/>
            </a:rPr>
            <a:t> </a:t>
          </a:r>
          <a:r>
            <a:rPr lang="tr-TR" sz="2000" b="1" i="0" dirty="0" err="1" smtClean="0">
              <a:latin typeface="Bell MT" pitchFamily="18" charset="0"/>
            </a:rPr>
            <a:t>Fibrilasyon</a:t>
          </a:r>
          <a:r>
            <a:rPr lang="tr-TR" sz="2000" b="1" i="0" dirty="0" smtClean="0">
              <a:latin typeface="Bell MT" pitchFamily="18" charset="0"/>
            </a:rPr>
            <a:t> </a:t>
          </a:r>
          <a:r>
            <a:rPr lang="tr-TR" sz="2000" b="1" dirty="0" smtClean="0">
              <a:latin typeface="Bell MT" pitchFamily="18" charset="0"/>
            </a:rPr>
            <a:t>ve </a:t>
          </a:r>
          <a:r>
            <a:rPr lang="tr-TR" sz="2000" b="1" dirty="0" err="1" smtClean="0">
              <a:latin typeface="Bell MT" pitchFamily="18" charset="0"/>
            </a:rPr>
            <a:t>intraoperatif</a:t>
          </a:r>
          <a:r>
            <a:rPr lang="tr-TR" sz="2000" b="1" dirty="0" smtClean="0">
              <a:latin typeface="Bell MT" pitchFamily="18" charset="0"/>
            </a:rPr>
            <a:t> </a:t>
          </a:r>
          <a:r>
            <a:rPr lang="tr-TR" sz="2000" b="1" dirty="0" err="1" smtClean="0">
              <a:latin typeface="Bell MT" pitchFamily="18" charset="0"/>
            </a:rPr>
            <a:t>defibrilasyon</a:t>
          </a:r>
          <a:r>
            <a:rPr lang="tr-TR" sz="2000" b="1" dirty="0" smtClean="0">
              <a:latin typeface="Bell MT" pitchFamily="18" charset="0"/>
            </a:rPr>
            <a:t> uygulamasında azalma</a:t>
          </a:r>
          <a:endParaRPr lang="tr-TR" sz="2000" b="1" dirty="0">
            <a:latin typeface="Bell MT" pitchFamily="18" charset="0"/>
          </a:endParaRPr>
        </a:p>
      </dgm:t>
    </dgm:pt>
    <dgm:pt modelId="{C1C0311D-7B9B-40FB-BD62-E710BDF23641}" type="parTrans" cxnId="{7F46BC14-4033-458E-BFAA-2B6781D11CCA}">
      <dgm:prSet/>
      <dgm:spPr/>
      <dgm:t>
        <a:bodyPr/>
        <a:lstStyle/>
        <a:p>
          <a:endParaRPr lang="tr-TR"/>
        </a:p>
      </dgm:t>
    </dgm:pt>
    <dgm:pt modelId="{F8F70CEC-A541-4662-9A16-A1129D8361CA}" type="sibTrans" cxnId="{7F46BC14-4033-458E-BFAA-2B6781D11CCA}">
      <dgm:prSet/>
      <dgm:spPr/>
      <dgm:t>
        <a:bodyPr/>
        <a:lstStyle/>
        <a:p>
          <a:endParaRPr lang="tr-TR"/>
        </a:p>
      </dgm:t>
    </dgm:pt>
    <dgm:pt modelId="{26FE17B8-866A-4E28-8F49-49F6037E5646}" type="pres">
      <dgm:prSet presAssocID="{A7C0A5CD-AE18-4585-BE5E-2A3DC2965F6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C8952169-E208-4C1D-8B7F-1F428FD78779}" type="pres">
      <dgm:prSet presAssocID="{E3116E00-572D-464B-9445-541F34090CF5}" presName="thickLine" presStyleLbl="alignNode1" presStyleIdx="0" presStyleCnt="1"/>
      <dgm:spPr/>
    </dgm:pt>
    <dgm:pt modelId="{C5A462AB-86C8-43AB-BA30-B7875EC1876C}" type="pres">
      <dgm:prSet presAssocID="{E3116E00-572D-464B-9445-541F34090CF5}" presName="horz1" presStyleCnt="0"/>
      <dgm:spPr/>
    </dgm:pt>
    <dgm:pt modelId="{3E73AA26-5E50-428D-BBB8-383C0835606A}" type="pres">
      <dgm:prSet presAssocID="{E3116E00-572D-464B-9445-541F34090CF5}" presName="tx1" presStyleLbl="revTx" presStyleIdx="0" presStyleCnt="3" custScaleX="135955"/>
      <dgm:spPr/>
      <dgm:t>
        <a:bodyPr/>
        <a:lstStyle/>
        <a:p>
          <a:endParaRPr lang="tr-TR"/>
        </a:p>
      </dgm:t>
    </dgm:pt>
    <dgm:pt modelId="{1D20A1EC-44AF-4B63-B411-EA53EC52DC8F}" type="pres">
      <dgm:prSet presAssocID="{E3116E00-572D-464B-9445-541F34090CF5}" presName="vert1" presStyleCnt="0"/>
      <dgm:spPr/>
    </dgm:pt>
    <dgm:pt modelId="{4AE87D5B-A8C5-4F13-A638-B417C6093AA6}" type="pres">
      <dgm:prSet presAssocID="{054EE457-A91B-4C13-9BD0-C04F17078B10}" presName="vertSpace2a" presStyleCnt="0"/>
      <dgm:spPr/>
    </dgm:pt>
    <dgm:pt modelId="{3D1C6D5D-88AF-45D0-BB1D-41E53C1F1844}" type="pres">
      <dgm:prSet presAssocID="{054EE457-A91B-4C13-9BD0-C04F17078B10}" presName="horz2" presStyleCnt="0"/>
      <dgm:spPr/>
    </dgm:pt>
    <dgm:pt modelId="{85517044-E528-4468-A579-D5A2B1E62307}" type="pres">
      <dgm:prSet presAssocID="{054EE457-A91B-4C13-9BD0-C04F17078B10}" presName="horzSpace2" presStyleCnt="0"/>
      <dgm:spPr/>
    </dgm:pt>
    <dgm:pt modelId="{84F8A7CD-D226-43F5-8341-F929D99F1600}" type="pres">
      <dgm:prSet presAssocID="{054EE457-A91B-4C13-9BD0-C04F17078B10}" presName="tx2" presStyleLbl="revTx" presStyleIdx="1" presStyleCnt="3" custScaleX="109828" custLinFactNeighborY="2037"/>
      <dgm:spPr/>
      <dgm:t>
        <a:bodyPr/>
        <a:lstStyle/>
        <a:p>
          <a:endParaRPr lang="tr-TR"/>
        </a:p>
      </dgm:t>
    </dgm:pt>
    <dgm:pt modelId="{21260E42-88E7-4CD4-8486-BA50534439BD}" type="pres">
      <dgm:prSet presAssocID="{054EE457-A91B-4C13-9BD0-C04F17078B10}" presName="vert2" presStyleCnt="0"/>
      <dgm:spPr/>
    </dgm:pt>
    <dgm:pt modelId="{C4E293AF-D1C9-4C08-977A-D696B1BE240E}" type="pres">
      <dgm:prSet presAssocID="{054EE457-A91B-4C13-9BD0-C04F17078B10}" presName="thinLine2b" presStyleLbl="callout" presStyleIdx="0" presStyleCnt="2" custLinFactY="-100000" custLinFactNeighborX="2751" custLinFactNeighborY="-122293"/>
      <dgm:spPr/>
    </dgm:pt>
    <dgm:pt modelId="{53ED0843-76B1-4795-87DB-BD389B3E17E7}" type="pres">
      <dgm:prSet presAssocID="{054EE457-A91B-4C13-9BD0-C04F17078B10}" presName="vertSpace2b" presStyleCnt="0"/>
      <dgm:spPr/>
    </dgm:pt>
    <dgm:pt modelId="{B630BEC9-D456-4B0B-A1EE-A713E1240596}" type="pres">
      <dgm:prSet presAssocID="{6547672D-CA73-43E3-8443-3A4D4CDEA808}" presName="horz2" presStyleCnt="0"/>
      <dgm:spPr/>
    </dgm:pt>
    <dgm:pt modelId="{2C5C2CC5-025F-4E60-AFC2-4850FA54217C}" type="pres">
      <dgm:prSet presAssocID="{6547672D-CA73-43E3-8443-3A4D4CDEA808}" presName="horzSpace2" presStyleCnt="0"/>
      <dgm:spPr/>
    </dgm:pt>
    <dgm:pt modelId="{F621DDDB-BFCA-4F94-ADEA-AFAB52FD017E}" type="pres">
      <dgm:prSet presAssocID="{6547672D-CA73-43E3-8443-3A4D4CDEA808}" presName="tx2" presStyleLbl="revTx" presStyleIdx="2" presStyleCnt="3" custScaleX="108242" custScaleY="47072" custLinFactNeighborY="-5079"/>
      <dgm:spPr/>
      <dgm:t>
        <a:bodyPr/>
        <a:lstStyle/>
        <a:p>
          <a:endParaRPr lang="tr-TR"/>
        </a:p>
      </dgm:t>
    </dgm:pt>
    <dgm:pt modelId="{37F3477D-B4ED-4860-BB8D-3BE26CD291E5}" type="pres">
      <dgm:prSet presAssocID="{6547672D-CA73-43E3-8443-3A4D4CDEA808}" presName="vert2" presStyleCnt="0"/>
      <dgm:spPr/>
    </dgm:pt>
    <dgm:pt modelId="{08EE404F-1B1F-451A-A93D-E729F523515D}" type="pres">
      <dgm:prSet presAssocID="{6547672D-CA73-43E3-8443-3A4D4CDEA808}" presName="thinLine2b" presStyleLbl="callout" presStyleIdx="1" presStyleCnt="2"/>
      <dgm:spPr/>
    </dgm:pt>
    <dgm:pt modelId="{A2546ED4-6677-4E41-AE5A-1AA987306D3E}" type="pres">
      <dgm:prSet presAssocID="{6547672D-CA73-43E3-8443-3A4D4CDEA808}" presName="vertSpace2b" presStyleCnt="0"/>
      <dgm:spPr/>
    </dgm:pt>
  </dgm:ptLst>
  <dgm:cxnLst>
    <dgm:cxn modelId="{7BDC5440-1AF6-45A6-83E8-8A21873FD722}" type="presOf" srcId="{A7C0A5CD-AE18-4585-BE5E-2A3DC2965F6D}" destId="{26FE17B8-866A-4E28-8F49-49F6037E5646}" srcOrd="0" destOrd="0" presId="urn:microsoft.com/office/officeart/2008/layout/LinedList"/>
    <dgm:cxn modelId="{9D3C55A9-2A30-4C1B-884B-197F971C7CEE}" srcId="{A7C0A5CD-AE18-4585-BE5E-2A3DC2965F6D}" destId="{E3116E00-572D-464B-9445-541F34090CF5}" srcOrd="0" destOrd="0" parTransId="{2A41145D-9024-4314-BAFA-108FA660BAA8}" sibTransId="{58E66EEE-DF42-46F5-BF73-13E797E6F543}"/>
    <dgm:cxn modelId="{A3DC8238-ADD9-4F3C-ABA2-1E8FDD2B066D}" type="presOf" srcId="{054EE457-A91B-4C13-9BD0-C04F17078B10}" destId="{84F8A7CD-D226-43F5-8341-F929D99F1600}" srcOrd="0" destOrd="0" presId="urn:microsoft.com/office/officeart/2008/layout/LinedList"/>
    <dgm:cxn modelId="{578240F0-8A82-45E1-9C1B-9D6D8BFE39A1}" type="presOf" srcId="{E3116E00-572D-464B-9445-541F34090CF5}" destId="{3E73AA26-5E50-428D-BBB8-383C0835606A}" srcOrd="0" destOrd="0" presId="urn:microsoft.com/office/officeart/2008/layout/LinedList"/>
    <dgm:cxn modelId="{EB7D0046-B282-4522-87B8-9BE39C473FAD}" type="presOf" srcId="{6547672D-CA73-43E3-8443-3A4D4CDEA808}" destId="{F621DDDB-BFCA-4F94-ADEA-AFAB52FD017E}" srcOrd="0" destOrd="0" presId="urn:microsoft.com/office/officeart/2008/layout/LinedList"/>
    <dgm:cxn modelId="{2A9DC2F8-54EE-4D58-8E39-8A844EBCA99B}" srcId="{E3116E00-572D-464B-9445-541F34090CF5}" destId="{054EE457-A91B-4C13-9BD0-C04F17078B10}" srcOrd="0" destOrd="0" parTransId="{8C696CF1-7E72-4B6D-94E0-7233107A965C}" sibTransId="{CAA4B744-8F56-4B2D-ADF7-630550D43399}"/>
    <dgm:cxn modelId="{7F46BC14-4033-458E-BFAA-2B6781D11CCA}" srcId="{E3116E00-572D-464B-9445-541F34090CF5}" destId="{6547672D-CA73-43E3-8443-3A4D4CDEA808}" srcOrd="1" destOrd="0" parTransId="{C1C0311D-7B9B-40FB-BD62-E710BDF23641}" sibTransId="{F8F70CEC-A541-4662-9A16-A1129D8361CA}"/>
    <dgm:cxn modelId="{A132B586-F954-4B29-9CE5-D273A4283014}" type="presParOf" srcId="{26FE17B8-866A-4E28-8F49-49F6037E5646}" destId="{C8952169-E208-4C1D-8B7F-1F428FD78779}" srcOrd="0" destOrd="0" presId="urn:microsoft.com/office/officeart/2008/layout/LinedList"/>
    <dgm:cxn modelId="{116F30D0-0F08-417F-A05B-32348D4B71F0}" type="presParOf" srcId="{26FE17B8-866A-4E28-8F49-49F6037E5646}" destId="{C5A462AB-86C8-43AB-BA30-B7875EC1876C}" srcOrd="1" destOrd="0" presId="urn:microsoft.com/office/officeart/2008/layout/LinedList"/>
    <dgm:cxn modelId="{91412AD4-7F89-4774-8B65-656578C0C69C}" type="presParOf" srcId="{C5A462AB-86C8-43AB-BA30-B7875EC1876C}" destId="{3E73AA26-5E50-428D-BBB8-383C0835606A}" srcOrd="0" destOrd="0" presId="urn:microsoft.com/office/officeart/2008/layout/LinedList"/>
    <dgm:cxn modelId="{0BBF07AA-727F-4F26-AE51-77E39181DC67}" type="presParOf" srcId="{C5A462AB-86C8-43AB-BA30-B7875EC1876C}" destId="{1D20A1EC-44AF-4B63-B411-EA53EC52DC8F}" srcOrd="1" destOrd="0" presId="urn:microsoft.com/office/officeart/2008/layout/LinedList"/>
    <dgm:cxn modelId="{C22B1882-AF1F-4F06-B1BF-93ACD1E51DEB}" type="presParOf" srcId="{1D20A1EC-44AF-4B63-B411-EA53EC52DC8F}" destId="{4AE87D5B-A8C5-4F13-A638-B417C6093AA6}" srcOrd="0" destOrd="0" presId="urn:microsoft.com/office/officeart/2008/layout/LinedList"/>
    <dgm:cxn modelId="{1423B748-A58F-4DFE-8F49-FEFD501088BF}" type="presParOf" srcId="{1D20A1EC-44AF-4B63-B411-EA53EC52DC8F}" destId="{3D1C6D5D-88AF-45D0-BB1D-41E53C1F1844}" srcOrd="1" destOrd="0" presId="urn:microsoft.com/office/officeart/2008/layout/LinedList"/>
    <dgm:cxn modelId="{A10E9BD8-9B0B-44C4-8B61-C800A3021679}" type="presParOf" srcId="{3D1C6D5D-88AF-45D0-BB1D-41E53C1F1844}" destId="{85517044-E528-4468-A579-D5A2B1E62307}" srcOrd="0" destOrd="0" presId="urn:microsoft.com/office/officeart/2008/layout/LinedList"/>
    <dgm:cxn modelId="{F526052B-C8FE-4189-8603-662CFBA17DFB}" type="presParOf" srcId="{3D1C6D5D-88AF-45D0-BB1D-41E53C1F1844}" destId="{84F8A7CD-D226-43F5-8341-F929D99F1600}" srcOrd="1" destOrd="0" presId="urn:microsoft.com/office/officeart/2008/layout/LinedList"/>
    <dgm:cxn modelId="{A69DA5B9-3AFE-43DD-9122-88365C335B37}" type="presParOf" srcId="{3D1C6D5D-88AF-45D0-BB1D-41E53C1F1844}" destId="{21260E42-88E7-4CD4-8486-BA50534439BD}" srcOrd="2" destOrd="0" presId="urn:microsoft.com/office/officeart/2008/layout/LinedList"/>
    <dgm:cxn modelId="{4CD2FB06-1B1D-4FD0-8B27-DC5EF319F997}" type="presParOf" srcId="{1D20A1EC-44AF-4B63-B411-EA53EC52DC8F}" destId="{C4E293AF-D1C9-4C08-977A-D696B1BE240E}" srcOrd="2" destOrd="0" presId="urn:microsoft.com/office/officeart/2008/layout/LinedList"/>
    <dgm:cxn modelId="{79045202-7BF5-4E8A-9FFA-35781EEA2EBF}" type="presParOf" srcId="{1D20A1EC-44AF-4B63-B411-EA53EC52DC8F}" destId="{53ED0843-76B1-4795-87DB-BD389B3E17E7}" srcOrd="3" destOrd="0" presId="urn:microsoft.com/office/officeart/2008/layout/LinedList"/>
    <dgm:cxn modelId="{DF538D27-E390-4517-B513-AAE4B566DA33}" type="presParOf" srcId="{1D20A1EC-44AF-4B63-B411-EA53EC52DC8F}" destId="{B630BEC9-D456-4B0B-A1EE-A713E1240596}" srcOrd="4" destOrd="0" presId="urn:microsoft.com/office/officeart/2008/layout/LinedList"/>
    <dgm:cxn modelId="{88C029A9-066A-4BCB-8586-94A8822F1299}" type="presParOf" srcId="{B630BEC9-D456-4B0B-A1EE-A713E1240596}" destId="{2C5C2CC5-025F-4E60-AFC2-4850FA54217C}" srcOrd="0" destOrd="0" presId="urn:microsoft.com/office/officeart/2008/layout/LinedList"/>
    <dgm:cxn modelId="{D0391F59-D615-422B-BF10-17AB4ED2E641}" type="presParOf" srcId="{B630BEC9-D456-4B0B-A1EE-A713E1240596}" destId="{F621DDDB-BFCA-4F94-ADEA-AFAB52FD017E}" srcOrd="1" destOrd="0" presId="urn:microsoft.com/office/officeart/2008/layout/LinedList"/>
    <dgm:cxn modelId="{1998ABDE-3532-4C58-8E26-A90BC7DD8E49}" type="presParOf" srcId="{B630BEC9-D456-4B0B-A1EE-A713E1240596}" destId="{37F3477D-B4ED-4860-BB8D-3BE26CD291E5}" srcOrd="2" destOrd="0" presId="urn:microsoft.com/office/officeart/2008/layout/LinedList"/>
    <dgm:cxn modelId="{A541ADF1-39A8-46E7-ADED-ED1D407FD83A}" type="presParOf" srcId="{1D20A1EC-44AF-4B63-B411-EA53EC52DC8F}" destId="{08EE404F-1B1F-451A-A93D-E729F523515D}" srcOrd="5" destOrd="0" presId="urn:microsoft.com/office/officeart/2008/layout/LinedList"/>
    <dgm:cxn modelId="{195D1E1C-095B-42AB-9421-9AFF5A703A7F}" type="presParOf" srcId="{1D20A1EC-44AF-4B63-B411-EA53EC52DC8F}" destId="{A2546ED4-6677-4E41-AE5A-1AA987306D3E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C0A5CD-AE18-4585-BE5E-2A3DC2965F6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3116E00-572D-464B-9445-541F34090CF5}">
      <dgm:prSet phldrT="[Metin]" custT="1"/>
      <dgm:spPr/>
      <dgm:t>
        <a:bodyPr/>
        <a:lstStyle/>
        <a:p>
          <a:endParaRPr lang="tr-TR" sz="2400" b="1" dirty="0" smtClean="0">
            <a:latin typeface="Bell MT" pitchFamily="18" charset="0"/>
          </a:endParaRPr>
        </a:p>
        <a:p>
          <a:r>
            <a:rPr lang="tr-TR" sz="2400" b="1" dirty="0" smtClean="0">
              <a:latin typeface="Bell MT" pitchFamily="18" charset="0"/>
            </a:rPr>
            <a:t>LİDAKOİN</a:t>
          </a:r>
          <a:endParaRPr lang="tr-TR" sz="2400" b="1" dirty="0">
            <a:latin typeface="Bell MT" pitchFamily="18" charset="0"/>
          </a:endParaRPr>
        </a:p>
      </dgm:t>
    </dgm:pt>
    <dgm:pt modelId="{2A41145D-9024-4314-BAFA-108FA660BAA8}" type="parTrans" cxnId="{9D3C55A9-2A30-4C1B-884B-197F971C7CEE}">
      <dgm:prSet/>
      <dgm:spPr/>
      <dgm:t>
        <a:bodyPr/>
        <a:lstStyle/>
        <a:p>
          <a:endParaRPr lang="tr-TR"/>
        </a:p>
      </dgm:t>
    </dgm:pt>
    <dgm:pt modelId="{58E66EEE-DF42-46F5-BF73-13E797E6F543}" type="sibTrans" cxnId="{9D3C55A9-2A30-4C1B-884B-197F971C7CEE}">
      <dgm:prSet/>
      <dgm:spPr/>
      <dgm:t>
        <a:bodyPr/>
        <a:lstStyle/>
        <a:p>
          <a:endParaRPr lang="tr-TR"/>
        </a:p>
      </dgm:t>
    </dgm:pt>
    <dgm:pt modelId="{972C8B63-6B6B-42D7-A2B5-273A9C1744A7}">
      <dgm:prSet phldrT="[Metin]" custT="1"/>
      <dgm:spPr/>
      <dgm:t>
        <a:bodyPr/>
        <a:lstStyle/>
        <a:p>
          <a:pPr algn="just"/>
          <a:r>
            <a:rPr lang="tr-TR" sz="2000" dirty="0" smtClean="0">
              <a:latin typeface="Bell MT" pitchFamily="18" charset="0"/>
            </a:rPr>
            <a:t>Hızlı sodyum kanallarını blokaj yoluyla harekete geçerek </a:t>
          </a:r>
          <a:r>
            <a:rPr lang="tr-TR" sz="2000" b="1" dirty="0" err="1" smtClean="0">
              <a:latin typeface="Bell MT" pitchFamily="18" charset="0"/>
            </a:rPr>
            <a:t>membran</a:t>
          </a:r>
          <a:r>
            <a:rPr lang="tr-TR" sz="2000" b="1" dirty="0" smtClean="0">
              <a:latin typeface="Bell MT" pitchFamily="18" charset="0"/>
            </a:rPr>
            <a:t> potansiyellerinin dengelenmesini sağlaması ve böylece </a:t>
          </a:r>
          <a:r>
            <a:rPr lang="tr-TR" sz="2000" b="1" dirty="0" err="1" smtClean="0">
              <a:latin typeface="Bell MT" pitchFamily="18" charset="0"/>
            </a:rPr>
            <a:t>uyarılabilirliğin</a:t>
          </a:r>
          <a:r>
            <a:rPr lang="tr-TR" sz="2000" b="1" dirty="0" smtClean="0">
              <a:latin typeface="Bell MT" pitchFamily="18" charset="0"/>
            </a:rPr>
            <a:t> azalması</a:t>
          </a:r>
          <a:endParaRPr lang="tr-TR" sz="2000" dirty="0">
            <a:latin typeface="Bell MT" pitchFamily="18" charset="0"/>
          </a:endParaRPr>
        </a:p>
      </dgm:t>
    </dgm:pt>
    <dgm:pt modelId="{84C3E251-AE97-4CE6-BD8B-B37551E22C75}" type="parTrans" cxnId="{230D7F0C-F3E4-45A5-B3CB-7F2CBFC336C0}">
      <dgm:prSet/>
      <dgm:spPr/>
      <dgm:t>
        <a:bodyPr/>
        <a:lstStyle/>
        <a:p>
          <a:endParaRPr lang="tr-TR"/>
        </a:p>
      </dgm:t>
    </dgm:pt>
    <dgm:pt modelId="{6C676AB6-837C-428D-8875-0CF9CC2C6806}" type="sibTrans" cxnId="{230D7F0C-F3E4-45A5-B3CB-7F2CBFC336C0}">
      <dgm:prSet/>
      <dgm:spPr/>
      <dgm:t>
        <a:bodyPr/>
        <a:lstStyle/>
        <a:p>
          <a:endParaRPr lang="tr-TR"/>
        </a:p>
      </dgm:t>
    </dgm:pt>
    <dgm:pt modelId="{7AE2583B-26AD-4158-9C93-AD4CA1E7C2AC}">
      <dgm:prSet phldrT="[Metin]" custT="1"/>
      <dgm:spPr/>
      <dgm:t>
        <a:bodyPr/>
        <a:lstStyle/>
        <a:p>
          <a:pPr algn="just"/>
          <a:endParaRPr lang="tr-TR" sz="2000" dirty="0">
            <a:latin typeface="Bell MT" pitchFamily="18" charset="0"/>
          </a:endParaRPr>
        </a:p>
      </dgm:t>
    </dgm:pt>
    <dgm:pt modelId="{15422F29-5A2C-4ABE-8495-1E860C325B54}" type="sibTrans" cxnId="{E9A68E9F-AD38-4B3D-A32E-41A6BEEE67D1}">
      <dgm:prSet/>
      <dgm:spPr/>
      <dgm:t>
        <a:bodyPr/>
        <a:lstStyle/>
        <a:p>
          <a:endParaRPr lang="tr-TR"/>
        </a:p>
      </dgm:t>
    </dgm:pt>
    <dgm:pt modelId="{26E08724-AA78-4D3F-BF32-65FDDFF5B833}" type="parTrans" cxnId="{E9A68E9F-AD38-4B3D-A32E-41A6BEEE67D1}">
      <dgm:prSet/>
      <dgm:spPr/>
      <dgm:t>
        <a:bodyPr/>
        <a:lstStyle/>
        <a:p>
          <a:endParaRPr lang="tr-TR"/>
        </a:p>
      </dgm:t>
    </dgm:pt>
    <dgm:pt modelId="{26FE17B8-866A-4E28-8F49-49F6037E5646}" type="pres">
      <dgm:prSet presAssocID="{A7C0A5CD-AE18-4585-BE5E-2A3DC2965F6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C8952169-E208-4C1D-8B7F-1F428FD78779}" type="pres">
      <dgm:prSet presAssocID="{E3116E00-572D-464B-9445-541F34090CF5}" presName="thickLine" presStyleLbl="alignNode1" presStyleIdx="0" presStyleCnt="1"/>
      <dgm:spPr/>
    </dgm:pt>
    <dgm:pt modelId="{C5A462AB-86C8-43AB-BA30-B7875EC1876C}" type="pres">
      <dgm:prSet presAssocID="{E3116E00-572D-464B-9445-541F34090CF5}" presName="horz1" presStyleCnt="0"/>
      <dgm:spPr/>
    </dgm:pt>
    <dgm:pt modelId="{3E73AA26-5E50-428D-BBB8-383C0835606A}" type="pres">
      <dgm:prSet presAssocID="{E3116E00-572D-464B-9445-541F34090CF5}" presName="tx1" presStyleLbl="revTx" presStyleIdx="0" presStyleCnt="3" custScaleX="140221"/>
      <dgm:spPr/>
      <dgm:t>
        <a:bodyPr/>
        <a:lstStyle/>
        <a:p>
          <a:endParaRPr lang="tr-TR"/>
        </a:p>
      </dgm:t>
    </dgm:pt>
    <dgm:pt modelId="{1D20A1EC-44AF-4B63-B411-EA53EC52DC8F}" type="pres">
      <dgm:prSet presAssocID="{E3116E00-572D-464B-9445-541F34090CF5}" presName="vert1" presStyleCnt="0"/>
      <dgm:spPr/>
    </dgm:pt>
    <dgm:pt modelId="{8EA71CF0-FF7B-4CB5-8716-A60BB22C15AC}" type="pres">
      <dgm:prSet presAssocID="{972C8B63-6B6B-42D7-A2B5-273A9C1744A7}" presName="vertSpace2a" presStyleCnt="0"/>
      <dgm:spPr/>
    </dgm:pt>
    <dgm:pt modelId="{943D13D0-2206-4F6F-A309-1F4E83E04CCC}" type="pres">
      <dgm:prSet presAssocID="{972C8B63-6B6B-42D7-A2B5-273A9C1744A7}" presName="horz2" presStyleCnt="0"/>
      <dgm:spPr/>
    </dgm:pt>
    <dgm:pt modelId="{3C2997BC-D8C0-4A4B-A1E8-57699A6385BA}" type="pres">
      <dgm:prSet presAssocID="{972C8B63-6B6B-42D7-A2B5-273A9C1744A7}" presName="horzSpace2" presStyleCnt="0"/>
      <dgm:spPr/>
    </dgm:pt>
    <dgm:pt modelId="{F6D82622-3314-4798-BE0C-956127F29406}" type="pres">
      <dgm:prSet presAssocID="{972C8B63-6B6B-42D7-A2B5-273A9C1744A7}" presName="tx2" presStyleLbl="revTx" presStyleIdx="1" presStyleCnt="3" custScaleX="109443" custScaleY="49563" custLinFactNeighborY="756"/>
      <dgm:spPr/>
      <dgm:t>
        <a:bodyPr/>
        <a:lstStyle/>
        <a:p>
          <a:endParaRPr lang="tr-TR"/>
        </a:p>
      </dgm:t>
    </dgm:pt>
    <dgm:pt modelId="{78B40881-FF6E-4D10-A435-05D4F7E1B0CF}" type="pres">
      <dgm:prSet presAssocID="{972C8B63-6B6B-42D7-A2B5-273A9C1744A7}" presName="vert2" presStyleCnt="0"/>
      <dgm:spPr/>
    </dgm:pt>
    <dgm:pt modelId="{C4EAF9B5-9532-445D-9F2C-01C0CF1F0F52}" type="pres">
      <dgm:prSet presAssocID="{972C8B63-6B6B-42D7-A2B5-273A9C1744A7}" presName="thinLine2b" presStyleLbl="callout" presStyleIdx="0" presStyleCnt="2" custLinFactY="-188941" custLinFactNeighborX="3874" custLinFactNeighborY="-200000"/>
      <dgm:spPr/>
    </dgm:pt>
    <dgm:pt modelId="{57770AD6-8AAB-4443-AD32-C9F30D8B2BC0}" type="pres">
      <dgm:prSet presAssocID="{972C8B63-6B6B-42D7-A2B5-273A9C1744A7}" presName="vertSpace2b" presStyleCnt="0"/>
      <dgm:spPr/>
    </dgm:pt>
    <dgm:pt modelId="{CEF0E626-2B39-42D5-B6BD-B69D0124FA63}" type="pres">
      <dgm:prSet presAssocID="{7AE2583B-26AD-4158-9C93-AD4CA1E7C2AC}" presName="horz2" presStyleCnt="0"/>
      <dgm:spPr/>
    </dgm:pt>
    <dgm:pt modelId="{D8C0E9BD-ED90-4DCD-A27A-F5D8CABAF599}" type="pres">
      <dgm:prSet presAssocID="{7AE2583B-26AD-4158-9C93-AD4CA1E7C2AC}" presName="horzSpace2" presStyleCnt="0"/>
      <dgm:spPr/>
    </dgm:pt>
    <dgm:pt modelId="{7E3851E8-0FF0-4226-8E00-4496913F6A66}" type="pres">
      <dgm:prSet presAssocID="{7AE2583B-26AD-4158-9C93-AD4CA1E7C2AC}" presName="tx2" presStyleLbl="revTx" presStyleIdx="2" presStyleCnt="3" custScaleX="98443" custScaleY="22940" custLinFactNeighborX="10905"/>
      <dgm:spPr/>
      <dgm:t>
        <a:bodyPr/>
        <a:lstStyle/>
        <a:p>
          <a:endParaRPr lang="tr-TR"/>
        </a:p>
      </dgm:t>
    </dgm:pt>
    <dgm:pt modelId="{EA53348B-2D38-40B7-B439-EDEE92468065}" type="pres">
      <dgm:prSet presAssocID="{7AE2583B-26AD-4158-9C93-AD4CA1E7C2AC}" presName="vert2" presStyleCnt="0"/>
      <dgm:spPr/>
    </dgm:pt>
    <dgm:pt modelId="{4AA9A02F-444A-4C95-8E09-3A53300A3767}" type="pres">
      <dgm:prSet presAssocID="{7AE2583B-26AD-4158-9C93-AD4CA1E7C2AC}" presName="thinLine2b" presStyleLbl="callout" presStyleIdx="1" presStyleCnt="2"/>
      <dgm:spPr/>
    </dgm:pt>
    <dgm:pt modelId="{D398C7C9-BAFD-4CF4-916D-46503B62BD0C}" type="pres">
      <dgm:prSet presAssocID="{7AE2583B-26AD-4158-9C93-AD4CA1E7C2AC}" presName="vertSpace2b" presStyleCnt="0"/>
      <dgm:spPr/>
    </dgm:pt>
  </dgm:ptLst>
  <dgm:cxnLst>
    <dgm:cxn modelId="{230D7F0C-F3E4-45A5-B3CB-7F2CBFC336C0}" srcId="{E3116E00-572D-464B-9445-541F34090CF5}" destId="{972C8B63-6B6B-42D7-A2B5-273A9C1744A7}" srcOrd="0" destOrd="0" parTransId="{84C3E251-AE97-4CE6-BD8B-B37551E22C75}" sibTransId="{6C676AB6-837C-428D-8875-0CF9CC2C6806}"/>
    <dgm:cxn modelId="{E9A68E9F-AD38-4B3D-A32E-41A6BEEE67D1}" srcId="{E3116E00-572D-464B-9445-541F34090CF5}" destId="{7AE2583B-26AD-4158-9C93-AD4CA1E7C2AC}" srcOrd="1" destOrd="0" parTransId="{26E08724-AA78-4D3F-BF32-65FDDFF5B833}" sibTransId="{15422F29-5A2C-4ABE-8495-1E860C325B54}"/>
    <dgm:cxn modelId="{9D3C55A9-2A30-4C1B-884B-197F971C7CEE}" srcId="{A7C0A5CD-AE18-4585-BE5E-2A3DC2965F6D}" destId="{E3116E00-572D-464B-9445-541F34090CF5}" srcOrd="0" destOrd="0" parTransId="{2A41145D-9024-4314-BAFA-108FA660BAA8}" sibTransId="{58E66EEE-DF42-46F5-BF73-13E797E6F543}"/>
    <dgm:cxn modelId="{1EEC4AF1-2E37-42E4-B11C-DB6A56126AFA}" type="presOf" srcId="{E3116E00-572D-464B-9445-541F34090CF5}" destId="{3E73AA26-5E50-428D-BBB8-383C0835606A}" srcOrd="0" destOrd="0" presId="urn:microsoft.com/office/officeart/2008/layout/LinedList"/>
    <dgm:cxn modelId="{90C3F1C1-EE06-4794-A7F7-FF4DFC5D0E3C}" type="presOf" srcId="{A7C0A5CD-AE18-4585-BE5E-2A3DC2965F6D}" destId="{26FE17B8-866A-4E28-8F49-49F6037E5646}" srcOrd="0" destOrd="0" presId="urn:microsoft.com/office/officeart/2008/layout/LinedList"/>
    <dgm:cxn modelId="{8F2B662D-E6F5-43A8-B477-81ECEE54AC7D}" type="presOf" srcId="{7AE2583B-26AD-4158-9C93-AD4CA1E7C2AC}" destId="{7E3851E8-0FF0-4226-8E00-4496913F6A66}" srcOrd="0" destOrd="0" presId="urn:microsoft.com/office/officeart/2008/layout/LinedList"/>
    <dgm:cxn modelId="{D06BC474-283B-4A96-8DA1-51663985FC76}" type="presOf" srcId="{972C8B63-6B6B-42D7-A2B5-273A9C1744A7}" destId="{F6D82622-3314-4798-BE0C-956127F29406}" srcOrd="0" destOrd="0" presId="urn:microsoft.com/office/officeart/2008/layout/LinedList"/>
    <dgm:cxn modelId="{6882C2BE-04F4-46B2-9C2A-A686DAD64164}" type="presParOf" srcId="{26FE17B8-866A-4E28-8F49-49F6037E5646}" destId="{C8952169-E208-4C1D-8B7F-1F428FD78779}" srcOrd="0" destOrd="0" presId="urn:microsoft.com/office/officeart/2008/layout/LinedList"/>
    <dgm:cxn modelId="{EB92D880-ED3D-4A51-8D63-A58D03C6D4D0}" type="presParOf" srcId="{26FE17B8-866A-4E28-8F49-49F6037E5646}" destId="{C5A462AB-86C8-43AB-BA30-B7875EC1876C}" srcOrd="1" destOrd="0" presId="urn:microsoft.com/office/officeart/2008/layout/LinedList"/>
    <dgm:cxn modelId="{80200E01-3231-461F-9971-F219E6D426E9}" type="presParOf" srcId="{C5A462AB-86C8-43AB-BA30-B7875EC1876C}" destId="{3E73AA26-5E50-428D-BBB8-383C0835606A}" srcOrd="0" destOrd="0" presId="urn:microsoft.com/office/officeart/2008/layout/LinedList"/>
    <dgm:cxn modelId="{69A0827B-2D1E-4403-AD77-E8FF155A826E}" type="presParOf" srcId="{C5A462AB-86C8-43AB-BA30-B7875EC1876C}" destId="{1D20A1EC-44AF-4B63-B411-EA53EC52DC8F}" srcOrd="1" destOrd="0" presId="urn:microsoft.com/office/officeart/2008/layout/LinedList"/>
    <dgm:cxn modelId="{85A42D14-665D-4030-9372-6EB276974917}" type="presParOf" srcId="{1D20A1EC-44AF-4B63-B411-EA53EC52DC8F}" destId="{8EA71CF0-FF7B-4CB5-8716-A60BB22C15AC}" srcOrd="0" destOrd="0" presId="urn:microsoft.com/office/officeart/2008/layout/LinedList"/>
    <dgm:cxn modelId="{FD6A3F6E-8FA7-4352-91E7-A9D9D1773CE6}" type="presParOf" srcId="{1D20A1EC-44AF-4B63-B411-EA53EC52DC8F}" destId="{943D13D0-2206-4F6F-A309-1F4E83E04CCC}" srcOrd="1" destOrd="0" presId="urn:microsoft.com/office/officeart/2008/layout/LinedList"/>
    <dgm:cxn modelId="{86FD31D6-90E9-4B75-B6DD-41A97194C8DA}" type="presParOf" srcId="{943D13D0-2206-4F6F-A309-1F4E83E04CCC}" destId="{3C2997BC-D8C0-4A4B-A1E8-57699A6385BA}" srcOrd="0" destOrd="0" presId="urn:microsoft.com/office/officeart/2008/layout/LinedList"/>
    <dgm:cxn modelId="{B635169E-368B-4B2B-B096-04CAC083B7F4}" type="presParOf" srcId="{943D13D0-2206-4F6F-A309-1F4E83E04CCC}" destId="{F6D82622-3314-4798-BE0C-956127F29406}" srcOrd="1" destOrd="0" presId="urn:microsoft.com/office/officeart/2008/layout/LinedList"/>
    <dgm:cxn modelId="{93B545D1-551E-4DB2-9D32-9FCB57179222}" type="presParOf" srcId="{943D13D0-2206-4F6F-A309-1F4E83E04CCC}" destId="{78B40881-FF6E-4D10-A435-05D4F7E1B0CF}" srcOrd="2" destOrd="0" presId="urn:microsoft.com/office/officeart/2008/layout/LinedList"/>
    <dgm:cxn modelId="{02BAB223-2729-424C-B9BB-5600B9084D59}" type="presParOf" srcId="{1D20A1EC-44AF-4B63-B411-EA53EC52DC8F}" destId="{C4EAF9B5-9532-445D-9F2C-01C0CF1F0F52}" srcOrd="2" destOrd="0" presId="urn:microsoft.com/office/officeart/2008/layout/LinedList"/>
    <dgm:cxn modelId="{84F0AF37-A8AA-4909-B767-988E553E7B4B}" type="presParOf" srcId="{1D20A1EC-44AF-4B63-B411-EA53EC52DC8F}" destId="{57770AD6-8AAB-4443-AD32-C9F30D8B2BC0}" srcOrd="3" destOrd="0" presId="urn:microsoft.com/office/officeart/2008/layout/LinedList"/>
    <dgm:cxn modelId="{4D14B821-1BE7-4A9C-92F2-6A61E7D76FD3}" type="presParOf" srcId="{1D20A1EC-44AF-4B63-B411-EA53EC52DC8F}" destId="{CEF0E626-2B39-42D5-B6BD-B69D0124FA63}" srcOrd="4" destOrd="0" presId="urn:microsoft.com/office/officeart/2008/layout/LinedList"/>
    <dgm:cxn modelId="{98ACBF47-FDE8-4966-8431-A6ABA7DD49C3}" type="presParOf" srcId="{CEF0E626-2B39-42D5-B6BD-B69D0124FA63}" destId="{D8C0E9BD-ED90-4DCD-A27A-F5D8CABAF599}" srcOrd="0" destOrd="0" presId="urn:microsoft.com/office/officeart/2008/layout/LinedList"/>
    <dgm:cxn modelId="{711C80BF-00CF-4177-87E8-3E96C0414374}" type="presParOf" srcId="{CEF0E626-2B39-42D5-B6BD-B69D0124FA63}" destId="{7E3851E8-0FF0-4226-8E00-4496913F6A66}" srcOrd="1" destOrd="0" presId="urn:microsoft.com/office/officeart/2008/layout/LinedList"/>
    <dgm:cxn modelId="{DA96FFC5-8BA6-495B-9F6A-456E42D49B3A}" type="presParOf" srcId="{CEF0E626-2B39-42D5-B6BD-B69D0124FA63}" destId="{EA53348B-2D38-40B7-B439-EDEE92468065}" srcOrd="2" destOrd="0" presId="urn:microsoft.com/office/officeart/2008/layout/LinedList"/>
    <dgm:cxn modelId="{AA32BABB-4DFF-448E-A0A9-C596212C3BCA}" type="presParOf" srcId="{1D20A1EC-44AF-4B63-B411-EA53EC52DC8F}" destId="{4AA9A02F-444A-4C95-8E09-3A53300A3767}" srcOrd="5" destOrd="0" presId="urn:microsoft.com/office/officeart/2008/layout/LinedList"/>
    <dgm:cxn modelId="{7F74CF66-97D4-4613-B066-AA19DEBD652C}" type="presParOf" srcId="{1D20A1EC-44AF-4B63-B411-EA53EC52DC8F}" destId="{D398C7C9-BAFD-4CF4-916D-46503B62BD0C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8EA94A-1DE2-4F72-8014-5B18EE69551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6415DF8-6350-409C-B714-E37901347DC0}">
      <dgm:prSet phldrT="[Metin]" custT="1"/>
      <dgm:spPr/>
      <dgm:t>
        <a:bodyPr/>
        <a:lstStyle/>
        <a:p>
          <a:endParaRPr lang="tr-TR" sz="2400" b="1" dirty="0" smtClean="0">
            <a:latin typeface="Bell MT" pitchFamily="18" charset="0"/>
          </a:endParaRPr>
        </a:p>
        <a:p>
          <a:r>
            <a:rPr lang="tr-TR" sz="2400" b="1" dirty="0" smtClean="0">
              <a:latin typeface="Bell MT" pitchFamily="18" charset="0"/>
            </a:rPr>
            <a:t>LİDAKOİN</a:t>
          </a:r>
          <a:endParaRPr lang="tr-TR" sz="2400" b="1" dirty="0">
            <a:latin typeface="Bell MT" pitchFamily="18" charset="0"/>
          </a:endParaRPr>
        </a:p>
      </dgm:t>
    </dgm:pt>
    <dgm:pt modelId="{57E07457-1CB7-4FEC-99A3-A1F9B3C0148F}" type="parTrans" cxnId="{8D4ED269-CA8D-445E-90A9-5CD8A235C353}">
      <dgm:prSet/>
      <dgm:spPr/>
      <dgm:t>
        <a:bodyPr/>
        <a:lstStyle/>
        <a:p>
          <a:endParaRPr lang="tr-TR"/>
        </a:p>
      </dgm:t>
    </dgm:pt>
    <dgm:pt modelId="{2516F357-2779-440B-99D0-EB413B6CEAF1}" type="sibTrans" cxnId="{8D4ED269-CA8D-445E-90A9-5CD8A235C353}">
      <dgm:prSet/>
      <dgm:spPr/>
      <dgm:t>
        <a:bodyPr/>
        <a:lstStyle/>
        <a:p>
          <a:endParaRPr lang="tr-TR"/>
        </a:p>
      </dgm:t>
    </dgm:pt>
    <dgm:pt modelId="{CFD53FA4-FD2B-4F55-8242-BF93D1B12531}">
      <dgm:prSet phldrT="[Metin]" custT="1"/>
      <dgm:spPr/>
      <dgm:t>
        <a:bodyPr/>
        <a:lstStyle/>
        <a:p>
          <a:pPr algn="just"/>
          <a:r>
            <a:rPr lang="tr-TR" sz="2000" dirty="0" smtClean="0">
              <a:latin typeface="Bell MT" pitchFamily="18" charset="0"/>
            </a:rPr>
            <a:t>Magnezyum iyonları ile birlikte </a:t>
          </a:r>
          <a:r>
            <a:rPr lang="tr-TR" sz="2000" dirty="0" err="1" smtClean="0">
              <a:latin typeface="Bell MT" pitchFamily="18" charset="0"/>
            </a:rPr>
            <a:t>lidakoinin</a:t>
          </a:r>
          <a:r>
            <a:rPr lang="tr-TR" sz="2000" dirty="0" smtClean="0">
              <a:latin typeface="Bell MT" pitchFamily="18" charset="0"/>
            </a:rPr>
            <a:t> s</a:t>
          </a:r>
          <a:r>
            <a:rPr lang="tr-TR" sz="2000" b="1" dirty="0" smtClean="0">
              <a:latin typeface="Bell MT" pitchFamily="18" charset="0"/>
            </a:rPr>
            <a:t>ol </a:t>
          </a:r>
          <a:r>
            <a:rPr lang="tr-TR" sz="2000" b="1" dirty="0" err="1" smtClean="0">
              <a:latin typeface="Bell MT" pitchFamily="18" charset="0"/>
            </a:rPr>
            <a:t>ventrikül</a:t>
          </a:r>
          <a:r>
            <a:rPr lang="tr-TR" sz="2000" b="1" dirty="0" smtClean="0">
              <a:latin typeface="Bell MT" pitchFamily="18" charset="0"/>
            </a:rPr>
            <a:t> fonksiyonunun üstün korumasını sağladığı ve ayrıca </a:t>
          </a:r>
          <a:r>
            <a:rPr lang="tr-TR" sz="2000" b="1" dirty="0" err="1" smtClean="0">
              <a:latin typeface="Bell MT" pitchFamily="18" charset="0"/>
            </a:rPr>
            <a:t>miyokard</a:t>
          </a:r>
          <a:r>
            <a:rPr lang="tr-TR" sz="2000" b="1" dirty="0" smtClean="0">
              <a:latin typeface="Bell MT" pitchFamily="18" charset="0"/>
            </a:rPr>
            <a:t> ödemini azalttığı</a:t>
          </a:r>
          <a:r>
            <a:rPr lang="tr-TR" sz="2000" dirty="0" smtClean="0">
              <a:latin typeface="Bell MT" pitchFamily="18" charset="0"/>
            </a:rPr>
            <a:t> bildirilmiştir.</a:t>
          </a:r>
          <a:endParaRPr lang="tr-TR" sz="2000" dirty="0">
            <a:latin typeface="Bell MT" pitchFamily="18" charset="0"/>
          </a:endParaRPr>
        </a:p>
      </dgm:t>
    </dgm:pt>
    <dgm:pt modelId="{13783458-6EEB-47D1-896E-8736387A5390}" type="parTrans" cxnId="{A28B18C6-A7B3-4A36-94FC-A6A736E28A19}">
      <dgm:prSet/>
      <dgm:spPr/>
      <dgm:t>
        <a:bodyPr/>
        <a:lstStyle/>
        <a:p>
          <a:endParaRPr lang="tr-TR"/>
        </a:p>
      </dgm:t>
    </dgm:pt>
    <dgm:pt modelId="{7B57C563-8B49-4109-9703-330F46F6CFF3}" type="sibTrans" cxnId="{A28B18C6-A7B3-4A36-94FC-A6A736E28A19}">
      <dgm:prSet/>
      <dgm:spPr/>
      <dgm:t>
        <a:bodyPr/>
        <a:lstStyle/>
        <a:p>
          <a:endParaRPr lang="tr-TR"/>
        </a:p>
      </dgm:t>
    </dgm:pt>
    <dgm:pt modelId="{888435AD-BA37-4632-842C-185A4914FC68}">
      <dgm:prSet phldrT="[Metin]" custT="1"/>
      <dgm:spPr/>
      <dgm:t>
        <a:bodyPr/>
        <a:lstStyle/>
        <a:p>
          <a:pPr algn="just"/>
          <a:r>
            <a:rPr lang="tr-TR" sz="2000" dirty="0" smtClean="0">
              <a:latin typeface="Bell MT" pitchFamily="18" charset="0"/>
            </a:rPr>
            <a:t>Kalsiyum kanal </a:t>
          </a:r>
          <a:r>
            <a:rPr lang="tr-TR" sz="2000" dirty="0" err="1" smtClean="0">
              <a:latin typeface="Bell MT" pitchFamily="18" charset="0"/>
            </a:rPr>
            <a:t>blokörlerinin</a:t>
          </a:r>
          <a:r>
            <a:rPr lang="tr-TR" sz="2000" dirty="0" smtClean="0">
              <a:latin typeface="Bell MT" pitchFamily="18" charset="0"/>
            </a:rPr>
            <a:t> </a:t>
          </a:r>
          <a:r>
            <a:rPr lang="tr-TR" sz="2000" b="1" dirty="0" err="1" smtClean="0">
              <a:latin typeface="Bell MT" pitchFamily="18" charset="0"/>
            </a:rPr>
            <a:t>iskemi</a:t>
          </a:r>
          <a:r>
            <a:rPr lang="tr-TR" sz="2000" b="1" dirty="0" smtClean="0">
              <a:latin typeface="Bell MT" pitchFamily="18" charset="0"/>
            </a:rPr>
            <a:t> </a:t>
          </a:r>
          <a:r>
            <a:rPr lang="tr-TR" sz="2000" b="1" dirty="0" err="1" smtClean="0">
              <a:latin typeface="Bell MT" pitchFamily="18" charset="0"/>
            </a:rPr>
            <a:t>reperfüzyon</a:t>
          </a:r>
          <a:r>
            <a:rPr lang="tr-TR" sz="2000" b="1" dirty="0" smtClean="0">
              <a:latin typeface="Bell MT" pitchFamily="18" charset="0"/>
            </a:rPr>
            <a:t> hasarını azalttığı bilinmesi </a:t>
          </a:r>
          <a:r>
            <a:rPr lang="tr-TR" sz="2000" dirty="0" smtClean="0">
              <a:latin typeface="Bell MT" pitchFamily="18" charset="0"/>
            </a:rPr>
            <a:t>ve </a:t>
          </a:r>
          <a:r>
            <a:rPr lang="tr-TR" sz="2000" dirty="0" err="1" smtClean="0">
              <a:latin typeface="Bell MT" pitchFamily="18" charset="0"/>
            </a:rPr>
            <a:t>lidakoinin</a:t>
          </a:r>
          <a:r>
            <a:rPr lang="tr-TR" sz="2000" dirty="0" smtClean="0">
              <a:latin typeface="Bell MT" pitchFamily="18" charset="0"/>
            </a:rPr>
            <a:t> kalsiyum kanal bloke ettiğine dair kanıtlarının olması Bu da </a:t>
          </a:r>
          <a:r>
            <a:rPr lang="tr-TR" sz="2000" dirty="0" err="1" smtClean="0">
              <a:latin typeface="Bell MT" pitchFamily="18" charset="0"/>
            </a:rPr>
            <a:t>lidakoinin</a:t>
          </a:r>
          <a:r>
            <a:rPr lang="tr-TR" sz="2000" dirty="0" smtClean="0">
              <a:latin typeface="Bell MT" pitchFamily="18" charset="0"/>
            </a:rPr>
            <a:t> aşırı kalsiyum yüklenmesini azaltmadaki bir başka mekanizmadır.</a:t>
          </a:r>
          <a:endParaRPr lang="tr-TR" sz="2000" dirty="0">
            <a:latin typeface="Bell MT" pitchFamily="18" charset="0"/>
          </a:endParaRPr>
        </a:p>
      </dgm:t>
    </dgm:pt>
    <dgm:pt modelId="{C97B55B2-AB7F-4A14-94AF-BBC54C28DADF}" type="parTrans" cxnId="{B1EE7152-C902-4065-A367-060A293BB707}">
      <dgm:prSet/>
      <dgm:spPr/>
      <dgm:t>
        <a:bodyPr/>
        <a:lstStyle/>
        <a:p>
          <a:endParaRPr lang="tr-TR"/>
        </a:p>
      </dgm:t>
    </dgm:pt>
    <dgm:pt modelId="{FAF9E7B9-2647-472E-8F98-AE1550E50CA8}" type="sibTrans" cxnId="{B1EE7152-C902-4065-A367-060A293BB707}">
      <dgm:prSet/>
      <dgm:spPr/>
      <dgm:t>
        <a:bodyPr/>
        <a:lstStyle/>
        <a:p>
          <a:endParaRPr lang="tr-TR"/>
        </a:p>
      </dgm:t>
    </dgm:pt>
    <dgm:pt modelId="{290BEF5A-3648-429E-8318-840FD9F4CD6D}" type="pres">
      <dgm:prSet presAssocID="{9C8EA94A-1DE2-4F72-8014-5B18EE69551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6358B643-B1DB-40FD-93FA-73EF03CBA052}" type="pres">
      <dgm:prSet presAssocID="{86415DF8-6350-409C-B714-E37901347DC0}" presName="thickLine" presStyleLbl="alignNode1" presStyleIdx="0" presStyleCnt="1"/>
      <dgm:spPr/>
    </dgm:pt>
    <dgm:pt modelId="{67C3D7A3-C9B8-4FB5-AB4E-3063F709B911}" type="pres">
      <dgm:prSet presAssocID="{86415DF8-6350-409C-B714-E37901347DC0}" presName="horz1" presStyleCnt="0"/>
      <dgm:spPr/>
    </dgm:pt>
    <dgm:pt modelId="{AB7E8087-CF98-4CEF-810A-98EAA9D56081}" type="pres">
      <dgm:prSet presAssocID="{86415DF8-6350-409C-B714-E37901347DC0}" presName="tx1" presStyleLbl="revTx" presStyleIdx="0" presStyleCnt="3" custScaleX="116485"/>
      <dgm:spPr/>
      <dgm:t>
        <a:bodyPr/>
        <a:lstStyle/>
        <a:p>
          <a:endParaRPr lang="tr-TR"/>
        </a:p>
      </dgm:t>
    </dgm:pt>
    <dgm:pt modelId="{4F3AE2A5-7DCD-4C02-BF2F-0FBE081A18BB}" type="pres">
      <dgm:prSet presAssocID="{86415DF8-6350-409C-B714-E37901347DC0}" presName="vert1" presStyleCnt="0"/>
      <dgm:spPr/>
    </dgm:pt>
    <dgm:pt modelId="{A82826DE-B96A-435C-B3A6-59241840B83D}" type="pres">
      <dgm:prSet presAssocID="{CFD53FA4-FD2B-4F55-8242-BF93D1B12531}" presName="vertSpace2a" presStyleCnt="0"/>
      <dgm:spPr/>
    </dgm:pt>
    <dgm:pt modelId="{942667CA-9378-442D-8010-8FB3C14F516D}" type="pres">
      <dgm:prSet presAssocID="{CFD53FA4-FD2B-4F55-8242-BF93D1B12531}" presName="horz2" presStyleCnt="0"/>
      <dgm:spPr/>
    </dgm:pt>
    <dgm:pt modelId="{A55A674C-3F7C-40C3-A8B0-89969E16A16A}" type="pres">
      <dgm:prSet presAssocID="{CFD53FA4-FD2B-4F55-8242-BF93D1B12531}" presName="horzSpace2" presStyleCnt="0"/>
      <dgm:spPr/>
    </dgm:pt>
    <dgm:pt modelId="{99AE9D9D-6AF8-405B-8AFF-0DF4026C0160}" type="pres">
      <dgm:prSet presAssocID="{CFD53FA4-FD2B-4F55-8242-BF93D1B12531}" presName="tx2" presStyleLbl="revTx" presStyleIdx="1" presStyleCnt="3" custScaleY="68006" custLinFactNeighborY="268"/>
      <dgm:spPr/>
      <dgm:t>
        <a:bodyPr/>
        <a:lstStyle/>
        <a:p>
          <a:endParaRPr lang="tr-TR"/>
        </a:p>
      </dgm:t>
    </dgm:pt>
    <dgm:pt modelId="{EE6356C3-79DF-42A7-8B07-DD8B5102CE90}" type="pres">
      <dgm:prSet presAssocID="{CFD53FA4-FD2B-4F55-8242-BF93D1B12531}" presName="vert2" presStyleCnt="0"/>
      <dgm:spPr/>
    </dgm:pt>
    <dgm:pt modelId="{203F309A-E909-4D22-9E17-5BCC6E7165A9}" type="pres">
      <dgm:prSet presAssocID="{CFD53FA4-FD2B-4F55-8242-BF93D1B12531}" presName="thinLine2b" presStyleLbl="callout" presStyleIdx="0" presStyleCnt="2" custLinFactNeighborY="5355"/>
      <dgm:spPr/>
    </dgm:pt>
    <dgm:pt modelId="{90BDD1E8-C82E-44DE-9DB9-53DA90E94FA1}" type="pres">
      <dgm:prSet presAssocID="{CFD53FA4-FD2B-4F55-8242-BF93D1B12531}" presName="vertSpace2b" presStyleCnt="0"/>
      <dgm:spPr/>
    </dgm:pt>
    <dgm:pt modelId="{29A62A68-4DDD-4E0C-9E4B-F335629B9FB9}" type="pres">
      <dgm:prSet presAssocID="{888435AD-BA37-4632-842C-185A4914FC68}" presName="horz2" presStyleCnt="0"/>
      <dgm:spPr/>
    </dgm:pt>
    <dgm:pt modelId="{C07F98FF-1E72-4383-87EF-DBF82948F886}" type="pres">
      <dgm:prSet presAssocID="{888435AD-BA37-4632-842C-185A4914FC68}" presName="horzSpace2" presStyleCnt="0"/>
      <dgm:spPr/>
    </dgm:pt>
    <dgm:pt modelId="{EDF3C894-83D8-4D87-B68D-826F8BDE41A9}" type="pres">
      <dgm:prSet presAssocID="{888435AD-BA37-4632-842C-185A4914FC68}" presName="tx2" presStyleLbl="revTx" presStyleIdx="2" presStyleCnt="3" custLinFactNeighborY="1515"/>
      <dgm:spPr/>
      <dgm:t>
        <a:bodyPr/>
        <a:lstStyle/>
        <a:p>
          <a:endParaRPr lang="tr-TR"/>
        </a:p>
      </dgm:t>
    </dgm:pt>
    <dgm:pt modelId="{C0AA698A-0F7E-4719-B187-C3D47692B418}" type="pres">
      <dgm:prSet presAssocID="{888435AD-BA37-4632-842C-185A4914FC68}" presName="vert2" presStyleCnt="0"/>
      <dgm:spPr/>
    </dgm:pt>
    <dgm:pt modelId="{9DD51278-DD63-49F5-B1D5-45CF2E766A01}" type="pres">
      <dgm:prSet presAssocID="{888435AD-BA37-4632-842C-185A4914FC68}" presName="thinLine2b" presStyleLbl="callout" presStyleIdx="1" presStyleCnt="2" custLinFactY="-300000" custLinFactNeighborY="-357876"/>
      <dgm:spPr/>
    </dgm:pt>
    <dgm:pt modelId="{CE496099-4BFA-4E2D-80DA-32B0A1685DB7}" type="pres">
      <dgm:prSet presAssocID="{888435AD-BA37-4632-842C-185A4914FC68}" presName="vertSpace2b" presStyleCnt="0"/>
      <dgm:spPr/>
    </dgm:pt>
  </dgm:ptLst>
  <dgm:cxnLst>
    <dgm:cxn modelId="{72390BEA-7AED-40BC-82A0-157EF5905076}" type="presOf" srcId="{CFD53FA4-FD2B-4F55-8242-BF93D1B12531}" destId="{99AE9D9D-6AF8-405B-8AFF-0DF4026C0160}" srcOrd="0" destOrd="0" presId="urn:microsoft.com/office/officeart/2008/layout/LinedList"/>
    <dgm:cxn modelId="{A28B18C6-A7B3-4A36-94FC-A6A736E28A19}" srcId="{86415DF8-6350-409C-B714-E37901347DC0}" destId="{CFD53FA4-FD2B-4F55-8242-BF93D1B12531}" srcOrd="0" destOrd="0" parTransId="{13783458-6EEB-47D1-896E-8736387A5390}" sibTransId="{7B57C563-8B49-4109-9703-330F46F6CFF3}"/>
    <dgm:cxn modelId="{F40090C3-BD3E-4854-B4F2-5E3DD28F7E6A}" type="presOf" srcId="{888435AD-BA37-4632-842C-185A4914FC68}" destId="{EDF3C894-83D8-4D87-B68D-826F8BDE41A9}" srcOrd="0" destOrd="0" presId="urn:microsoft.com/office/officeart/2008/layout/LinedList"/>
    <dgm:cxn modelId="{D97C6BE5-BB7C-465C-975D-AD84D88215EE}" type="presOf" srcId="{86415DF8-6350-409C-B714-E37901347DC0}" destId="{AB7E8087-CF98-4CEF-810A-98EAA9D56081}" srcOrd="0" destOrd="0" presId="urn:microsoft.com/office/officeart/2008/layout/LinedList"/>
    <dgm:cxn modelId="{51DDCB43-2AB3-49E8-9060-D3DD172F2EDA}" type="presOf" srcId="{9C8EA94A-1DE2-4F72-8014-5B18EE695519}" destId="{290BEF5A-3648-429E-8318-840FD9F4CD6D}" srcOrd="0" destOrd="0" presId="urn:microsoft.com/office/officeart/2008/layout/LinedList"/>
    <dgm:cxn modelId="{8D4ED269-CA8D-445E-90A9-5CD8A235C353}" srcId="{9C8EA94A-1DE2-4F72-8014-5B18EE695519}" destId="{86415DF8-6350-409C-B714-E37901347DC0}" srcOrd="0" destOrd="0" parTransId="{57E07457-1CB7-4FEC-99A3-A1F9B3C0148F}" sibTransId="{2516F357-2779-440B-99D0-EB413B6CEAF1}"/>
    <dgm:cxn modelId="{B1EE7152-C902-4065-A367-060A293BB707}" srcId="{86415DF8-6350-409C-B714-E37901347DC0}" destId="{888435AD-BA37-4632-842C-185A4914FC68}" srcOrd="1" destOrd="0" parTransId="{C97B55B2-AB7F-4A14-94AF-BBC54C28DADF}" sibTransId="{FAF9E7B9-2647-472E-8F98-AE1550E50CA8}"/>
    <dgm:cxn modelId="{1D6DA802-BCF2-4544-B8F1-4CF74ABCFB7A}" type="presParOf" srcId="{290BEF5A-3648-429E-8318-840FD9F4CD6D}" destId="{6358B643-B1DB-40FD-93FA-73EF03CBA052}" srcOrd="0" destOrd="0" presId="urn:microsoft.com/office/officeart/2008/layout/LinedList"/>
    <dgm:cxn modelId="{33B3292F-8019-4895-97AA-340761676B5D}" type="presParOf" srcId="{290BEF5A-3648-429E-8318-840FD9F4CD6D}" destId="{67C3D7A3-C9B8-4FB5-AB4E-3063F709B911}" srcOrd="1" destOrd="0" presId="urn:microsoft.com/office/officeart/2008/layout/LinedList"/>
    <dgm:cxn modelId="{DBFF82D8-84F6-4BAF-8E99-C309439F0597}" type="presParOf" srcId="{67C3D7A3-C9B8-4FB5-AB4E-3063F709B911}" destId="{AB7E8087-CF98-4CEF-810A-98EAA9D56081}" srcOrd="0" destOrd="0" presId="urn:microsoft.com/office/officeart/2008/layout/LinedList"/>
    <dgm:cxn modelId="{C4675113-7DC6-4D0B-A821-F5E261F21183}" type="presParOf" srcId="{67C3D7A3-C9B8-4FB5-AB4E-3063F709B911}" destId="{4F3AE2A5-7DCD-4C02-BF2F-0FBE081A18BB}" srcOrd="1" destOrd="0" presId="urn:microsoft.com/office/officeart/2008/layout/LinedList"/>
    <dgm:cxn modelId="{086E7EA3-92A8-47C8-A6FB-C7EF7FD31050}" type="presParOf" srcId="{4F3AE2A5-7DCD-4C02-BF2F-0FBE081A18BB}" destId="{A82826DE-B96A-435C-B3A6-59241840B83D}" srcOrd="0" destOrd="0" presId="urn:microsoft.com/office/officeart/2008/layout/LinedList"/>
    <dgm:cxn modelId="{FAC88654-3A97-4D08-9D8B-1E48E34B80DE}" type="presParOf" srcId="{4F3AE2A5-7DCD-4C02-BF2F-0FBE081A18BB}" destId="{942667CA-9378-442D-8010-8FB3C14F516D}" srcOrd="1" destOrd="0" presId="urn:microsoft.com/office/officeart/2008/layout/LinedList"/>
    <dgm:cxn modelId="{F58EAF2C-E135-430B-8161-67EB7D62B1A1}" type="presParOf" srcId="{942667CA-9378-442D-8010-8FB3C14F516D}" destId="{A55A674C-3F7C-40C3-A8B0-89969E16A16A}" srcOrd="0" destOrd="0" presId="urn:microsoft.com/office/officeart/2008/layout/LinedList"/>
    <dgm:cxn modelId="{8500E2FA-EB83-4A8E-B137-C7153614E4CF}" type="presParOf" srcId="{942667CA-9378-442D-8010-8FB3C14F516D}" destId="{99AE9D9D-6AF8-405B-8AFF-0DF4026C0160}" srcOrd="1" destOrd="0" presId="urn:microsoft.com/office/officeart/2008/layout/LinedList"/>
    <dgm:cxn modelId="{9DC96592-173C-4DAA-AB90-BAC7BE749D49}" type="presParOf" srcId="{942667CA-9378-442D-8010-8FB3C14F516D}" destId="{EE6356C3-79DF-42A7-8B07-DD8B5102CE90}" srcOrd="2" destOrd="0" presId="urn:microsoft.com/office/officeart/2008/layout/LinedList"/>
    <dgm:cxn modelId="{FAF8ADD6-1F0D-4526-9DA3-90997625EF6C}" type="presParOf" srcId="{4F3AE2A5-7DCD-4C02-BF2F-0FBE081A18BB}" destId="{203F309A-E909-4D22-9E17-5BCC6E7165A9}" srcOrd="2" destOrd="0" presId="urn:microsoft.com/office/officeart/2008/layout/LinedList"/>
    <dgm:cxn modelId="{4A5523C2-AAB4-42F5-8F1E-430AB846BFB4}" type="presParOf" srcId="{4F3AE2A5-7DCD-4C02-BF2F-0FBE081A18BB}" destId="{90BDD1E8-C82E-44DE-9DB9-53DA90E94FA1}" srcOrd="3" destOrd="0" presId="urn:microsoft.com/office/officeart/2008/layout/LinedList"/>
    <dgm:cxn modelId="{484A2300-F71A-4FAC-944D-E5F7EA245583}" type="presParOf" srcId="{4F3AE2A5-7DCD-4C02-BF2F-0FBE081A18BB}" destId="{29A62A68-4DDD-4E0C-9E4B-F335629B9FB9}" srcOrd="4" destOrd="0" presId="urn:microsoft.com/office/officeart/2008/layout/LinedList"/>
    <dgm:cxn modelId="{BD14E613-E8BC-4C5C-80FB-3102CDCCE71B}" type="presParOf" srcId="{29A62A68-4DDD-4E0C-9E4B-F335629B9FB9}" destId="{C07F98FF-1E72-4383-87EF-DBF82948F886}" srcOrd="0" destOrd="0" presId="urn:microsoft.com/office/officeart/2008/layout/LinedList"/>
    <dgm:cxn modelId="{725DB5E9-FCEE-4E3E-A69C-8596C2D04F23}" type="presParOf" srcId="{29A62A68-4DDD-4E0C-9E4B-F335629B9FB9}" destId="{EDF3C894-83D8-4D87-B68D-826F8BDE41A9}" srcOrd="1" destOrd="0" presId="urn:microsoft.com/office/officeart/2008/layout/LinedList"/>
    <dgm:cxn modelId="{2924DD54-7479-4A58-A46A-8ED16ABF9F32}" type="presParOf" srcId="{29A62A68-4DDD-4E0C-9E4B-F335629B9FB9}" destId="{C0AA698A-0F7E-4719-B187-C3D47692B418}" srcOrd="2" destOrd="0" presId="urn:microsoft.com/office/officeart/2008/layout/LinedList"/>
    <dgm:cxn modelId="{FAFAC6A1-7D19-4727-9179-4835FC9E8A07}" type="presParOf" srcId="{4F3AE2A5-7DCD-4C02-BF2F-0FBE081A18BB}" destId="{9DD51278-DD63-49F5-B1D5-45CF2E766A01}" srcOrd="5" destOrd="0" presId="urn:microsoft.com/office/officeart/2008/layout/LinedList"/>
    <dgm:cxn modelId="{ADC81E19-1561-4A39-8F68-69C721FD640D}" type="presParOf" srcId="{4F3AE2A5-7DCD-4C02-BF2F-0FBE081A18BB}" destId="{CE496099-4BFA-4E2D-80DA-32B0A1685DB7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8EA94A-1DE2-4F72-8014-5B18EE69551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6415DF8-6350-409C-B714-E37901347DC0}">
      <dgm:prSet phldrT="[Metin]" custT="1"/>
      <dgm:spPr/>
      <dgm:t>
        <a:bodyPr/>
        <a:lstStyle/>
        <a:p>
          <a:r>
            <a:rPr lang="tr-TR" sz="2400" b="1" dirty="0" smtClean="0">
              <a:latin typeface="Bell MT" pitchFamily="18" charset="0"/>
            </a:rPr>
            <a:t>LİDAKOİN</a:t>
          </a:r>
          <a:endParaRPr lang="tr-TR" sz="2400" b="1" dirty="0">
            <a:latin typeface="Bell MT" pitchFamily="18" charset="0"/>
          </a:endParaRPr>
        </a:p>
      </dgm:t>
    </dgm:pt>
    <dgm:pt modelId="{57E07457-1CB7-4FEC-99A3-A1F9B3C0148F}" type="parTrans" cxnId="{8D4ED269-CA8D-445E-90A9-5CD8A235C353}">
      <dgm:prSet/>
      <dgm:spPr/>
      <dgm:t>
        <a:bodyPr/>
        <a:lstStyle/>
        <a:p>
          <a:endParaRPr lang="tr-TR"/>
        </a:p>
      </dgm:t>
    </dgm:pt>
    <dgm:pt modelId="{2516F357-2779-440B-99D0-EB413B6CEAF1}" type="sibTrans" cxnId="{8D4ED269-CA8D-445E-90A9-5CD8A235C353}">
      <dgm:prSet/>
      <dgm:spPr/>
      <dgm:t>
        <a:bodyPr/>
        <a:lstStyle/>
        <a:p>
          <a:endParaRPr lang="tr-TR"/>
        </a:p>
      </dgm:t>
    </dgm:pt>
    <dgm:pt modelId="{B3AC72A2-96B9-4D7F-83B2-58AB5E21F31A}">
      <dgm:prSet phldrT="[Metin]" custT="1"/>
      <dgm:spPr/>
      <dgm:t>
        <a:bodyPr/>
        <a:lstStyle/>
        <a:p>
          <a:pPr algn="just"/>
          <a:r>
            <a:rPr lang="tr-TR" sz="2000" dirty="0" smtClean="0">
              <a:latin typeface="Bell MT" pitchFamily="18" charset="0"/>
            </a:rPr>
            <a:t>İzole </a:t>
          </a:r>
          <a:r>
            <a:rPr lang="tr-TR" sz="2000" dirty="0" err="1" smtClean="0">
              <a:latin typeface="Bell MT" pitchFamily="18" charset="0"/>
            </a:rPr>
            <a:t>rat</a:t>
          </a:r>
          <a:r>
            <a:rPr lang="tr-TR" sz="2000" dirty="0" smtClean="0">
              <a:latin typeface="Bell MT" pitchFamily="18" charset="0"/>
            </a:rPr>
            <a:t> kalbi üzerinde, </a:t>
          </a:r>
          <a:r>
            <a:rPr lang="tr-TR" sz="2000" b="1" dirty="0" smtClean="0">
              <a:latin typeface="Bell MT" pitchFamily="18" charset="0"/>
            </a:rPr>
            <a:t>farklı dozlarda </a:t>
          </a:r>
          <a:r>
            <a:rPr lang="tr-TR" sz="2000" dirty="0" err="1" smtClean="0">
              <a:latin typeface="Bell MT" pitchFamily="18" charset="0"/>
            </a:rPr>
            <a:t>lidokain</a:t>
          </a:r>
          <a:r>
            <a:rPr lang="tr-TR" sz="2000" dirty="0" smtClean="0">
              <a:latin typeface="Bell MT" pitchFamily="18" charset="0"/>
            </a:rPr>
            <a:t> kullanarak yapılan bir çalışmada, </a:t>
          </a:r>
          <a:r>
            <a:rPr lang="tr-TR" sz="2000" b="1" dirty="0" err="1" smtClean="0">
              <a:latin typeface="Bell MT" pitchFamily="18" charset="0"/>
            </a:rPr>
            <a:t>reperfüzyon</a:t>
          </a:r>
          <a:r>
            <a:rPr lang="tr-TR" sz="2000" b="1" dirty="0" smtClean="0">
              <a:latin typeface="Bell MT" pitchFamily="18" charset="0"/>
            </a:rPr>
            <a:t> süresince sol </a:t>
          </a:r>
          <a:r>
            <a:rPr lang="tr-TR" sz="2000" b="1" dirty="0" err="1" smtClean="0">
              <a:latin typeface="Bell MT" pitchFamily="18" charset="0"/>
            </a:rPr>
            <a:t>ventriküler</a:t>
          </a:r>
          <a:r>
            <a:rPr lang="tr-TR" sz="2000" b="1" dirty="0" smtClean="0">
              <a:latin typeface="Bell MT" pitchFamily="18" charset="0"/>
            </a:rPr>
            <a:t> basınçta geri dönüş sağlaması, </a:t>
          </a:r>
          <a:r>
            <a:rPr lang="tr-TR" sz="2000" b="1" dirty="0" err="1" smtClean="0">
              <a:latin typeface="Bell MT" pitchFamily="18" charset="0"/>
            </a:rPr>
            <a:t>kreatin</a:t>
          </a:r>
          <a:r>
            <a:rPr lang="tr-TR" sz="2000" b="1" dirty="0" smtClean="0">
              <a:latin typeface="Bell MT" pitchFamily="18" charset="0"/>
            </a:rPr>
            <a:t> </a:t>
          </a:r>
          <a:r>
            <a:rPr lang="tr-TR" sz="2000" b="1" dirty="0" err="1" smtClean="0">
              <a:latin typeface="Bell MT" pitchFamily="18" charset="0"/>
            </a:rPr>
            <a:t>kinaz</a:t>
          </a:r>
          <a:r>
            <a:rPr lang="tr-TR" sz="2000" b="1" dirty="0" smtClean="0">
              <a:latin typeface="Bell MT" pitchFamily="18" charset="0"/>
            </a:rPr>
            <a:t> salınımında önemli azalma görülmesi ve </a:t>
          </a:r>
          <a:r>
            <a:rPr lang="tr-TR" sz="2000" b="1" dirty="0" err="1" smtClean="0">
              <a:latin typeface="Bell MT" pitchFamily="18" charset="0"/>
            </a:rPr>
            <a:t>miyokardiyal</a:t>
          </a:r>
          <a:r>
            <a:rPr lang="tr-TR" sz="2000" b="1" dirty="0" smtClean="0">
              <a:latin typeface="Bell MT" pitchFamily="18" charset="0"/>
            </a:rPr>
            <a:t> oksijen tüketiminde azalmanın olması</a:t>
          </a:r>
          <a:endParaRPr lang="tr-TR" sz="2000" dirty="0">
            <a:latin typeface="Bell MT" pitchFamily="18" charset="0"/>
          </a:endParaRPr>
        </a:p>
      </dgm:t>
    </dgm:pt>
    <dgm:pt modelId="{D4BB6187-53B9-45F9-85B0-BD10A8647361}" type="parTrans" cxnId="{986ABC9A-3E4D-42CA-BDEE-EEA634C1E084}">
      <dgm:prSet/>
      <dgm:spPr/>
      <dgm:t>
        <a:bodyPr/>
        <a:lstStyle/>
        <a:p>
          <a:endParaRPr lang="tr-TR"/>
        </a:p>
      </dgm:t>
    </dgm:pt>
    <dgm:pt modelId="{9B419E14-A252-4CD8-84D5-289ED8FD0E92}" type="sibTrans" cxnId="{986ABC9A-3E4D-42CA-BDEE-EEA634C1E084}">
      <dgm:prSet/>
      <dgm:spPr/>
      <dgm:t>
        <a:bodyPr/>
        <a:lstStyle/>
        <a:p>
          <a:endParaRPr lang="tr-TR"/>
        </a:p>
      </dgm:t>
    </dgm:pt>
    <dgm:pt modelId="{CFD53FA4-FD2B-4F55-8242-BF93D1B12531}">
      <dgm:prSet phldrT="[Metin]" custT="1"/>
      <dgm:spPr/>
      <dgm:t>
        <a:bodyPr/>
        <a:lstStyle/>
        <a:p>
          <a:pPr algn="just"/>
          <a:r>
            <a:rPr lang="tr-TR" sz="2000" dirty="0" err="1" smtClean="0">
              <a:latin typeface="Bell MT" pitchFamily="18" charset="0"/>
            </a:rPr>
            <a:t>Lidakoin</a:t>
          </a:r>
          <a:r>
            <a:rPr lang="tr-TR" sz="2000" dirty="0" smtClean="0">
              <a:latin typeface="Bell MT" pitchFamily="18" charset="0"/>
            </a:rPr>
            <a:t> sinir </a:t>
          </a:r>
          <a:r>
            <a:rPr lang="tr-TR" sz="2000" dirty="0" err="1" smtClean="0">
              <a:latin typeface="Bell MT" pitchFamily="18" charset="0"/>
            </a:rPr>
            <a:t>membranlarında</a:t>
          </a:r>
          <a:r>
            <a:rPr lang="tr-TR" sz="2000" dirty="0" smtClean="0">
              <a:latin typeface="Bell MT" pitchFamily="18" charset="0"/>
            </a:rPr>
            <a:t> </a:t>
          </a:r>
          <a:r>
            <a:rPr lang="tr-TR" sz="2000" b="1" dirty="0" err="1" smtClean="0">
              <a:latin typeface="Bell MT" pitchFamily="18" charset="0"/>
            </a:rPr>
            <a:t>Na</a:t>
          </a:r>
          <a:r>
            <a:rPr lang="tr-TR" sz="2000" b="1" dirty="0" smtClean="0">
              <a:latin typeface="Bell MT" pitchFamily="18" charset="0"/>
            </a:rPr>
            <a:t>++ kanal reseptörlerine bağlanarak sinirsel uyarının iletimini </a:t>
          </a:r>
          <a:r>
            <a:rPr lang="tr-TR" sz="2000" b="1" dirty="0" err="1" smtClean="0">
              <a:latin typeface="Bell MT" pitchFamily="18" charset="0"/>
            </a:rPr>
            <a:t>inhibe</a:t>
          </a:r>
          <a:r>
            <a:rPr lang="tr-TR" sz="2000" b="1" dirty="0" smtClean="0">
              <a:latin typeface="Bell MT" pitchFamily="18" charset="0"/>
            </a:rPr>
            <a:t> eder ve </a:t>
          </a:r>
          <a:r>
            <a:rPr lang="tr-TR" sz="2000" b="1" dirty="0" err="1" smtClean="0">
              <a:latin typeface="Bell MT" pitchFamily="18" charset="0"/>
            </a:rPr>
            <a:t>depolarizasyonu</a:t>
          </a:r>
          <a:r>
            <a:rPr lang="tr-TR" sz="2000" b="1" dirty="0" smtClean="0">
              <a:latin typeface="Bell MT" pitchFamily="18" charset="0"/>
            </a:rPr>
            <a:t> yavaşlatarak aksiyon potansiyelinin iletimini engellemesi</a:t>
          </a:r>
          <a:r>
            <a:rPr lang="tr-TR" sz="2000" dirty="0" smtClean="0">
              <a:latin typeface="Bell MT" pitchFamily="18" charset="0"/>
            </a:rPr>
            <a:t> Bu durum kalp ve beyinde </a:t>
          </a:r>
          <a:r>
            <a:rPr lang="tr-TR" sz="2000" b="1" dirty="0" err="1" smtClean="0">
              <a:latin typeface="Bell MT" pitchFamily="18" charset="0"/>
            </a:rPr>
            <a:t>iskemi</a:t>
          </a:r>
          <a:r>
            <a:rPr lang="tr-TR" sz="2000" b="1" dirty="0" smtClean="0">
              <a:latin typeface="Bell MT" pitchFamily="18" charset="0"/>
            </a:rPr>
            <a:t> </a:t>
          </a:r>
          <a:r>
            <a:rPr lang="tr-TR" sz="2000" b="1" dirty="0" err="1" smtClean="0">
              <a:latin typeface="Bell MT" pitchFamily="18" charset="0"/>
            </a:rPr>
            <a:t>reperfüzyon</a:t>
          </a:r>
          <a:r>
            <a:rPr lang="tr-TR" sz="2000" b="1" dirty="0" smtClean="0">
              <a:latin typeface="Bell MT" pitchFamily="18" charset="0"/>
            </a:rPr>
            <a:t> hasarını engellemesi</a:t>
          </a:r>
          <a:endParaRPr lang="tr-TR" sz="2000" dirty="0">
            <a:latin typeface="Bell MT" pitchFamily="18" charset="0"/>
          </a:endParaRPr>
        </a:p>
      </dgm:t>
    </dgm:pt>
    <dgm:pt modelId="{13783458-6EEB-47D1-896E-8736387A5390}" type="parTrans" cxnId="{A28B18C6-A7B3-4A36-94FC-A6A736E28A19}">
      <dgm:prSet/>
      <dgm:spPr/>
      <dgm:t>
        <a:bodyPr/>
        <a:lstStyle/>
        <a:p>
          <a:endParaRPr lang="tr-TR"/>
        </a:p>
      </dgm:t>
    </dgm:pt>
    <dgm:pt modelId="{7B57C563-8B49-4109-9703-330F46F6CFF3}" type="sibTrans" cxnId="{A28B18C6-A7B3-4A36-94FC-A6A736E28A19}">
      <dgm:prSet/>
      <dgm:spPr/>
      <dgm:t>
        <a:bodyPr/>
        <a:lstStyle/>
        <a:p>
          <a:endParaRPr lang="tr-TR"/>
        </a:p>
      </dgm:t>
    </dgm:pt>
    <dgm:pt modelId="{290BEF5A-3648-429E-8318-840FD9F4CD6D}" type="pres">
      <dgm:prSet presAssocID="{9C8EA94A-1DE2-4F72-8014-5B18EE69551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6358B643-B1DB-40FD-93FA-73EF03CBA052}" type="pres">
      <dgm:prSet presAssocID="{86415DF8-6350-409C-B714-E37901347DC0}" presName="thickLine" presStyleLbl="alignNode1" presStyleIdx="0" presStyleCnt="1"/>
      <dgm:spPr/>
    </dgm:pt>
    <dgm:pt modelId="{67C3D7A3-C9B8-4FB5-AB4E-3063F709B911}" type="pres">
      <dgm:prSet presAssocID="{86415DF8-6350-409C-B714-E37901347DC0}" presName="horz1" presStyleCnt="0"/>
      <dgm:spPr/>
    </dgm:pt>
    <dgm:pt modelId="{AB7E8087-CF98-4CEF-810A-98EAA9D56081}" type="pres">
      <dgm:prSet presAssocID="{86415DF8-6350-409C-B714-E37901347DC0}" presName="tx1" presStyleLbl="revTx" presStyleIdx="0" presStyleCnt="3" custScaleX="123225"/>
      <dgm:spPr/>
      <dgm:t>
        <a:bodyPr/>
        <a:lstStyle/>
        <a:p>
          <a:endParaRPr lang="tr-TR"/>
        </a:p>
      </dgm:t>
    </dgm:pt>
    <dgm:pt modelId="{4F3AE2A5-7DCD-4C02-BF2F-0FBE081A18BB}" type="pres">
      <dgm:prSet presAssocID="{86415DF8-6350-409C-B714-E37901347DC0}" presName="vert1" presStyleCnt="0"/>
      <dgm:spPr/>
    </dgm:pt>
    <dgm:pt modelId="{D6942075-3FEB-407A-9D78-D3E116EDE89B}" type="pres">
      <dgm:prSet presAssocID="{B3AC72A2-96B9-4D7F-83B2-58AB5E21F31A}" presName="vertSpace2a" presStyleCnt="0"/>
      <dgm:spPr/>
    </dgm:pt>
    <dgm:pt modelId="{0DC78A4F-E35D-4D21-8B35-BAB626E29C64}" type="pres">
      <dgm:prSet presAssocID="{B3AC72A2-96B9-4D7F-83B2-58AB5E21F31A}" presName="horz2" presStyleCnt="0"/>
      <dgm:spPr/>
    </dgm:pt>
    <dgm:pt modelId="{3FF512AE-FBB4-4EC6-BF14-27257E5886D4}" type="pres">
      <dgm:prSet presAssocID="{B3AC72A2-96B9-4D7F-83B2-58AB5E21F31A}" presName="horzSpace2" presStyleCnt="0"/>
      <dgm:spPr/>
    </dgm:pt>
    <dgm:pt modelId="{A4AF09F0-5F2F-44CB-BB95-A6405CFF449B}" type="pres">
      <dgm:prSet presAssocID="{B3AC72A2-96B9-4D7F-83B2-58AB5E21F31A}" presName="tx2" presStyleLbl="revTx" presStyleIdx="1" presStyleCnt="3" custScaleY="87885" custLinFactNeighborX="74" custLinFactNeighborY="-1806"/>
      <dgm:spPr/>
      <dgm:t>
        <a:bodyPr/>
        <a:lstStyle/>
        <a:p>
          <a:endParaRPr lang="tr-TR"/>
        </a:p>
      </dgm:t>
    </dgm:pt>
    <dgm:pt modelId="{C2711C72-3EB7-46B8-891B-4E6A290F5134}" type="pres">
      <dgm:prSet presAssocID="{B3AC72A2-96B9-4D7F-83B2-58AB5E21F31A}" presName="vert2" presStyleCnt="0"/>
      <dgm:spPr/>
    </dgm:pt>
    <dgm:pt modelId="{BF5D049E-D2E5-42F4-9FA9-340008A8B317}" type="pres">
      <dgm:prSet presAssocID="{B3AC72A2-96B9-4D7F-83B2-58AB5E21F31A}" presName="thinLine2b" presStyleLbl="callout" presStyleIdx="0" presStyleCnt="2" custLinFactY="-100000" custLinFactNeighborY="-133798"/>
      <dgm:spPr/>
    </dgm:pt>
    <dgm:pt modelId="{B76B27BF-CFAD-42C7-92D4-33189CB7CD57}" type="pres">
      <dgm:prSet presAssocID="{B3AC72A2-96B9-4D7F-83B2-58AB5E21F31A}" presName="vertSpace2b" presStyleCnt="0"/>
      <dgm:spPr/>
    </dgm:pt>
    <dgm:pt modelId="{942667CA-9378-442D-8010-8FB3C14F516D}" type="pres">
      <dgm:prSet presAssocID="{CFD53FA4-FD2B-4F55-8242-BF93D1B12531}" presName="horz2" presStyleCnt="0"/>
      <dgm:spPr/>
    </dgm:pt>
    <dgm:pt modelId="{A55A674C-3F7C-40C3-A8B0-89969E16A16A}" type="pres">
      <dgm:prSet presAssocID="{CFD53FA4-FD2B-4F55-8242-BF93D1B12531}" presName="horzSpace2" presStyleCnt="0"/>
      <dgm:spPr/>
    </dgm:pt>
    <dgm:pt modelId="{99AE9D9D-6AF8-405B-8AFF-0DF4026C0160}" type="pres">
      <dgm:prSet presAssocID="{CFD53FA4-FD2B-4F55-8242-BF93D1B12531}" presName="tx2" presStyleLbl="revTx" presStyleIdx="2" presStyleCnt="3" custScaleY="69236" custLinFactNeighborY="-6806"/>
      <dgm:spPr/>
      <dgm:t>
        <a:bodyPr/>
        <a:lstStyle/>
        <a:p>
          <a:endParaRPr lang="tr-TR"/>
        </a:p>
      </dgm:t>
    </dgm:pt>
    <dgm:pt modelId="{EE6356C3-79DF-42A7-8B07-DD8B5102CE90}" type="pres">
      <dgm:prSet presAssocID="{CFD53FA4-FD2B-4F55-8242-BF93D1B12531}" presName="vert2" presStyleCnt="0"/>
      <dgm:spPr/>
    </dgm:pt>
    <dgm:pt modelId="{203F309A-E909-4D22-9E17-5BCC6E7165A9}" type="pres">
      <dgm:prSet presAssocID="{CFD53FA4-FD2B-4F55-8242-BF93D1B12531}" presName="thinLine2b" presStyleLbl="callout" presStyleIdx="1" presStyleCnt="2" custLinFactY="500000" custLinFactNeighborY="586926"/>
      <dgm:spPr/>
    </dgm:pt>
    <dgm:pt modelId="{90BDD1E8-C82E-44DE-9DB9-53DA90E94FA1}" type="pres">
      <dgm:prSet presAssocID="{CFD53FA4-FD2B-4F55-8242-BF93D1B12531}" presName="vertSpace2b" presStyleCnt="0"/>
      <dgm:spPr/>
    </dgm:pt>
  </dgm:ptLst>
  <dgm:cxnLst>
    <dgm:cxn modelId="{1EB3E5A3-E55D-4BBE-B3A8-3A34FB7698D5}" type="presOf" srcId="{CFD53FA4-FD2B-4F55-8242-BF93D1B12531}" destId="{99AE9D9D-6AF8-405B-8AFF-0DF4026C0160}" srcOrd="0" destOrd="0" presId="urn:microsoft.com/office/officeart/2008/layout/LinedList"/>
    <dgm:cxn modelId="{A28B18C6-A7B3-4A36-94FC-A6A736E28A19}" srcId="{86415DF8-6350-409C-B714-E37901347DC0}" destId="{CFD53FA4-FD2B-4F55-8242-BF93D1B12531}" srcOrd="1" destOrd="0" parTransId="{13783458-6EEB-47D1-896E-8736387A5390}" sibTransId="{7B57C563-8B49-4109-9703-330F46F6CFF3}"/>
    <dgm:cxn modelId="{986ABC9A-3E4D-42CA-BDEE-EEA634C1E084}" srcId="{86415DF8-6350-409C-B714-E37901347DC0}" destId="{B3AC72A2-96B9-4D7F-83B2-58AB5E21F31A}" srcOrd="0" destOrd="0" parTransId="{D4BB6187-53B9-45F9-85B0-BD10A8647361}" sibTransId="{9B419E14-A252-4CD8-84D5-289ED8FD0E92}"/>
    <dgm:cxn modelId="{4EA4FDF3-6D23-4A06-9A2C-D93D3C0B63F3}" type="presOf" srcId="{9C8EA94A-1DE2-4F72-8014-5B18EE695519}" destId="{290BEF5A-3648-429E-8318-840FD9F4CD6D}" srcOrd="0" destOrd="0" presId="urn:microsoft.com/office/officeart/2008/layout/LinedList"/>
    <dgm:cxn modelId="{8D4ED269-CA8D-445E-90A9-5CD8A235C353}" srcId="{9C8EA94A-1DE2-4F72-8014-5B18EE695519}" destId="{86415DF8-6350-409C-B714-E37901347DC0}" srcOrd="0" destOrd="0" parTransId="{57E07457-1CB7-4FEC-99A3-A1F9B3C0148F}" sibTransId="{2516F357-2779-440B-99D0-EB413B6CEAF1}"/>
    <dgm:cxn modelId="{9307B4A2-1100-4DE1-9141-27E0FA5862A4}" type="presOf" srcId="{B3AC72A2-96B9-4D7F-83B2-58AB5E21F31A}" destId="{A4AF09F0-5F2F-44CB-BB95-A6405CFF449B}" srcOrd="0" destOrd="0" presId="urn:microsoft.com/office/officeart/2008/layout/LinedList"/>
    <dgm:cxn modelId="{2058F9B6-B82C-430F-9525-F857EFD2AAB3}" type="presOf" srcId="{86415DF8-6350-409C-B714-E37901347DC0}" destId="{AB7E8087-CF98-4CEF-810A-98EAA9D56081}" srcOrd="0" destOrd="0" presId="urn:microsoft.com/office/officeart/2008/layout/LinedList"/>
    <dgm:cxn modelId="{7DF57D8E-8856-4009-BE42-2024DED9E429}" type="presParOf" srcId="{290BEF5A-3648-429E-8318-840FD9F4CD6D}" destId="{6358B643-B1DB-40FD-93FA-73EF03CBA052}" srcOrd="0" destOrd="0" presId="urn:microsoft.com/office/officeart/2008/layout/LinedList"/>
    <dgm:cxn modelId="{03DC0429-FFF7-4751-B310-927601543F22}" type="presParOf" srcId="{290BEF5A-3648-429E-8318-840FD9F4CD6D}" destId="{67C3D7A3-C9B8-4FB5-AB4E-3063F709B911}" srcOrd="1" destOrd="0" presId="urn:microsoft.com/office/officeart/2008/layout/LinedList"/>
    <dgm:cxn modelId="{D042DE52-241F-4B91-B0F9-DA0E2D940714}" type="presParOf" srcId="{67C3D7A3-C9B8-4FB5-AB4E-3063F709B911}" destId="{AB7E8087-CF98-4CEF-810A-98EAA9D56081}" srcOrd="0" destOrd="0" presId="urn:microsoft.com/office/officeart/2008/layout/LinedList"/>
    <dgm:cxn modelId="{56787CCE-BC33-4DFA-96C5-4556EA70CDCB}" type="presParOf" srcId="{67C3D7A3-C9B8-4FB5-AB4E-3063F709B911}" destId="{4F3AE2A5-7DCD-4C02-BF2F-0FBE081A18BB}" srcOrd="1" destOrd="0" presId="urn:microsoft.com/office/officeart/2008/layout/LinedList"/>
    <dgm:cxn modelId="{A63F5ED4-B658-49AE-9680-F6E95B7780D8}" type="presParOf" srcId="{4F3AE2A5-7DCD-4C02-BF2F-0FBE081A18BB}" destId="{D6942075-3FEB-407A-9D78-D3E116EDE89B}" srcOrd="0" destOrd="0" presId="urn:microsoft.com/office/officeart/2008/layout/LinedList"/>
    <dgm:cxn modelId="{968E6619-2351-4C2A-9918-EEBA254A8242}" type="presParOf" srcId="{4F3AE2A5-7DCD-4C02-BF2F-0FBE081A18BB}" destId="{0DC78A4F-E35D-4D21-8B35-BAB626E29C64}" srcOrd="1" destOrd="0" presId="urn:microsoft.com/office/officeart/2008/layout/LinedList"/>
    <dgm:cxn modelId="{17095E9D-5E15-4B15-ACB1-3C2C98216C44}" type="presParOf" srcId="{0DC78A4F-E35D-4D21-8B35-BAB626E29C64}" destId="{3FF512AE-FBB4-4EC6-BF14-27257E5886D4}" srcOrd="0" destOrd="0" presId="urn:microsoft.com/office/officeart/2008/layout/LinedList"/>
    <dgm:cxn modelId="{C03A49DE-F59F-431F-8EEE-B079FD18D53D}" type="presParOf" srcId="{0DC78A4F-E35D-4D21-8B35-BAB626E29C64}" destId="{A4AF09F0-5F2F-44CB-BB95-A6405CFF449B}" srcOrd="1" destOrd="0" presId="urn:microsoft.com/office/officeart/2008/layout/LinedList"/>
    <dgm:cxn modelId="{AAD7A401-623F-4277-9AE9-10820C09CB12}" type="presParOf" srcId="{0DC78A4F-E35D-4D21-8B35-BAB626E29C64}" destId="{C2711C72-3EB7-46B8-891B-4E6A290F5134}" srcOrd="2" destOrd="0" presId="urn:microsoft.com/office/officeart/2008/layout/LinedList"/>
    <dgm:cxn modelId="{7DBAAF9D-F48F-440E-B19B-63AB23C5BE2E}" type="presParOf" srcId="{4F3AE2A5-7DCD-4C02-BF2F-0FBE081A18BB}" destId="{BF5D049E-D2E5-42F4-9FA9-340008A8B317}" srcOrd="2" destOrd="0" presId="urn:microsoft.com/office/officeart/2008/layout/LinedList"/>
    <dgm:cxn modelId="{3996684A-DBBA-451D-A6BC-AB92BF0A4A16}" type="presParOf" srcId="{4F3AE2A5-7DCD-4C02-BF2F-0FBE081A18BB}" destId="{B76B27BF-CFAD-42C7-92D4-33189CB7CD57}" srcOrd="3" destOrd="0" presId="urn:microsoft.com/office/officeart/2008/layout/LinedList"/>
    <dgm:cxn modelId="{64A069D5-43ED-41C3-B27A-BF0E0C8FA3EE}" type="presParOf" srcId="{4F3AE2A5-7DCD-4C02-BF2F-0FBE081A18BB}" destId="{942667CA-9378-442D-8010-8FB3C14F516D}" srcOrd="4" destOrd="0" presId="urn:microsoft.com/office/officeart/2008/layout/LinedList"/>
    <dgm:cxn modelId="{621C4584-309B-473A-B380-71F40A74226C}" type="presParOf" srcId="{942667CA-9378-442D-8010-8FB3C14F516D}" destId="{A55A674C-3F7C-40C3-A8B0-89969E16A16A}" srcOrd="0" destOrd="0" presId="urn:microsoft.com/office/officeart/2008/layout/LinedList"/>
    <dgm:cxn modelId="{0868477C-7B6A-4E39-897E-3AA7204661D3}" type="presParOf" srcId="{942667CA-9378-442D-8010-8FB3C14F516D}" destId="{99AE9D9D-6AF8-405B-8AFF-0DF4026C0160}" srcOrd="1" destOrd="0" presId="urn:microsoft.com/office/officeart/2008/layout/LinedList"/>
    <dgm:cxn modelId="{E96C121A-FC0F-4DF3-82DE-DE1EC221EFF6}" type="presParOf" srcId="{942667CA-9378-442D-8010-8FB3C14F516D}" destId="{EE6356C3-79DF-42A7-8B07-DD8B5102CE90}" srcOrd="2" destOrd="0" presId="urn:microsoft.com/office/officeart/2008/layout/LinedList"/>
    <dgm:cxn modelId="{965AD1D5-4A97-4911-B3B7-132BC142FD16}" type="presParOf" srcId="{4F3AE2A5-7DCD-4C02-BF2F-0FBE081A18BB}" destId="{203F309A-E909-4D22-9E17-5BCC6E7165A9}" srcOrd="5" destOrd="0" presId="urn:microsoft.com/office/officeart/2008/layout/LinedList"/>
    <dgm:cxn modelId="{F122D6DF-325B-4270-9C6D-CC0FC0B2BEC3}" type="presParOf" srcId="{4F3AE2A5-7DCD-4C02-BF2F-0FBE081A18BB}" destId="{90BDD1E8-C82E-44DE-9DB9-53DA90E94FA1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368A80-5459-4DA4-BEEB-8FC82206A789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7662A89-6FA9-4C80-87C6-6BE810B5C35B}">
      <dgm:prSet phldrT="[Metin]" custT="1"/>
      <dgm:spPr>
        <a:solidFill>
          <a:srgbClr val="FF0909"/>
        </a:solidFill>
      </dgm:spPr>
      <dgm:t>
        <a:bodyPr/>
        <a:lstStyle/>
        <a:p>
          <a:r>
            <a:rPr lang="tr-TR" sz="2000" b="1" dirty="0" smtClean="0">
              <a:solidFill>
                <a:schemeClr val="tx1"/>
              </a:solidFill>
            </a:rPr>
            <a:t>Kan </a:t>
          </a:r>
          <a:r>
            <a:rPr lang="tr-TR" sz="2000" b="1" dirty="0" err="1" smtClean="0">
              <a:solidFill>
                <a:schemeClr val="tx1"/>
              </a:solidFill>
            </a:rPr>
            <a:t>Kardiyoplejisinin</a:t>
          </a:r>
          <a:r>
            <a:rPr lang="tr-TR" sz="2000" b="1" dirty="0" smtClean="0">
              <a:solidFill>
                <a:schemeClr val="tx1"/>
              </a:solidFill>
            </a:rPr>
            <a:t> Avantajları</a:t>
          </a:r>
          <a:endParaRPr lang="tr-TR" sz="2000" b="1" dirty="0">
            <a:solidFill>
              <a:schemeClr val="tx1"/>
            </a:solidFill>
          </a:endParaRPr>
        </a:p>
      </dgm:t>
    </dgm:pt>
    <dgm:pt modelId="{E55619E8-51E8-4F91-932E-FE4F56631AE7}" type="parTrans" cxnId="{C02A4A2D-FB70-49A8-8F3E-AF4183A6EBFC}">
      <dgm:prSet/>
      <dgm:spPr/>
      <dgm:t>
        <a:bodyPr/>
        <a:lstStyle/>
        <a:p>
          <a:endParaRPr lang="tr-TR"/>
        </a:p>
      </dgm:t>
    </dgm:pt>
    <dgm:pt modelId="{AF4F0522-1D9B-493E-8570-5D9EDA5FAA43}" type="sibTrans" cxnId="{C02A4A2D-FB70-49A8-8F3E-AF4183A6EBFC}">
      <dgm:prSet/>
      <dgm:spPr/>
      <dgm:t>
        <a:bodyPr/>
        <a:lstStyle/>
        <a:p>
          <a:endParaRPr lang="tr-TR"/>
        </a:p>
      </dgm:t>
    </dgm:pt>
    <dgm:pt modelId="{ABF3C0CF-35C8-47E1-B59D-23F38C623BB9}">
      <dgm:prSet phldrT="[Metin]" custT="1"/>
      <dgm:spPr>
        <a:solidFill>
          <a:srgbClr val="531AF2"/>
        </a:solidFill>
      </dgm:spPr>
      <dgm:t>
        <a:bodyPr/>
        <a:lstStyle/>
        <a:p>
          <a:r>
            <a:rPr lang="tr-TR" sz="2000" dirty="0" smtClean="0"/>
            <a:t>Daha fizyolojik</a:t>
          </a:r>
          <a:endParaRPr lang="tr-TR" sz="2000" dirty="0"/>
        </a:p>
      </dgm:t>
    </dgm:pt>
    <dgm:pt modelId="{19D748B2-6D4D-45D9-8BCC-0A57CCB24D2D}" type="parTrans" cxnId="{819C51E1-4F4C-4165-B0B0-92A24E5322D6}">
      <dgm:prSet/>
      <dgm:spPr/>
      <dgm:t>
        <a:bodyPr/>
        <a:lstStyle/>
        <a:p>
          <a:endParaRPr lang="tr-TR"/>
        </a:p>
      </dgm:t>
    </dgm:pt>
    <dgm:pt modelId="{A1391274-30ED-4953-ADB0-52F2D81CEED1}" type="sibTrans" cxnId="{819C51E1-4F4C-4165-B0B0-92A24E5322D6}">
      <dgm:prSet/>
      <dgm:spPr>
        <a:solidFill>
          <a:schemeClr val="tx1"/>
        </a:solidFill>
      </dgm:spPr>
      <dgm:t>
        <a:bodyPr/>
        <a:lstStyle/>
        <a:p>
          <a:endParaRPr lang="tr-TR"/>
        </a:p>
      </dgm:t>
    </dgm:pt>
    <dgm:pt modelId="{38663ADA-042F-4976-B99A-48CAE1DA3770}">
      <dgm:prSet phldrT="[Metin]"/>
      <dgm:spPr>
        <a:solidFill>
          <a:srgbClr val="D93BA1"/>
        </a:solidFill>
      </dgm:spPr>
      <dgm:t>
        <a:bodyPr/>
        <a:lstStyle/>
        <a:p>
          <a:r>
            <a:rPr lang="tr-TR" dirty="0" smtClean="0"/>
            <a:t>Hemoglobin yükseltmek  </a:t>
          </a:r>
          <a:endParaRPr lang="tr-TR" dirty="0"/>
        </a:p>
      </dgm:t>
    </dgm:pt>
    <dgm:pt modelId="{0F4B097B-F5B5-4154-885C-378D8ED3488B}" type="parTrans" cxnId="{F0142D09-B6FE-4F62-B030-4434CC7BEFA8}">
      <dgm:prSet/>
      <dgm:spPr/>
      <dgm:t>
        <a:bodyPr/>
        <a:lstStyle/>
        <a:p>
          <a:endParaRPr lang="tr-TR"/>
        </a:p>
      </dgm:t>
    </dgm:pt>
    <dgm:pt modelId="{861D5ACD-D721-46B9-A12D-206A876E3BE8}" type="sibTrans" cxnId="{F0142D09-B6FE-4F62-B030-4434CC7BEFA8}">
      <dgm:prSet/>
      <dgm:spPr>
        <a:solidFill>
          <a:schemeClr val="tx1"/>
        </a:solidFill>
      </dgm:spPr>
      <dgm:t>
        <a:bodyPr/>
        <a:lstStyle/>
        <a:p>
          <a:endParaRPr lang="tr-TR"/>
        </a:p>
      </dgm:t>
    </dgm:pt>
    <dgm:pt modelId="{FDBA113D-DD49-49DF-8412-DE37A3DCE23E}">
      <dgm:prSet phldrT="[Metin]"/>
      <dgm:spPr>
        <a:solidFill>
          <a:srgbClr val="7030A0"/>
        </a:solidFill>
      </dgm:spPr>
      <dgm:t>
        <a:bodyPr/>
        <a:lstStyle/>
        <a:p>
          <a:r>
            <a:rPr lang="tr-TR" dirty="0" err="1" smtClean="0"/>
            <a:t>Metabolik</a:t>
          </a:r>
          <a:r>
            <a:rPr lang="tr-TR" dirty="0" smtClean="0"/>
            <a:t> </a:t>
          </a:r>
          <a:r>
            <a:rPr lang="tr-TR" dirty="0" err="1" smtClean="0"/>
            <a:t>substratlar</a:t>
          </a:r>
          <a:endParaRPr lang="tr-TR" dirty="0"/>
        </a:p>
      </dgm:t>
    </dgm:pt>
    <dgm:pt modelId="{2626E918-D038-434F-ACB9-9C92E586FD69}" type="parTrans" cxnId="{3416D76F-A734-4401-BBBF-438F43389D7A}">
      <dgm:prSet/>
      <dgm:spPr/>
      <dgm:t>
        <a:bodyPr/>
        <a:lstStyle/>
        <a:p>
          <a:endParaRPr lang="tr-TR"/>
        </a:p>
      </dgm:t>
    </dgm:pt>
    <dgm:pt modelId="{19CD351B-79BD-4778-97B9-E1C53920CBCF}" type="sibTrans" cxnId="{3416D76F-A734-4401-BBBF-438F43389D7A}">
      <dgm:prSet/>
      <dgm:spPr>
        <a:solidFill>
          <a:schemeClr val="tx1"/>
        </a:solidFill>
      </dgm:spPr>
      <dgm:t>
        <a:bodyPr/>
        <a:lstStyle/>
        <a:p>
          <a:endParaRPr lang="tr-TR"/>
        </a:p>
      </dgm:t>
    </dgm:pt>
    <dgm:pt modelId="{44A654B1-221B-4EF9-ADB3-A70816B8E733}">
      <dgm:prSet phldrT="[Metin]"/>
      <dgm:spPr>
        <a:solidFill>
          <a:srgbClr val="00B0F0"/>
        </a:solidFill>
      </dgm:spPr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Fizyolojik Tamponlar</a:t>
          </a:r>
          <a:endParaRPr lang="tr-TR" dirty="0">
            <a:solidFill>
              <a:schemeClr val="tx1"/>
            </a:solidFill>
          </a:endParaRPr>
        </a:p>
      </dgm:t>
    </dgm:pt>
    <dgm:pt modelId="{1322B30F-7C08-4BA5-BFB5-59AF949F0EA3}" type="parTrans" cxnId="{21BF77D4-D5FC-4425-8D1E-589B97806D25}">
      <dgm:prSet/>
      <dgm:spPr/>
      <dgm:t>
        <a:bodyPr/>
        <a:lstStyle/>
        <a:p>
          <a:endParaRPr lang="tr-TR"/>
        </a:p>
      </dgm:t>
    </dgm:pt>
    <dgm:pt modelId="{2FFCFB56-0F35-47E7-97F4-F6E6DCA0C399}" type="sibTrans" cxnId="{21BF77D4-D5FC-4425-8D1E-589B97806D25}">
      <dgm:prSet/>
      <dgm:spPr>
        <a:solidFill>
          <a:schemeClr val="tx1"/>
        </a:solidFill>
      </dgm:spPr>
      <dgm:t>
        <a:bodyPr/>
        <a:lstStyle/>
        <a:p>
          <a:endParaRPr lang="tr-TR"/>
        </a:p>
      </dgm:t>
    </dgm:pt>
    <dgm:pt modelId="{B25518D7-4EE5-4BB2-BF77-A4214C156480}">
      <dgm:prSet phldrT="[Metin]"/>
      <dgm:spPr>
        <a:solidFill>
          <a:srgbClr val="0070C0"/>
        </a:solidFill>
      </dgm:spPr>
      <dgm:t>
        <a:bodyPr/>
        <a:lstStyle/>
        <a:p>
          <a:r>
            <a:rPr lang="tr-TR" dirty="0" smtClean="0"/>
            <a:t>Oksijensiz radikal temizleyiciler</a:t>
          </a:r>
          <a:endParaRPr lang="tr-TR" dirty="0"/>
        </a:p>
      </dgm:t>
    </dgm:pt>
    <dgm:pt modelId="{1BD747D6-4232-455B-8367-F8D95A677345}" type="parTrans" cxnId="{3B93D5B1-B047-48FC-BC61-F7259B72328C}">
      <dgm:prSet/>
      <dgm:spPr/>
      <dgm:t>
        <a:bodyPr/>
        <a:lstStyle/>
        <a:p>
          <a:endParaRPr lang="tr-TR"/>
        </a:p>
      </dgm:t>
    </dgm:pt>
    <dgm:pt modelId="{E09E4637-E42D-45FA-83ED-A5CF1D388CEB}" type="sibTrans" cxnId="{3B93D5B1-B047-48FC-BC61-F7259B72328C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tr-TR"/>
        </a:p>
      </dgm:t>
    </dgm:pt>
    <dgm:pt modelId="{A35210F9-3557-439C-A5CC-AF0AFFBBD6D7}">
      <dgm:prSet phldrT="[Metin]"/>
      <dgm:spPr>
        <a:solidFill>
          <a:srgbClr val="00B050"/>
        </a:solidFill>
      </dgm:spPr>
      <dgm:t>
        <a:bodyPr/>
        <a:lstStyle/>
        <a:p>
          <a:r>
            <a:rPr lang="tr-TR" dirty="0" smtClean="0"/>
            <a:t>Fizyolojik </a:t>
          </a:r>
          <a:r>
            <a:rPr lang="tr-TR" dirty="0" err="1" smtClean="0"/>
            <a:t>Osmotik</a:t>
          </a:r>
          <a:r>
            <a:rPr lang="tr-TR" dirty="0" smtClean="0"/>
            <a:t> Basınç</a:t>
          </a:r>
          <a:endParaRPr lang="tr-TR" dirty="0"/>
        </a:p>
      </dgm:t>
    </dgm:pt>
    <dgm:pt modelId="{6E1DE7DD-42AC-4E7E-A261-DE1964404BFE}" type="parTrans" cxnId="{97868E2D-A72E-4C3B-B7DF-C8B6D8B101E0}">
      <dgm:prSet/>
      <dgm:spPr/>
      <dgm:t>
        <a:bodyPr/>
        <a:lstStyle/>
        <a:p>
          <a:endParaRPr lang="tr-TR"/>
        </a:p>
      </dgm:t>
    </dgm:pt>
    <dgm:pt modelId="{476FE232-4921-4959-9F8A-F54D04CA0CCD}" type="sibTrans" cxnId="{97868E2D-A72E-4C3B-B7DF-C8B6D8B101E0}">
      <dgm:prSet/>
      <dgm:spPr>
        <a:solidFill>
          <a:schemeClr val="tx1"/>
        </a:solidFill>
      </dgm:spPr>
      <dgm:t>
        <a:bodyPr/>
        <a:lstStyle/>
        <a:p>
          <a:endParaRPr lang="tr-TR"/>
        </a:p>
      </dgm:t>
    </dgm:pt>
    <dgm:pt modelId="{10D24520-10DF-4D29-BE14-33628247C460}">
      <dgm:prSet phldrT="[Metin]"/>
      <dgm:spPr>
        <a:solidFill>
          <a:srgbClr val="FFFF00"/>
        </a:solidFill>
      </dgm:spPr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Daha az </a:t>
          </a:r>
          <a:r>
            <a:rPr lang="tr-TR" dirty="0" err="1" smtClean="0">
              <a:solidFill>
                <a:schemeClr val="tx1"/>
              </a:solidFill>
            </a:rPr>
            <a:t>Hemodilüsyon</a:t>
          </a:r>
          <a:endParaRPr lang="tr-TR" dirty="0">
            <a:solidFill>
              <a:schemeClr val="tx1"/>
            </a:solidFill>
          </a:endParaRPr>
        </a:p>
      </dgm:t>
    </dgm:pt>
    <dgm:pt modelId="{45DD62CF-EAB2-4992-9339-B8C189F2949D}" type="parTrans" cxnId="{86D4E11D-28DC-48B1-B415-96A5CE8DBC2C}">
      <dgm:prSet/>
      <dgm:spPr/>
      <dgm:t>
        <a:bodyPr/>
        <a:lstStyle/>
        <a:p>
          <a:endParaRPr lang="tr-TR"/>
        </a:p>
      </dgm:t>
    </dgm:pt>
    <dgm:pt modelId="{6260D31C-C0BC-4716-920E-8CE007DD68F4}" type="sibTrans" cxnId="{86D4E11D-28DC-48B1-B415-96A5CE8DBC2C}">
      <dgm:prSet/>
      <dgm:spPr>
        <a:solidFill>
          <a:schemeClr val="tx1"/>
        </a:solidFill>
      </dgm:spPr>
      <dgm:t>
        <a:bodyPr/>
        <a:lstStyle/>
        <a:p>
          <a:endParaRPr lang="tr-TR"/>
        </a:p>
      </dgm:t>
    </dgm:pt>
    <dgm:pt modelId="{7C7657B5-E325-4B27-AD6D-8A80D860A808}" type="pres">
      <dgm:prSet presAssocID="{39368A80-5459-4DA4-BEEB-8FC82206A78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86A1489-8BCA-4F8B-A08B-5DB25F63E944}" type="pres">
      <dgm:prSet presAssocID="{37662A89-6FA9-4C80-87C6-6BE810B5C35B}" presName="centerShape" presStyleLbl="node0" presStyleIdx="0" presStyleCnt="1" custScaleX="165030" custScaleY="152254"/>
      <dgm:spPr/>
      <dgm:t>
        <a:bodyPr/>
        <a:lstStyle/>
        <a:p>
          <a:endParaRPr lang="tr-TR"/>
        </a:p>
      </dgm:t>
    </dgm:pt>
    <dgm:pt modelId="{EBFD0299-553B-46F5-AC70-46FFA30580BA}" type="pres">
      <dgm:prSet presAssocID="{ABF3C0CF-35C8-47E1-B59D-23F38C623BB9}" presName="node" presStyleLbl="node1" presStyleIdx="0" presStyleCnt="7" custScaleX="174254" custScaleY="11940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E3BDAB-232D-42F3-96BA-F454361929F9}" type="pres">
      <dgm:prSet presAssocID="{ABF3C0CF-35C8-47E1-B59D-23F38C623BB9}" presName="dummy" presStyleCnt="0"/>
      <dgm:spPr/>
    </dgm:pt>
    <dgm:pt modelId="{DA6CEF0C-A53A-4C07-A20A-9F0B87CC1702}" type="pres">
      <dgm:prSet presAssocID="{A1391274-30ED-4953-ADB0-52F2D81CEED1}" presName="sibTrans" presStyleLbl="sibTrans2D1" presStyleIdx="0" presStyleCnt="7"/>
      <dgm:spPr/>
      <dgm:t>
        <a:bodyPr/>
        <a:lstStyle/>
        <a:p>
          <a:endParaRPr lang="tr-TR"/>
        </a:p>
      </dgm:t>
    </dgm:pt>
    <dgm:pt modelId="{F7F95425-58FF-43CC-81FC-02E53F4ECE1B}" type="pres">
      <dgm:prSet presAssocID="{38663ADA-042F-4976-B99A-48CAE1DA3770}" presName="node" presStyleLbl="node1" presStyleIdx="1" presStyleCnt="7" custScaleX="174254" custScaleY="119407" custRadScaleRad="111615" custRadScaleInc="2690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37945D2-9099-4615-AEF4-EE662DEAD815}" type="pres">
      <dgm:prSet presAssocID="{38663ADA-042F-4976-B99A-48CAE1DA3770}" presName="dummy" presStyleCnt="0"/>
      <dgm:spPr/>
    </dgm:pt>
    <dgm:pt modelId="{C4C40520-2FE1-4496-9C1B-B3C9320166E4}" type="pres">
      <dgm:prSet presAssocID="{861D5ACD-D721-46B9-A12D-206A876E3BE8}" presName="sibTrans" presStyleLbl="sibTrans2D1" presStyleIdx="1" presStyleCnt="7"/>
      <dgm:spPr/>
      <dgm:t>
        <a:bodyPr/>
        <a:lstStyle/>
        <a:p>
          <a:endParaRPr lang="tr-TR"/>
        </a:p>
      </dgm:t>
    </dgm:pt>
    <dgm:pt modelId="{791EE0E4-5C80-4C76-B2DA-0E0430C34242}" type="pres">
      <dgm:prSet presAssocID="{FDBA113D-DD49-49DF-8412-DE37A3DCE23E}" presName="node" presStyleLbl="node1" presStyleIdx="2" presStyleCnt="7" custScaleX="174254" custScaleY="119407" custRadScaleRad="111991" custRadScaleInc="-2168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B8C6407-59FF-45CD-A17F-96236872ACD6}" type="pres">
      <dgm:prSet presAssocID="{FDBA113D-DD49-49DF-8412-DE37A3DCE23E}" presName="dummy" presStyleCnt="0"/>
      <dgm:spPr/>
    </dgm:pt>
    <dgm:pt modelId="{CEA62BA6-F87B-45C4-83E1-3322054E9EEF}" type="pres">
      <dgm:prSet presAssocID="{19CD351B-79BD-4778-97B9-E1C53920CBCF}" presName="sibTrans" presStyleLbl="sibTrans2D1" presStyleIdx="2" presStyleCnt="7"/>
      <dgm:spPr/>
      <dgm:t>
        <a:bodyPr/>
        <a:lstStyle/>
        <a:p>
          <a:endParaRPr lang="tr-TR"/>
        </a:p>
      </dgm:t>
    </dgm:pt>
    <dgm:pt modelId="{2CDC4DFD-CDC6-4DAC-9EE2-75F67C905472}" type="pres">
      <dgm:prSet presAssocID="{44A654B1-221B-4EF9-ADB3-A70816B8E733}" presName="node" presStyleLbl="node1" presStyleIdx="3" presStyleCnt="7" custScaleX="174254" custScaleY="119407" custRadScaleRad="108353" custRadScaleInc="-4685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05C6599-B796-4A44-BC0A-38A3694E54BE}" type="pres">
      <dgm:prSet presAssocID="{44A654B1-221B-4EF9-ADB3-A70816B8E733}" presName="dummy" presStyleCnt="0"/>
      <dgm:spPr/>
    </dgm:pt>
    <dgm:pt modelId="{89206284-F74B-4BDC-A7E2-994B201566AB}" type="pres">
      <dgm:prSet presAssocID="{2FFCFB56-0F35-47E7-97F4-F6E6DCA0C399}" presName="sibTrans" presStyleLbl="sibTrans2D1" presStyleIdx="3" presStyleCnt="7"/>
      <dgm:spPr/>
      <dgm:t>
        <a:bodyPr/>
        <a:lstStyle/>
        <a:p>
          <a:endParaRPr lang="tr-TR"/>
        </a:p>
      </dgm:t>
    </dgm:pt>
    <dgm:pt modelId="{3889EA11-F93B-480A-B84D-3187E17CDCD9}" type="pres">
      <dgm:prSet presAssocID="{A35210F9-3557-439C-A5CC-AF0AFFBBD6D7}" presName="node" presStyleLbl="node1" presStyleIdx="4" presStyleCnt="7" custScaleX="191452" custScaleY="119407" custRadScaleRad="107016" custRadScaleInc="337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474582-99F8-4D38-88E3-2A9AFDC5D385}" type="pres">
      <dgm:prSet presAssocID="{A35210F9-3557-439C-A5CC-AF0AFFBBD6D7}" presName="dummy" presStyleCnt="0"/>
      <dgm:spPr/>
    </dgm:pt>
    <dgm:pt modelId="{DB911588-321B-4006-94BA-ED771AC25F11}" type="pres">
      <dgm:prSet presAssocID="{476FE232-4921-4959-9F8A-F54D04CA0CCD}" presName="sibTrans" presStyleLbl="sibTrans2D1" presStyleIdx="4" presStyleCnt="7"/>
      <dgm:spPr/>
      <dgm:t>
        <a:bodyPr/>
        <a:lstStyle/>
        <a:p>
          <a:endParaRPr lang="tr-TR"/>
        </a:p>
      </dgm:t>
    </dgm:pt>
    <dgm:pt modelId="{C0447AED-977F-4B61-B292-F8F437AA9807}" type="pres">
      <dgm:prSet presAssocID="{10D24520-10DF-4D29-BE14-33628247C460}" presName="node" presStyleLbl="node1" presStyleIdx="5" presStyleCnt="7" custScaleX="174254" custScaleY="119407" custRadScaleRad="112132" custRadScaleInc="823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D426A4-69E6-4677-8637-CB6D7FBC7EBB}" type="pres">
      <dgm:prSet presAssocID="{10D24520-10DF-4D29-BE14-33628247C460}" presName="dummy" presStyleCnt="0"/>
      <dgm:spPr/>
    </dgm:pt>
    <dgm:pt modelId="{B4917158-8B50-4E57-89E9-E518BDB7458E}" type="pres">
      <dgm:prSet presAssocID="{6260D31C-C0BC-4716-920E-8CE007DD68F4}" presName="sibTrans" presStyleLbl="sibTrans2D1" presStyleIdx="5" presStyleCnt="7"/>
      <dgm:spPr/>
      <dgm:t>
        <a:bodyPr/>
        <a:lstStyle/>
        <a:p>
          <a:endParaRPr lang="tr-TR"/>
        </a:p>
      </dgm:t>
    </dgm:pt>
    <dgm:pt modelId="{56B426F2-7D13-4D01-A50D-660539E653CE}" type="pres">
      <dgm:prSet presAssocID="{B25518D7-4EE5-4BB2-BF77-A4214C156480}" presName="node" presStyleLbl="node1" presStyleIdx="6" presStyleCnt="7" custScaleX="174254" custScaleY="119407" custRadScaleRad="117122" custRadScaleInc="-5741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C662918-8154-4168-83CC-6A35841B24BC}" type="pres">
      <dgm:prSet presAssocID="{B25518D7-4EE5-4BB2-BF77-A4214C156480}" presName="dummy" presStyleCnt="0"/>
      <dgm:spPr/>
    </dgm:pt>
    <dgm:pt modelId="{55AC0255-1C11-4A6F-AB85-3291715819D8}" type="pres">
      <dgm:prSet presAssocID="{E09E4637-E42D-45FA-83ED-A5CF1D388CEB}" presName="sibTrans" presStyleLbl="sibTrans2D1" presStyleIdx="6" presStyleCnt="7"/>
      <dgm:spPr/>
      <dgm:t>
        <a:bodyPr/>
        <a:lstStyle/>
        <a:p>
          <a:endParaRPr lang="tr-TR"/>
        </a:p>
      </dgm:t>
    </dgm:pt>
  </dgm:ptLst>
  <dgm:cxnLst>
    <dgm:cxn modelId="{43A4945A-A2A9-4E1E-8665-72A923210A4C}" type="presOf" srcId="{10D24520-10DF-4D29-BE14-33628247C460}" destId="{C0447AED-977F-4B61-B292-F8F437AA9807}" srcOrd="0" destOrd="0" presId="urn:microsoft.com/office/officeart/2005/8/layout/radial6"/>
    <dgm:cxn modelId="{5D425255-CA95-46FF-97F0-9FA93C0D29F2}" type="presOf" srcId="{ABF3C0CF-35C8-47E1-B59D-23F38C623BB9}" destId="{EBFD0299-553B-46F5-AC70-46FFA30580BA}" srcOrd="0" destOrd="0" presId="urn:microsoft.com/office/officeart/2005/8/layout/radial6"/>
    <dgm:cxn modelId="{86D4E11D-28DC-48B1-B415-96A5CE8DBC2C}" srcId="{37662A89-6FA9-4C80-87C6-6BE810B5C35B}" destId="{10D24520-10DF-4D29-BE14-33628247C460}" srcOrd="5" destOrd="0" parTransId="{45DD62CF-EAB2-4992-9339-B8C189F2949D}" sibTransId="{6260D31C-C0BC-4716-920E-8CE007DD68F4}"/>
    <dgm:cxn modelId="{21BF77D4-D5FC-4425-8D1E-589B97806D25}" srcId="{37662A89-6FA9-4C80-87C6-6BE810B5C35B}" destId="{44A654B1-221B-4EF9-ADB3-A70816B8E733}" srcOrd="3" destOrd="0" parTransId="{1322B30F-7C08-4BA5-BFB5-59AF949F0EA3}" sibTransId="{2FFCFB56-0F35-47E7-97F4-F6E6DCA0C399}"/>
    <dgm:cxn modelId="{99B9E655-B90F-4D4D-BC2E-8265AFEE9800}" type="presOf" srcId="{6260D31C-C0BC-4716-920E-8CE007DD68F4}" destId="{B4917158-8B50-4E57-89E9-E518BDB7458E}" srcOrd="0" destOrd="0" presId="urn:microsoft.com/office/officeart/2005/8/layout/radial6"/>
    <dgm:cxn modelId="{A624F9B5-6117-4C41-90C7-18F7BC6C48F9}" type="presOf" srcId="{38663ADA-042F-4976-B99A-48CAE1DA3770}" destId="{F7F95425-58FF-43CC-81FC-02E53F4ECE1B}" srcOrd="0" destOrd="0" presId="urn:microsoft.com/office/officeart/2005/8/layout/radial6"/>
    <dgm:cxn modelId="{0081A64F-ABDA-4DE1-846E-0F1DD4B33799}" type="presOf" srcId="{44A654B1-221B-4EF9-ADB3-A70816B8E733}" destId="{2CDC4DFD-CDC6-4DAC-9EE2-75F67C905472}" srcOrd="0" destOrd="0" presId="urn:microsoft.com/office/officeart/2005/8/layout/radial6"/>
    <dgm:cxn modelId="{7EA43F61-D54B-41A9-9277-C56261D45312}" type="presOf" srcId="{476FE232-4921-4959-9F8A-F54D04CA0CCD}" destId="{DB911588-321B-4006-94BA-ED771AC25F11}" srcOrd="0" destOrd="0" presId="urn:microsoft.com/office/officeart/2005/8/layout/radial6"/>
    <dgm:cxn modelId="{F0142D09-B6FE-4F62-B030-4434CC7BEFA8}" srcId="{37662A89-6FA9-4C80-87C6-6BE810B5C35B}" destId="{38663ADA-042F-4976-B99A-48CAE1DA3770}" srcOrd="1" destOrd="0" parTransId="{0F4B097B-F5B5-4154-885C-378D8ED3488B}" sibTransId="{861D5ACD-D721-46B9-A12D-206A876E3BE8}"/>
    <dgm:cxn modelId="{8F4D31DA-F696-4A0B-AF6F-F41A8AF9B7F0}" type="presOf" srcId="{19CD351B-79BD-4778-97B9-E1C53920CBCF}" destId="{CEA62BA6-F87B-45C4-83E1-3322054E9EEF}" srcOrd="0" destOrd="0" presId="urn:microsoft.com/office/officeart/2005/8/layout/radial6"/>
    <dgm:cxn modelId="{62C2B14C-D123-4A4F-AFC6-3E4D6573C65E}" type="presOf" srcId="{A35210F9-3557-439C-A5CC-AF0AFFBBD6D7}" destId="{3889EA11-F93B-480A-B84D-3187E17CDCD9}" srcOrd="0" destOrd="0" presId="urn:microsoft.com/office/officeart/2005/8/layout/radial6"/>
    <dgm:cxn modelId="{FB62776C-9239-4830-B142-B06029DAAE79}" type="presOf" srcId="{2FFCFB56-0F35-47E7-97F4-F6E6DCA0C399}" destId="{89206284-F74B-4BDC-A7E2-994B201566AB}" srcOrd="0" destOrd="0" presId="urn:microsoft.com/office/officeart/2005/8/layout/radial6"/>
    <dgm:cxn modelId="{6DAF2A12-CF10-407C-B532-90C5E41BC6CC}" type="presOf" srcId="{E09E4637-E42D-45FA-83ED-A5CF1D388CEB}" destId="{55AC0255-1C11-4A6F-AB85-3291715819D8}" srcOrd="0" destOrd="0" presId="urn:microsoft.com/office/officeart/2005/8/layout/radial6"/>
    <dgm:cxn modelId="{2D2AF8EE-7C49-47D8-8538-BD0E1A79A285}" type="presOf" srcId="{FDBA113D-DD49-49DF-8412-DE37A3DCE23E}" destId="{791EE0E4-5C80-4C76-B2DA-0E0430C34242}" srcOrd="0" destOrd="0" presId="urn:microsoft.com/office/officeart/2005/8/layout/radial6"/>
    <dgm:cxn modelId="{1D6911D6-B556-4A5B-94B9-53CF83A61C90}" type="presOf" srcId="{A1391274-30ED-4953-ADB0-52F2D81CEED1}" destId="{DA6CEF0C-A53A-4C07-A20A-9F0B87CC1702}" srcOrd="0" destOrd="0" presId="urn:microsoft.com/office/officeart/2005/8/layout/radial6"/>
    <dgm:cxn modelId="{81677493-EBF1-4AA3-A354-23C640B05CAF}" type="presOf" srcId="{39368A80-5459-4DA4-BEEB-8FC82206A789}" destId="{7C7657B5-E325-4B27-AD6D-8A80D860A808}" srcOrd="0" destOrd="0" presId="urn:microsoft.com/office/officeart/2005/8/layout/radial6"/>
    <dgm:cxn modelId="{3E48189B-C1D7-44C6-8028-CEA4EEACE558}" type="presOf" srcId="{37662A89-6FA9-4C80-87C6-6BE810B5C35B}" destId="{686A1489-8BCA-4F8B-A08B-5DB25F63E944}" srcOrd="0" destOrd="0" presId="urn:microsoft.com/office/officeart/2005/8/layout/radial6"/>
    <dgm:cxn modelId="{C02A4A2D-FB70-49A8-8F3E-AF4183A6EBFC}" srcId="{39368A80-5459-4DA4-BEEB-8FC82206A789}" destId="{37662A89-6FA9-4C80-87C6-6BE810B5C35B}" srcOrd="0" destOrd="0" parTransId="{E55619E8-51E8-4F91-932E-FE4F56631AE7}" sibTransId="{AF4F0522-1D9B-493E-8570-5D9EDA5FAA43}"/>
    <dgm:cxn modelId="{97868E2D-A72E-4C3B-B7DF-C8B6D8B101E0}" srcId="{37662A89-6FA9-4C80-87C6-6BE810B5C35B}" destId="{A35210F9-3557-439C-A5CC-AF0AFFBBD6D7}" srcOrd="4" destOrd="0" parTransId="{6E1DE7DD-42AC-4E7E-A261-DE1964404BFE}" sibTransId="{476FE232-4921-4959-9F8A-F54D04CA0CCD}"/>
    <dgm:cxn modelId="{2A850976-C8C0-47A0-8F3B-8AB5E7686827}" type="presOf" srcId="{B25518D7-4EE5-4BB2-BF77-A4214C156480}" destId="{56B426F2-7D13-4D01-A50D-660539E653CE}" srcOrd="0" destOrd="0" presId="urn:microsoft.com/office/officeart/2005/8/layout/radial6"/>
    <dgm:cxn modelId="{3B93D5B1-B047-48FC-BC61-F7259B72328C}" srcId="{37662A89-6FA9-4C80-87C6-6BE810B5C35B}" destId="{B25518D7-4EE5-4BB2-BF77-A4214C156480}" srcOrd="6" destOrd="0" parTransId="{1BD747D6-4232-455B-8367-F8D95A677345}" sibTransId="{E09E4637-E42D-45FA-83ED-A5CF1D388CEB}"/>
    <dgm:cxn modelId="{3416D76F-A734-4401-BBBF-438F43389D7A}" srcId="{37662A89-6FA9-4C80-87C6-6BE810B5C35B}" destId="{FDBA113D-DD49-49DF-8412-DE37A3DCE23E}" srcOrd="2" destOrd="0" parTransId="{2626E918-D038-434F-ACB9-9C92E586FD69}" sibTransId="{19CD351B-79BD-4778-97B9-E1C53920CBCF}"/>
    <dgm:cxn modelId="{C3C02962-4024-4263-AD0C-7D8D63D46D14}" type="presOf" srcId="{861D5ACD-D721-46B9-A12D-206A876E3BE8}" destId="{C4C40520-2FE1-4496-9C1B-B3C9320166E4}" srcOrd="0" destOrd="0" presId="urn:microsoft.com/office/officeart/2005/8/layout/radial6"/>
    <dgm:cxn modelId="{819C51E1-4F4C-4165-B0B0-92A24E5322D6}" srcId="{37662A89-6FA9-4C80-87C6-6BE810B5C35B}" destId="{ABF3C0CF-35C8-47E1-B59D-23F38C623BB9}" srcOrd="0" destOrd="0" parTransId="{19D748B2-6D4D-45D9-8BCC-0A57CCB24D2D}" sibTransId="{A1391274-30ED-4953-ADB0-52F2D81CEED1}"/>
    <dgm:cxn modelId="{D7E735F2-A674-4091-BC78-928D7E97B9DB}" type="presParOf" srcId="{7C7657B5-E325-4B27-AD6D-8A80D860A808}" destId="{686A1489-8BCA-4F8B-A08B-5DB25F63E944}" srcOrd="0" destOrd="0" presId="urn:microsoft.com/office/officeart/2005/8/layout/radial6"/>
    <dgm:cxn modelId="{A220936C-AB2B-4BA1-ADC5-8B12633DB93E}" type="presParOf" srcId="{7C7657B5-E325-4B27-AD6D-8A80D860A808}" destId="{EBFD0299-553B-46F5-AC70-46FFA30580BA}" srcOrd="1" destOrd="0" presId="urn:microsoft.com/office/officeart/2005/8/layout/radial6"/>
    <dgm:cxn modelId="{D5C7E804-438A-4361-817F-68B0829EE3E7}" type="presParOf" srcId="{7C7657B5-E325-4B27-AD6D-8A80D860A808}" destId="{45E3BDAB-232D-42F3-96BA-F454361929F9}" srcOrd="2" destOrd="0" presId="urn:microsoft.com/office/officeart/2005/8/layout/radial6"/>
    <dgm:cxn modelId="{428C0008-2ED9-4147-88B6-0DD9997A3295}" type="presParOf" srcId="{7C7657B5-E325-4B27-AD6D-8A80D860A808}" destId="{DA6CEF0C-A53A-4C07-A20A-9F0B87CC1702}" srcOrd="3" destOrd="0" presId="urn:microsoft.com/office/officeart/2005/8/layout/radial6"/>
    <dgm:cxn modelId="{79256B79-7702-4F16-B332-08B78F291947}" type="presParOf" srcId="{7C7657B5-E325-4B27-AD6D-8A80D860A808}" destId="{F7F95425-58FF-43CC-81FC-02E53F4ECE1B}" srcOrd="4" destOrd="0" presId="urn:microsoft.com/office/officeart/2005/8/layout/radial6"/>
    <dgm:cxn modelId="{6B8447B5-6D6E-402B-A191-41A87CF4B41A}" type="presParOf" srcId="{7C7657B5-E325-4B27-AD6D-8A80D860A808}" destId="{A37945D2-9099-4615-AEF4-EE662DEAD815}" srcOrd="5" destOrd="0" presId="urn:microsoft.com/office/officeart/2005/8/layout/radial6"/>
    <dgm:cxn modelId="{5B62B502-9AD9-49D7-B549-25DF7F843FD7}" type="presParOf" srcId="{7C7657B5-E325-4B27-AD6D-8A80D860A808}" destId="{C4C40520-2FE1-4496-9C1B-B3C9320166E4}" srcOrd="6" destOrd="0" presId="urn:microsoft.com/office/officeart/2005/8/layout/radial6"/>
    <dgm:cxn modelId="{EE3A4846-9644-49FC-869D-250AEC007C27}" type="presParOf" srcId="{7C7657B5-E325-4B27-AD6D-8A80D860A808}" destId="{791EE0E4-5C80-4C76-B2DA-0E0430C34242}" srcOrd="7" destOrd="0" presId="urn:microsoft.com/office/officeart/2005/8/layout/radial6"/>
    <dgm:cxn modelId="{BBA95809-7B20-4485-A57D-7440FB81F6A2}" type="presParOf" srcId="{7C7657B5-E325-4B27-AD6D-8A80D860A808}" destId="{7B8C6407-59FF-45CD-A17F-96236872ACD6}" srcOrd="8" destOrd="0" presId="urn:microsoft.com/office/officeart/2005/8/layout/radial6"/>
    <dgm:cxn modelId="{2B541764-1B1F-44F1-BA01-3D84BE991D8D}" type="presParOf" srcId="{7C7657B5-E325-4B27-AD6D-8A80D860A808}" destId="{CEA62BA6-F87B-45C4-83E1-3322054E9EEF}" srcOrd="9" destOrd="0" presId="urn:microsoft.com/office/officeart/2005/8/layout/radial6"/>
    <dgm:cxn modelId="{1B4AEDB2-869D-4E0D-871C-76D34A3CD249}" type="presParOf" srcId="{7C7657B5-E325-4B27-AD6D-8A80D860A808}" destId="{2CDC4DFD-CDC6-4DAC-9EE2-75F67C905472}" srcOrd="10" destOrd="0" presId="urn:microsoft.com/office/officeart/2005/8/layout/radial6"/>
    <dgm:cxn modelId="{9BB6A8B2-D991-419A-9680-970BB5D49215}" type="presParOf" srcId="{7C7657B5-E325-4B27-AD6D-8A80D860A808}" destId="{F05C6599-B796-4A44-BC0A-38A3694E54BE}" srcOrd="11" destOrd="0" presId="urn:microsoft.com/office/officeart/2005/8/layout/radial6"/>
    <dgm:cxn modelId="{CF591FE0-5A12-42CE-9054-832E70277394}" type="presParOf" srcId="{7C7657B5-E325-4B27-AD6D-8A80D860A808}" destId="{89206284-F74B-4BDC-A7E2-994B201566AB}" srcOrd="12" destOrd="0" presId="urn:microsoft.com/office/officeart/2005/8/layout/radial6"/>
    <dgm:cxn modelId="{A06DF32B-7A00-41DF-AFC0-ED4A1979E8B6}" type="presParOf" srcId="{7C7657B5-E325-4B27-AD6D-8A80D860A808}" destId="{3889EA11-F93B-480A-B84D-3187E17CDCD9}" srcOrd="13" destOrd="0" presId="urn:microsoft.com/office/officeart/2005/8/layout/radial6"/>
    <dgm:cxn modelId="{B22E349D-56DB-4775-9865-488CFC238141}" type="presParOf" srcId="{7C7657B5-E325-4B27-AD6D-8A80D860A808}" destId="{EE474582-99F8-4D38-88E3-2A9AFDC5D385}" srcOrd="14" destOrd="0" presId="urn:microsoft.com/office/officeart/2005/8/layout/radial6"/>
    <dgm:cxn modelId="{AE1A00A6-5B09-4E2E-837E-D83BBA77B2F1}" type="presParOf" srcId="{7C7657B5-E325-4B27-AD6D-8A80D860A808}" destId="{DB911588-321B-4006-94BA-ED771AC25F11}" srcOrd="15" destOrd="0" presId="urn:microsoft.com/office/officeart/2005/8/layout/radial6"/>
    <dgm:cxn modelId="{1C8846EE-F8D7-42A0-9515-0DEF212DB80B}" type="presParOf" srcId="{7C7657B5-E325-4B27-AD6D-8A80D860A808}" destId="{C0447AED-977F-4B61-B292-F8F437AA9807}" srcOrd="16" destOrd="0" presId="urn:microsoft.com/office/officeart/2005/8/layout/radial6"/>
    <dgm:cxn modelId="{CE29458F-50E2-47F9-A472-41FC8437D7CE}" type="presParOf" srcId="{7C7657B5-E325-4B27-AD6D-8A80D860A808}" destId="{BED426A4-69E6-4677-8637-CB6D7FBC7EBB}" srcOrd="17" destOrd="0" presId="urn:microsoft.com/office/officeart/2005/8/layout/radial6"/>
    <dgm:cxn modelId="{94844373-59CB-4868-91FE-0E4260CB2488}" type="presParOf" srcId="{7C7657B5-E325-4B27-AD6D-8A80D860A808}" destId="{B4917158-8B50-4E57-89E9-E518BDB7458E}" srcOrd="18" destOrd="0" presId="urn:microsoft.com/office/officeart/2005/8/layout/radial6"/>
    <dgm:cxn modelId="{B6B5BDC9-2FD7-48D7-BEF6-236464A92162}" type="presParOf" srcId="{7C7657B5-E325-4B27-AD6D-8A80D860A808}" destId="{56B426F2-7D13-4D01-A50D-660539E653CE}" srcOrd="19" destOrd="0" presId="urn:microsoft.com/office/officeart/2005/8/layout/radial6"/>
    <dgm:cxn modelId="{C8DFFEB9-F89E-437B-A4B9-AC8461F0F0F9}" type="presParOf" srcId="{7C7657B5-E325-4B27-AD6D-8A80D860A808}" destId="{5C662918-8154-4168-83CC-6A35841B24BC}" srcOrd="20" destOrd="0" presId="urn:microsoft.com/office/officeart/2005/8/layout/radial6"/>
    <dgm:cxn modelId="{BE492ED1-015E-4A31-9B75-CE19FFDA21BD}" type="presParOf" srcId="{7C7657B5-E325-4B27-AD6D-8A80D860A808}" destId="{55AC0255-1C11-4A6F-AB85-3291715819D8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CA0B575-99EF-4B51-BA74-DB5A82C1D9B9}" type="doc">
      <dgm:prSet loTypeId="urn:microsoft.com/office/officeart/2009/3/layout/CircleRelationship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5B14B93-F932-4567-8396-4C6971EDCA49}">
      <dgm:prSet phldrT="[Metin]" custT="1"/>
      <dgm:spPr>
        <a:gradFill rotWithShape="0">
          <a:gsLst>
            <a:gs pos="0">
              <a:srgbClr val="FF5353"/>
            </a:gs>
            <a:gs pos="90000">
              <a:srgbClr val="FA0000"/>
            </a:gs>
            <a:gs pos="100000">
              <a:srgbClr val="7DA8DD"/>
            </a:gs>
          </a:gsLst>
        </a:gradFill>
      </dgm:spPr>
      <dgm:t>
        <a:bodyPr/>
        <a:lstStyle/>
        <a:p>
          <a:pPr algn="just"/>
          <a:r>
            <a:rPr lang="tr-TR" sz="2000" dirty="0" smtClean="0">
              <a:latin typeface="Bell MT" pitchFamily="18" charset="0"/>
            </a:rPr>
            <a:t>Kırmızı kan hücrelerinin, karbondioksit ve su üretmek için hidrojen iyonlarının bikarbonat ile atılmasını </a:t>
          </a:r>
          <a:r>
            <a:rPr lang="tr-TR" sz="2000" dirty="0" err="1" smtClean="0">
              <a:latin typeface="Bell MT" pitchFamily="18" charset="0"/>
            </a:rPr>
            <a:t>kolaytıran</a:t>
          </a:r>
          <a:r>
            <a:rPr lang="tr-TR" sz="2000" dirty="0" smtClean="0">
              <a:latin typeface="Bell MT" pitchFamily="18" charset="0"/>
            </a:rPr>
            <a:t> bir enzim olan yüksek konsantrasyonda </a:t>
          </a:r>
          <a:r>
            <a:rPr lang="tr-TR" sz="2800" b="1" i="0" u="sng" dirty="0" smtClean="0">
              <a:solidFill>
                <a:schemeClr val="bg1"/>
              </a:solidFill>
              <a:latin typeface="Bell MT" pitchFamily="18" charset="0"/>
            </a:rPr>
            <a:t>karbonik </a:t>
          </a:r>
          <a:r>
            <a:rPr lang="tr-TR" sz="2800" b="1" i="0" u="sng" dirty="0" err="1" smtClean="0">
              <a:solidFill>
                <a:schemeClr val="bg1"/>
              </a:solidFill>
              <a:latin typeface="Bell MT" pitchFamily="18" charset="0"/>
            </a:rPr>
            <a:t>anhidraz</a:t>
          </a:r>
          <a:r>
            <a:rPr lang="tr-TR" sz="2800" b="1" i="0" u="sng" dirty="0" smtClean="0">
              <a:solidFill>
                <a:schemeClr val="bg1"/>
              </a:solidFill>
              <a:latin typeface="Bell MT" pitchFamily="18" charset="0"/>
            </a:rPr>
            <a:t> </a:t>
          </a:r>
          <a:r>
            <a:rPr lang="tr-TR" sz="2000" dirty="0" smtClean="0">
              <a:latin typeface="Bell MT" pitchFamily="18" charset="0"/>
            </a:rPr>
            <a:t>içerir Kırmızı kan hücrelerinin bu özelliği </a:t>
          </a:r>
          <a:r>
            <a:rPr lang="tr-TR" sz="2000" dirty="0" err="1" smtClean="0">
              <a:latin typeface="Bell MT" pitchFamily="18" charset="0"/>
            </a:rPr>
            <a:t>kardioplejide</a:t>
          </a:r>
          <a:r>
            <a:rPr lang="tr-TR" sz="2000" dirty="0" smtClean="0">
              <a:latin typeface="Bell MT" pitchFamily="18" charset="0"/>
            </a:rPr>
            <a:t> en önemli rolü olabilir</a:t>
          </a:r>
          <a:endParaRPr lang="tr-TR" sz="1800" dirty="0"/>
        </a:p>
      </dgm:t>
    </dgm:pt>
    <dgm:pt modelId="{7402095C-71C4-4158-9CC0-A452AA590DAE}" type="parTrans" cxnId="{9BF62517-5C05-48AF-9FE4-737E0CD10C4D}">
      <dgm:prSet/>
      <dgm:spPr/>
      <dgm:t>
        <a:bodyPr/>
        <a:lstStyle/>
        <a:p>
          <a:endParaRPr lang="tr-TR"/>
        </a:p>
      </dgm:t>
    </dgm:pt>
    <dgm:pt modelId="{FD2EF9D2-DD9D-4CFE-AABB-4653340E0B70}" type="sibTrans" cxnId="{9BF62517-5C05-48AF-9FE4-737E0CD10C4D}">
      <dgm:prSet/>
      <dgm:spPr/>
      <dgm:t>
        <a:bodyPr/>
        <a:lstStyle/>
        <a:p>
          <a:endParaRPr lang="tr-TR"/>
        </a:p>
      </dgm:t>
    </dgm:pt>
    <dgm:pt modelId="{8AC06067-46D0-4566-940D-EAF41D28B1F8}">
      <dgm:prSet phldrT="[Metin]"/>
      <dgm:spPr>
        <a:gradFill rotWithShape="0">
          <a:gsLst>
            <a:gs pos="0">
              <a:srgbClr val="FF0000"/>
            </a:gs>
            <a:gs pos="85000">
              <a:srgbClr val="FA0000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tr-TR" dirty="0" smtClean="0"/>
            <a:t>Neden </a:t>
          </a:r>
          <a:endParaRPr lang="tr-TR" dirty="0"/>
        </a:p>
      </dgm:t>
    </dgm:pt>
    <dgm:pt modelId="{CAADAFA4-4763-41F8-BE61-08DE443612B6}" type="parTrans" cxnId="{F3D832DD-1892-4EC1-9148-FE3EC36589C8}">
      <dgm:prSet/>
      <dgm:spPr/>
      <dgm:t>
        <a:bodyPr/>
        <a:lstStyle/>
        <a:p>
          <a:endParaRPr lang="tr-TR"/>
        </a:p>
      </dgm:t>
    </dgm:pt>
    <dgm:pt modelId="{7079E458-DF9C-4F55-8ED3-85429C0E8362}" type="sibTrans" cxnId="{F3D832DD-1892-4EC1-9148-FE3EC36589C8}">
      <dgm:prSet/>
      <dgm:spPr/>
      <dgm:t>
        <a:bodyPr/>
        <a:lstStyle/>
        <a:p>
          <a:endParaRPr lang="tr-TR"/>
        </a:p>
      </dgm:t>
    </dgm:pt>
    <dgm:pt modelId="{69646C77-5745-43DC-835B-E76BFCFD92FC}">
      <dgm:prSet phldrT="[Metin]"/>
      <dgm:spPr>
        <a:gradFill rotWithShape="0">
          <a:gsLst>
            <a:gs pos="0">
              <a:srgbClr val="FF0000"/>
            </a:gs>
            <a:gs pos="87000">
              <a:srgbClr val="FA0000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tr-TR" dirty="0" smtClean="0"/>
            <a:t>Kan</a:t>
          </a:r>
          <a:endParaRPr lang="tr-TR" dirty="0"/>
        </a:p>
      </dgm:t>
    </dgm:pt>
    <dgm:pt modelId="{EF29BE12-371F-4676-938A-009CFDA0D4B1}" type="parTrans" cxnId="{DE0A7B11-F5F2-4D36-A93E-6A363CC9A0DD}">
      <dgm:prSet/>
      <dgm:spPr/>
      <dgm:t>
        <a:bodyPr/>
        <a:lstStyle/>
        <a:p>
          <a:endParaRPr lang="tr-TR"/>
        </a:p>
      </dgm:t>
    </dgm:pt>
    <dgm:pt modelId="{5E7E222C-0ACF-4B3C-BDE1-46EFD6A5DD03}" type="sibTrans" cxnId="{DE0A7B11-F5F2-4D36-A93E-6A363CC9A0DD}">
      <dgm:prSet/>
      <dgm:spPr/>
      <dgm:t>
        <a:bodyPr/>
        <a:lstStyle/>
        <a:p>
          <a:endParaRPr lang="tr-TR"/>
        </a:p>
      </dgm:t>
    </dgm:pt>
    <dgm:pt modelId="{54D101D5-6BAF-4239-8039-C70348540782}" type="pres">
      <dgm:prSet presAssocID="{1CA0B575-99EF-4B51-BA74-DB5A82C1D9B9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tr-TR"/>
        </a:p>
      </dgm:t>
    </dgm:pt>
    <dgm:pt modelId="{6189C4CF-D0BA-42A3-B799-E6C559AC2355}" type="pres">
      <dgm:prSet presAssocID="{75B14B93-F932-4567-8396-4C6971EDCA49}" presName="Parent" presStyleLbl="node0" presStyleIdx="0" presStyleCnt="1" custScaleX="132570" custScaleY="108873" custLinFactNeighborX="8431">
        <dgm:presLayoutVars>
          <dgm:chMax val="5"/>
          <dgm:chPref val="5"/>
        </dgm:presLayoutVars>
      </dgm:prSet>
      <dgm:spPr/>
      <dgm:t>
        <a:bodyPr/>
        <a:lstStyle/>
        <a:p>
          <a:endParaRPr lang="tr-TR"/>
        </a:p>
      </dgm:t>
    </dgm:pt>
    <dgm:pt modelId="{8F7C3B8C-D169-4B8A-AB6E-14B6F3E31EAC}" type="pres">
      <dgm:prSet presAssocID="{75B14B93-F932-4567-8396-4C6971EDCA49}" presName="Accent1" presStyleLbl="node1" presStyleIdx="0" presStyleCnt="13" custLinFactNeighborX="55563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rgbClr val="C00000"/>
            </a:gs>
            <a:gs pos="100000">
              <a:srgbClr val="FF0000"/>
            </a:gs>
          </a:gsLst>
        </a:gradFill>
      </dgm:spPr>
    </dgm:pt>
    <dgm:pt modelId="{76A3B01E-B8B5-4253-B338-8C852EF55591}" type="pres">
      <dgm:prSet presAssocID="{75B14B93-F932-4567-8396-4C6971EDCA49}" presName="Accent2" presStyleLbl="node1" presStyleIdx="1" presStyleCnt="13"/>
      <dgm:spPr>
        <a:gradFill rotWithShape="0">
          <a:gsLst>
            <a:gs pos="0">
              <a:srgbClr val="FF0000"/>
            </a:gs>
            <a:gs pos="80000">
              <a:srgbClr val="C00000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</dgm:pt>
    <dgm:pt modelId="{349F4175-B1F4-4002-872A-06BAC6B1A91C}" type="pres">
      <dgm:prSet presAssocID="{75B14B93-F932-4567-8396-4C6971EDCA49}" presName="Accent3" presStyleLbl="node1" presStyleIdx="2" presStyleCnt="13" custLinFactNeighborX="76991"/>
      <dgm:spPr/>
    </dgm:pt>
    <dgm:pt modelId="{CD93D932-35B9-43E7-9058-A621DB80B92B}" type="pres">
      <dgm:prSet presAssocID="{75B14B93-F932-4567-8396-4C6971EDCA49}" presName="Accent4" presStyleLbl="node1" presStyleIdx="3" presStyleCnt="13" custLinFactNeighborX="12407" custLinFactNeighborY="20117"/>
      <dgm:spPr>
        <a:gradFill rotWithShape="0">
          <a:gsLst>
            <a:gs pos="0">
              <a:srgbClr val="FF0000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</dgm:pt>
    <dgm:pt modelId="{A20C7C52-C2B7-4F17-AB55-5C0D9174C9F1}" type="pres">
      <dgm:prSet presAssocID="{75B14B93-F932-4567-8396-4C6971EDCA49}" presName="Accent5" presStyleLbl="node1" presStyleIdx="4" presStyleCnt="13" custLinFactX="-61909" custLinFactY="-93379" custLinFactNeighborX="-100000" custLinFactNeighborY="-100000"/>
      <dgm:spPr/>
    </dgm:pt>
    <dgm:pt modelId="{79E976D7-FB92-40F4-A814-0275417A78D1}" type="pres">
      <dgm:prSet presAssocID="{75B14B93-F932-4567-8396-4C6971EDCA49}" presName="Accent6" presStyleLbl="node1" presStyleIdx="5" presStyleCnt="13" custLinFactNeighborX="-71789" custLinFactNeighborY="59246"/>
      <dgm:spPr>
        <a:gradFill rotWithShape="0">
          <a:gsLst>
            <a:gs pos="0">
              <a:srgbClr val="EE0000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rgbClr val="FA0000"/>
            </a:gs>
          </a:gsLst>
        </a:gradFill>
      </dgm:spPr>
      <dgm:t>
        <a:bodyPr/>
        <a:lstStyle/>
        <a:p>
          <a:endParaRPr lang="tr-TR"/>
        </a:p>
      </dgm:t>
    </dgm:pt>
    <dgm:pt modelId="{BADA2198-F2B8-44B2-9662-A195AEBB1279}" type="pres">
      <dgm:prSet presAssocID="{8AC06067-46D0-4566-940D-EAF41D28B1F8}" presName="Child1" presStyleLbl="node1" presStyleIdx="6" presStyleCnt="13" custLinFactNeighborX="-12750" custLinFactNeighborY="-15432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8F6EE915-89F1-4588-9A2D-89E626B35794}" type="pres">
      <dgm:prSet presAssocID="{8AC06067-46D0-4566-940D-EAF41D28B1F8}" presName="Accent7" presStyleCnt="0"/>
      <dgm:spPr/>
    </dgm:pt>
    <dgm:pt modelId="{219DECE7-EFDA-49DC-919C-D752FC2F3FD9}" type="pres">
      <dgm:prSet presAssocID="{8AC06067-46D0-4566-940D-EAF41D28B1F8}" presName="AccentHold1" presStyleLbl="node1" presStyleIdx="7" presStyleCnt="13" custLinFactX="-240187" custLinFactY="-25198" custLinFactNeighborX="-300000" custLinFactNeighborY="-100000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rgbClr val="C00000"/>
            </a:gs>
            <a:gs pos="100000">
              <a:srgbClr val="FF0000"/>
            </a:gs>
          </a:gsLst>
        </a:gradFill>
      </dgm:spPr>
    </dgm:pt>
    <dgm:pt modelId="{8E9AD71B-EA1E-4F64-B663-5BEF14E76B4E}" type="pres">
      <dgm:prSet presAssocID="{8AC06067-46D0-4566-940D-EAF41D28B1F8}" presName="Accent8" presStyleCnt="0"/>
      <dgm:spPr/>
    </dgm:pt>
    <dgm:pt modelId="{7B24DC0D-53D7-492F-A747-88AB50915696}" type="pres">
      <dgm:prSet presAssocID="{8AC06067-46D0-4566-940D-EAF41D28B1F8}" presName="AccentHold2" presStyleLbl="node1" presStyleIdx="8" presStyleCnt="13" custLinFactNeighborX="1556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tr-TR"/>
        </a:p>
      </dgm:t>
    </dgm:pt>
    <dgm:pt modelId="{EE7D1276-5A57-4139-9063-81F0BA1BB3A2}" type="pres">
      <dgm:prSet presAssocID="{69646C77-5745-43DC-835B-E76BFCFD92FC}" presName="Child2" presStyleLbl="node1" presStyleIdx="9" presStyleCnt="13" custLinFactY="60484" custLinFactNeighborX="-1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56B33B5C-1CB9-4EEB-A690-3358A5683474}" type="pres">
      <dgm:prSet presAssocID="{69646C77-5745-43DC-835B-E76BFCFD92FC}" presName="Accent9" presStyleCnt="0"/>
      <dgm:spPr/>
    </dgm:pt>
    <dgm:pt modelId="{518312D6-AAF9-4415-9B7F-592E1AD32CD7}" type="pres">
      <dgm:prSet presAssocID="{69646C77-5745-43DC-835B-E76BFCFD92FC}" presName="AccentHold1" presStyleLbl="node1" presStyleIdx="10" presStyleCnt="13" custLinFactX="20694" custLinFactNeighborX="100000" custLinFactNeighborY="-64305"/>
      <dgm:spPr>
        <a:gradFill rotWithShape="0">
          <a:gsLst>
            <a:gs pos="0">
              <a:srgbClr val="FF0000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</dgm:pt>
    <dgm:pt modelId="{11C1A5F7-A52F-440A-AB9B-445FBA391A5E}" type="pres">
      <dgm:prSet presAssocID="{69646C77-5745-43DC-835B-E76BFCFD92FC}" presName="Accent10" presStyleCnt="0"/>
      <dgm:spPr/>
    </dgm:pt>
    <dgm:pt modelId="{277790CE-5405-4896-8F4F-CE907B42385E}" type="pres">
      <dgm:prSet presAssocID="{69646C77-5745-43DC-835B-E76BFCFD92FC}" presName="AccentHold2" presStyleLbl="node1" presStyleIdx="11" presStyleCnt="13"/>
      <dgm:spPr>
        <a:gradFill rotWithShape="0">
          <a:gsLst>
            <a:gs pos="0">
              <a:srgbClr val="FF0000"/>
            </a:gs>
            <a:gs pos="80000">
              <a:srgbClr val="C00000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</dgm:pt>
    <dgm:pt modelId="{CD33A825-94A3-43C4-9839-817A9D189153}" type="pres">
      <dgm:prSet presAssocID="{69646C77-5745-43DC-835B-E76BFCFD92FC}" presName="Accent11" presStyleCnt="0"/>
      <dgm:spPr/>
    </dgm:pt>
    <dgm:pt modelId="{DE0E2494-5593-40F3-AECB-514ABA282126}" type="pres">
      <dgm:prSet presAssocID="{69646C77-5745-43DC-835B-E76BFCFD92FC}" presName="AccentHold3" presStyleLbl="node1" presStyleIdx="12" presStyleCnt="13" custLinFactY="40237" custLinFactNeighborX="86630" custLinFactNeighborY="100000"/>
      <dgm:spPr/>
    </dgm:pt>
  </dgm:ptLst>
  <dgm:cxnLst>
    <dgm:cxn modelId="{39528971-65B3-4495-9A37-0E3511E321B6}" type="presOf" srcId="{1CA0B575-99EF-4B51-BA74-DB5A82C1D9B9}" destId="{54D101D5-6BAF-4239-8039-C70348540782}" srcOrd="0" destOrd="0" presId="urn:microsoft.com/office/officeart/2009/3/layout/CircleRelationship"/>
    <dgm:cxn modelId="{DE0A7B11-F5F2-4D36-A93E-6A363CC9A0DD}" srcId="{75B14B93-F932-4567-8396-4C6971EDCA49}" destId="{69646C77-5745-43DC-835B-E76BFCFD92FC}" srcOrd="1" destOrd="0" parTransId="{EF29BE12-371F-4676-938A-009CFDA0D4B1}" sibTransId="{5E7E222C-0ACF-4B3C-BDE1-46EFD6A5DD03}"/>
    <dgm:cxn modelId="{3747A9D2-1F47-4258-B331-C3720C780770}" type="presOf" srcId="{69646C77-5745-43DC-835B-E76BFCFD92FC}" destId="{EE7D1276-5A57-4139-9063-81F0BA1BB3A2}" srcOrd="0" destOrd="0" presId="urn:microsoft.com/office/officeart/2009/3/layout/CircleRelationship"/>
    <dgm:cxn modelId="{682B1226-0CF1-4839-ADD2-FA9AB32A2D48}" type="presOf" srcId="{75B14B93-F932-4567-8396-4C6971EDCA49}" destId="{6189C4CF-D0BA-42A3-B799-E6C559AC2355}" srcOrd="0" destOrd="0" presId="urn:microsoft.com/office/officeart/2009/3/layout/CircleRelationship"/>
    <dgm:cxn modelId="{F3D832DD-1892-4EC1-9148-FE3EC36589C8}" srcId="{75B14B93-F932-4567-8396-4C6971EDCA49}" destId="{8AC06067-46D0-4566-940D-EAF41D28B1F8}" srcOrd="0" destOrd="0" parTransId="{CAADAFA4-4763-41F8-BE61-08DE443612B6}" sibTransId="{7079E458-DF9C-4F55-8ED3-85429C0E8362}"/>
    <dgm:cxn modelId="{9BF62517-5C05-48AF-9FE4-737E0CD10C4D}" srcId="{1CA0B575-99EF-4B51-BA74-DB5A82C1D9B9}" destId="{75B14B93-F932-4567-8396-4C6971EDCA49}" srcOrd="0" destOrd="0" parTransId="{7402095C-71C4-4158-9CC0-A452AA590DAE}" sibTransId="{FD2EF9D2-DD9D-4CFE-AABB-4653340E0B70}"/>
    <dgm:cxn modelId="{BCC8E37C-8857-4AB7-8E33-FE2B541870AD}" type="presOf" srcId="{8AC06067-46D0-4566-940D-EAF41D28B1F8}" destId="{BADA2198-F2B8-44B2-9662-A195AEBB1279}" srcOrd="0" destOrd="0" presId="urn:microsoft.com/office/officeart/2009/3/layout/CircleRelationship"/>
    <dgm:cxn modelId="{AB70E7A4-FD58-432E-8C92-C86ED3494F72}" type="presParOf" srcId="{54D101D5-6BAF-4239-8039-C70348540782}" destId="{6189C4CF-D0BA-42A3-B799-E6C559AC2355}" srcOrd="0" destOrd="0" presId="urn:microsoft.com/office/officeart/2009/3/layout/CircleRelationship"/>
    <dgm:cxn modelId="{92530CCB-E0D4-4E5B-9370-FEC5E22541AD}" type="presParOf" srcId="{54D101D5-6BAF-4239-8039-C70348540782}" destId="{8F7C3B8C-D169-4B8A-AB6E-14B6F3E31EAC}" srcOrd="1" destOrd="0" presId="urn:microsoft.com/office/officeart/2009/3/layout/CircleRelationship"/>
    <dgm:cxn modelId="{C7EFDFA9-29AE-44E5-87CA-E1E728FEAB5B}" type="presParOf" srcId="{54D101D5-6BAF-4239-8039-C70348540782}" destId="{76A3B01E-B8B5-4253-B338-8C852EF55591}" srcOrd="2" destOrd="0" presId="urn:microsoft.com/office/officeart/2009/3/layout/CircleRelationship"/>
    <dgm:cxn modelId="{3CBFC9DA-FA62-4B9E-AB02-E4A692D41D81}" type="presParOf" srcId="{54D101D5-6BAF-4239-8039-C70348540782}" destId="{349F4175-B1F4-4002-872A-06BAC6B1A91C}" srcOrd="3" destOrd="0" presId="urn:microsoft.com/office/officeart/2009/3/layout/CircleRelationship"/>
    <dgm:cxn modelId="{7A6F31FF-EF24-4DF1-A920-5675D64D9740}" type="presParOf" srcId="{54D101D5-6BAF-4239-8039-C70348540782}" destId="{CD93D932-35B9-43E7-9058-A621DB80B92B}" srcOrd="4" destOrd="0" presId="urn:microsoft.com/office/officeart/2009/3/layout/CircleRelationship"/>
    <dgm:cxn modelId="{000FB111-A882-40DA-9722-C1F467AA79EB}" type="presParOf" srcId="{54D101D5-6BAF-4239-8039-C70348540782}" destId="{A20C7C52-C2B7-4F17-AB55-5C0D9174C9F1}" srcOrd="5" destOrd="0" presId="urn:microsoft.com/office/officeart/2009/3/layout/CircleRelationship"/>
    <dgm:cxn modelId="{22A3C01B-A974-4DC4-AB8A-B1D51FDE308A}" type="presParOf" srcId="{54D101D5-6BAF-4239-8039-C70348540782}" destId="{79E976D7-FB92-40F4-A814-0275417A78D1}" srcOrd="6" destOrd="0" presId="urn:microsoft.com/office/officeart/2009/3/layout/CircleRelationship"/>
    <dgm:cxn modelId="{3B37AD8B-D154-45B5-8E64-2F6C0639536D}" type="presParOf" srcId="{54D101D5-6BAF-4239-8039-C70348540782}" destId="{BADA2198-F2B8-44B2-9662-A195AEBB1279}" srcOrd="7" destOrd="0" presId="urn:microsoft.com/office/officeart/2009/3/layout/CircleRelationship"/>
    <dgm:cxn modelId="{0979E103-D8DF-4CA2-8A57-2C7AD10F273D}" type="presParOf" srcId="{54D101D5-6BAF-4239-8039-C70348540782}" destId="{8F6EE915-89F1-4588-9A2D-89E626B35794}" srcOrd="8" destOrd="0" presId="urn:microsoft.com/office/officeart/2009/3/layout/CircleRelationship"/>
    <dgm:cxn modelId="{72CF8766-D791-4221-B0B5-525C2E6FE533}" type="presParOf" srcId="{8F6EE915-89F1-4588-9A2D-89E626B35794}" destId="{219DECE7-EFDA-49DC-919C-D752FC2F3FD9}" srcOrd="0" destOrd="0" presId="urn:microsoft.com/office/officeart/2009/3/layout/CircleRelationship"/>
    <dgm:cxn modelId="{4B676636-6CF3-4763-8CFA-2AD543DDC09B}" type="presParOf" srcId="{54D101D5-6BAF-4239-8039-C70348540782}" destId="{8E9AD71B-EA1E-4F64-B663-5BEF14E76B4E}" srcOrd="9" destOrd="0" presId="urn:microsoft.com/office/officeart/2009/3/layout/CircleRelationship"/>
    <dgm:cxn modelId="{BF10D52D-60A8-4F07-9AE2-C3AC73D3841A}" type="presParOf" srcId="{8E9AD71B-EA1E-4F64-B663-5BEF14E76B4E}" destId="{7B24DC0D-53D7-492F-A747-88AB50915696}" srcOrd="0" destOrd="0" presId="urn:microsoft.com/office/officeart/2009/3/layout/CircleRelationship"/>
    <dgm:cxn modelId="{ABC5BE97-D5A9-4CE9-B736-BE1BA8FD22A8}" type="presParOf" srcId="{54D101D5-6BAF-4239-8039-C70348540782}" destId="{EE7D1276-5A57-4139-9063-81F0BA1BB3A2}" srcOrd="10" destOrd="0" presId="urn:microsoft.com/office/officeart/2009/3/layout/CircleRelationship"/>
    <dgm:cxn modelId="{CDB92E84-6731-47A5-AA69-D8CCB01F01AF}" type="presParOf" srcId="{54D101D5-6BAF-4239-8039-C70348540782}" destId="{56B33B5C-1CB9-4EEB-A690-3358A5683474}" srcOrd="11" destOrd="0" presId="urn:microsoft.com/office/officeart/2009/3/layout/CircleRelationship"/>
    <dgm:cxn modelId="{94C4DA83-9BD2-4F51-AB59-8F5E00ED9104}" type="presParOf" srcId="{56B33B5C-1CB9-4EEB-A690-3358A5683474}" destId="{518312D6-AAF9-4415-9B7F-592E1AD32CD7}" srcOrd="0" destOrd="0" presId="urn:microsoft.com/office/officeart/2009/3/layout/CircleRelationship"/>
    <dgm:cxn modelId="{CCBB7B7B-97AC-4C7B-9838-910099308094}" type="presParOf" srcId="{54D101D5-6BAF-4239-8039-C70348540782}" destId="{11C1A5F7-A52F-440A-AB9B-445FBA391A5E}" srcOrd="12" destOrd="0" presId="urn:microsoft.com/office/officeart/2009/3/layout/CircleRelationship"/>
    <dgm:cxn modelId="{DF7F3431-319A-4DE9-B4C1-069CCB3621C1}" type="presParOf" srcId="{11C1A5F7-A52F-440A-AB9B-445FBA391A5E}" destId="{277790CE-5405-4896-8F4F-CE907B42385E}" srcOrd="0" destOrd="0" presId="urn:microsoft.com/office/officeart/2009/3/layout/CircleRelationship"/>
    <dgm:cxn modelId="{83944090-4DF7-4528-B86C-4AAAB45FBEA2}" type="presParOf" srcId="{54D101D5-6BAF-4239-8039-C70348540782}" destId="{CD33A825-94A3-43C4-9839-817A9D189153}" srcOrd="13" destOrd="0" presId="urn:microsoft.com/office/officeart/2009/3/layout/CircleRelationship"/>
    <dgm:cxn modelId="{40AD1FD3-825B-41B0-BF3A-396FAE402B3C}" type="presParOf" srcId="{CD33A825-94A3-43C4-9839-817A9D189153}" destId="{DE0E2494-5593-40F3-AECB-514ABA282126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5A00F-D55E-4CC7-AE5F-65B978DDACFA}">
      <dsp:nvSpPr>
        <dsp:cNvPr id="0" name=""/>
        <dsp:cNvSpPr/>
      </dsp:nvSpPr>
      <dsp:spPr>
        <a:xfrm>
          <a:off x="1820711" y="1003815"/>
          <a:ext cx="3369932" cy="2558453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solidFill>
                <a:schemeClr val="tx1"/>
              </a:solidFill>
              <a:latin typeface="Bell MT" pitchFamily="18" charset="0"/>
            </a:rPr>
            <a:t> MEMBRAN HASARI NEDENLERİ</a:t>
          </a:r>
          <a:endParaRPr lang="tr-TR" sz="28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2314226" y="1378492"/>
        <a:ext cx="2382902" cy="1809099"/>
      </dsp:txXfrm>
    </dsp:sp>
    <dsp:sp modelId="{24F43FE9-519A-4555-9707-043589B5D0AE}">
      <dsp:nvSpPr>
        <dsp:cNvPr id="0" name=""/>
        <dsp:cNvSpPr/>
      </dsp:nvSpPr>
      <dsp:spPr>
        <a:xfrm>
          <a:off x="2558531" y="3569465"/>
          <a:ext cx="243591" cy="2435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96F552-F9BA-4825-9619-9F853B8933AF}">
      <dsp:nvSpPr>
        <dsp:cNvPr id="0" name=""/>
        <dsp:cNvSpPr/>
      </dsp:nvSpPr>
      <dsp:spPr>
        <a:xfrm>
          <a:off x="4830601" y="1998430"/>
          <a:ext cx="243591" cy="243567"/>
        </a:xfrm>
        <a:prstGeom prst="ellipse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2F34F4-1263-4BDA-A046-B00660A84E90}">
      <dsp:nvSpPr>
        <dsp:cNvPr id="0" name=""/>
        <dsp:cNvSpPr/>
      </dsp:nvSpPr>
      <dsp:spPr>
        <a:xfrm>
          <a:off x="4248469" y="3602766"/>
          <a:ext cx="335946" cy="336457"/>
        </a:xfrm>
        <a:prstGeom prst="ellipse">
          <a:avLst/>
        </a:prstGeom>
        <a:solidFill>
          <a:srgbClr val="FA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65623-78F1-4A62-B9FD-7BD5AA8BBE68}">
      <dsp:nvSpPr>
        <dsp:cNvPr id="0" name=""/>
        <dsp:cNvSpPr/>
      </dsp:nvSpPr>
      <dsp:spPr>
        <a:xfrm>
          <a:off x="2626712" y="909089"/>
          <a:ext cx="243591" cy="243567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B479CD-95D9-4EC6-87C0-E013F2B32D36}">
      <dsp:nvSpPr>
        <dsp:cNvPr id="0" name=""/>
        <dsp:cNvSpPr/>
      </dsp:nvSpPr>
      <dsp:spPr>
        <a:xfrm>
          <a:off x="1947862" y="2505547"/>
          <a:ext cx="243591" cy="243567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29E0FF-55F7-44F8-8269-3AF5556F2B5E}">
      <dsp:nvSpPr>
        <dsp:cNvPr id="0" name=""/>
        <dsp:cNvSpPr/>
      </dsp:nvSpPr>
      <dsp:spPr>
        <a:xfrm>
          <a:off x="0" y="827551"/>
          <a:ext cx="2202743" cy="184603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u="sng" kern="1200" dirty="0" err="1" smtClean="0">
              <a:solidFill>
                <a:schemeClr val="tx1"/>
              </a:solidFill>
              <a:latin typeface="Bell MT" pitchFamily="18" charset="0"/>
            </a:rPr>
            <a:t>Membran</a:t>
          </a:r>
          <a:r>
            <a:rPr lang="tr-TR" sz="1800" u="sng" kern="1200" dirty="0" smtClean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tr-TR" sz="1800" u="sng" kern="1200" dirty="0" err="1" smtClean="0">
              <a:solidFill>
                <a:schemeClr val="tx1"/>
              </a:solidFill>
              <a:latin typeface="Bell MT" pitchFamily="18" charset="0"/>
            </a:rPr>
            <a:t>fosfolipitlerin</a:t>
          </a:r>
          <a:r>
            <a:rPr lang="tr-TR" sz="1800" u="sng" kern="1200" dirty="0" smtClean="0">
              <a:solidFill>
                <a:schemeClr val="tx1"/>
              </a:solidFill>
              <a:latin typeface="Bell MT" pitchFamily="18" charset="0"/>
            </a:rPr>
            <a:t> parçalanması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solidFill>
                <a:schemeClr val="tx1"/>
              </a:solidFill>
              <a:latin typeface="Bell MT" pitchFamily="18" charset="0"/>
            </a:rPr>
            <a:t>(</a:t>
          </a:r>
          <a:r>
            <a:rPr lang="tr-TR" sz="1600" kern="1200" dirty="0" err="1" smtClean="0">
              <a:solidFill>
                <a:schemeClr val="tx1"/>
              </a:solidFill>
              <a:latin typeface="Bell MT" pitchFamily="18" charset="0"/>
            </a:rPr>
            <a:t>İskemiye</a:t>
          </a:r>
          <a:r>
            <a:rPr lang="tr-TR" sz="1600" kern="1200" dirty="0" smtClean="0">
              <a:solidFill>
                <a:schemeClr val="tx1"/>
              </a:solidFill>
              <a:latin typeface="Bell MT" pitchFamily="18" charset="0"/>
            </a:rPr>
            <a:t> bağlı </a:t>
          </a:r>
          <a:r>
            <a:rPr lang="tr-TR" sz="1600" kern="1200" dirty="0" err="1" smtClean="0">
              <a:solidFill>
                <a:schemeClr val="tx1"/>
              </a:solidFill>
              <a:latin typeface="Bell MT" pitchFamily="18" charset="0"/>
            </a:rPr>
            <a:t>Ca</a:t>
          </a:r>
          <a:r>
            <a:rPr lang="tr-TR" sz="1600" kern="1200" dirty="0" smtClean="0">
              <a:solidFill>
                <a:schemeClr val="tx1"/>
              </a:solidFill>
              <a:latin typeface="Bell MT" pitchFamily="18" charset="0"/>
            </a:rPr>
            <a:t> artışı</a:t>
          </a:r>
          <a:r>
            <a:rPr lang="tr-TR" sz="1600" kern="1200" dirty="0" smtClean="0">
              <a:solidFill>
                <a:schemeClr val="tx1"/>
              </a:solidFill>
            </a:rPr>
            <a:t>)</a:t>
          </a:r>
          <a:endParaRPr lang="tr-TR" sz="1600" kern="1200" dirty="0">
            <a:solidFill>
              <a:schemeClr val="tx1"/>
            </a:solidFill>
          </a:endParaRPr>
        </a:p>
      </dsp:txBody>
      <dsp:txXfrm>
        <a:off x="322584" y="1097897"/>
        <a:ext cx="1557575" cy="1305346"/>
      </dsp:txXfrm>
    </dsp:sp>
    <dsp:sp modelId="{6FF78236-5813-42FD-B6EF-26332EDCC4FD}">
      <dsp:nvSpPr>
        <dsp:cNvPr id="0" name=""/>
        <dsp:cNvSpPr/>
      </dsp:nvSpPr>
      <dsp:spPr>
        <a:xfrm>
          <a:off x="2980331" y="1122453"/>
          <a:ext cx="335946" cy="33645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A4BE40-BF43-4A72-B89D-9AA8BF41D934}">
      <dsp:nvSpPr>
        <dsp:cNvPr id="0" name=""/>
        <dsp:cNvSpPr/>
      </dsp:nvSpPr>
      <dsp:spPr>
        <a:xfrm>
          <a:off x="443265" y="2889062"/>
          <a:ext cx="1639976" cy="1117432"/>
        </a:xfrm>
        <a:prstGeom prst="ellipse">
          <a:avLst/>
        </a:prstGeom>
        <a:solidFill>
          <a:srgbClr val="F600B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69020E-EF08-42E6-B3EF-9F2AE4F079EC}">
      <dsp:nvSpPr>
        <dsp:cNvPr id="0" name=""/>
        <dsp:cNvSpPr/>
      </dsp:nvSpPr>
      <dsp:spPr>
        <a:xfrm>
          <a:off x="4411258" y="35456"/>
          <a:ext cx="2563209" cy="200144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u="sng" kern="1200" dirty="0" smtClean="0">
              <a:solidFill>
                <a:schemeClr val="tx1"/>
              </a:solidFill>
              <a:latin typeface="Bell MT" pitchFamily="18" charset="0"/>
            </a:rPr>
            <a:t>Hücre iskelet anormallikleri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solidFill>
                <a:schemeClr val="tx1"/>
              </a:solidFill>
              <a:latin typeface="Bell MT" pitchFamily="18" charset="0"/>
            </a:rPr>
            <a:t>(</a:t>
          </a:r>
          <a:r>
            <a:rPr lang="tr-TR" sz="1600" kern="1200" dirty="0" err="1" smtClean="0">
              <a:solidFill>
                <a:schemeClr val="tx1"/>
              </a:solidFill>
              <a:latin typeface="Bell MT" pitchFamily="18" charset="0"/>
            </a:rPr>
            <a:t>Ca</a:t>
          </a:r>
          <a:r>
            <a:rPr lang="tr-TR" sz="1600" kern="1200" dirty="0" smtClean="0">
              <a:solidFill>
                <a:schemeClr val="tx1"/>
              </a:solidFill>
              <a:latin typeface="Bell MT" pitchFamily="18" charset="0"/>
            </a:rPr>
            <a:t> artması sonucu aktive olan </a:t>
          </a:r>
          <a:r>
            <a:rPr lang="tr-TR" sz="1600" kern="1200" dirty="0" err="1" smtClean="0">
              <a:solidFill>
                <a:schemeClr val="tx1"/>
              </a:solidFill>
              <a:latin typeface="Bell MT" pitchFamily="18" charset="0"/>
            </a:rPr>
            <a:t>proteazlar</a:t>
          </a:r>
          <a:r>
            <a:rPr lang="tr-TR" sz="1600" kern="1200" dirty="0" smtClean="0">
              <a:solidFill>
                <a:schemeClr val="tx1"/>
              </a:solidFill>
              <a:latin typeface="Bell MT" pitchFamily="18" charset="0"/>
            </a:rPr>
            <a:t>)</a:t>
          </a:r>
          <a:endParaRPr lang="tr-TR" sz="1600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4786631" y="328561"/>
        <a:ext cx="1812463" cy="1415238"/>
      </dsp:txXfrm>
    </dsp:sp>
    <dsp:sp modelId="{5183B629-F574-49D1-B6CF-0BAD494E3B91}">
      <dsp:nvSpPr>
        <dsp:cNvPr id="0" name=""/>
        <dsp:cNvSpPr/>
      </dsp:nvSpPr>
      <dsp:spPr>
        <a:xfrm>
          <a:off x="4254537" y="1331606"/>
          <a:ext cx="335946" cy="336457"/>
        </a:xfrm>
        <a:prstGeom prst="ellipse">
          <a:avLst/>
        </a:prstGeom>
        <a:solidFill>
          <a:srgbClr val="DC24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ADC1B-01EF-42A3-BC8C-085F3A2C75FA}">
      <dsp:nvSpPr>
        <dsp:cNvPr id="0" name=""/>
        <dsp:cNvSpPr/>
      </dsp:nvSpPr>
      <dsp:spPr>
        <a:xfrm>
          <a:off x="-159958" y="3762762"/>
          <a:ext cx="1702522" cy="1637837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2B05D9-A407-4B1E-8F6D-11AAD9730117}">
      <dsp:nvSpPr>
        <dsp:cNvPr id="0" name=""/>
        <dsp:cNvSpPr/>
      </dsp:nvSpPr>
      <dsp:spPr>
        <a:xfrm>
          <a:off x="2996748" y="3282153"/>
          <a:ext cx="243591" cy="243567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32B311-2FA0-42FC-8E34-E076CE2760A6}">
      <dsp:nvSpPr>
        <dsp:cNvPr id="0" name=""/>
        <dsp:cNvSpPr/>
      </dsp:nvSpPr>
      <dsp:spPr>
        <a:xfrm>
          <a:off x="5172627" y="2708934"/>
          <a:ext cx="1961798" cy="1535820"/>
        </a:xfrm>
        <a:prstGeom prst="ellipse">
          <a:avLst/>
        </a:prstGeom>
        <a:solidFill>
          <a:srgbClr val="FFB3B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u="sng" kern="1200" dirty="0" err="1" smtClean="0">
              <a:solidFill>
                <a:schemeClr val="tx1"/>
              </a:solidFill>
              <a:latin typeface="Bell MT" pitchFamily="18" charset="0"/>
            </a:rPr>
            <a:t>Toksik</a:t>
          </a:r>
          <a:r>
            <a:rPr lang="tr-TR" sz="1800" u="sng" kern="1200" dirty="0" smtClean="0">
              <a:solidFill>
                <a:schemeClr val="tx1"/>
              </a:solidFill>
              <a:latin typeface="Bell MT" pitchFamily="18" charset="0"/>
            </a:rPr>
            <a:t> (Serbest) Oksijen Radikalleri</a:t>
          </a:r>
          <a:endParaRPr lang="tr-TR" sz="1800" u="sng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5459926" y="2933850"/>
        <a:ext cx="1387200" cy="1085988"/>
      </dsp:txXfrm>
    </dsp:sp>
    <dsp:sp modelId="{9631C3EA-F004-42C8-9EFA-4CC643050BE7}">
      <dsp:nvSpPr>
        <dsp:cNvPr id="0" name=""/>
        <dsp:cNvSpPr/>
      </dsp:nvSpPr>
      <dsp:spPr>
        <a:xfrm>
          <a:off x="4542568" y="3813557"/>
          <a:ext cx="764523" cy="523221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3058B7-DADA-43C1-92BA-422F1F19E310}">
      <dsp:nvSpPr>
        <dsp:cNvPr id="0" name=""/>
        <dsp:cNvSpPr/>
      </dsp:nvSpPr>
      <dsp:spPr>
        <a:xfrm>
          <a:off x="1571782" y="3581708"/>
          <a:ext cx="2892716" cy="1893267"/>
        </a:xfrm>
        <a:prstGeom prst="ellipse">
          <a:avLst/>
        </a:prstGeom>
        <a:solidFill>
          <a:srgbClr val="37B70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u="sng" kern="1200" dirty="0" smtClean="0">
              <a:solidFill>
                <a:schemeClr val="tx1"/>
              </a:solidFill>
              <a:latin typeface="Bell MT" pitchFamily="18" charset="0"/>
            </a:rPr>
            <a:t>Lipit yıkım ürünleri 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solidFill>
                <a:schemeClr val="tx1"/>
              </a:solidFill>
              <a:latin typeface="Bell MT" pitchFamily="18" charset="0"/>
            </a:rPr>
            <a:t>(</a:t>
          </a:r>
          <a:r>
            <a:rPr lang="tr-TR" sz="1600" kern="1200" dirty="0" err="1" smtClean="0">
              <a:solidFill>
                <a:schemeClr val="tx1"/>
              </a:solidFill>
              <a:latin typeface="Bell MT" pitchFamily="18" charset="0"/>
            </a:rPr>
            <a:t>İskemik</a:t>
          </a:r>
          <a:r>
            <a:rPr lang="tr-TR" sz="1600" kern="1200" dirty="0" smtClean="0">
              <a:solidFill>
                <a:schemeClr val="tx1"/>
              </a:solidFill>
              <a:latin typeface="Bell MT" pitchFamily="18" charset="0"/>
            </a:rPr>
            <a:t> hücrelerde birikim, </a:t>
          </a:r>
          <a:r>
            <a:rPr lang="tr-TR" sz="1600" kern="1200" dirty="0" err="1" smtClean="0">
              <a:solidFill>
                <a:schemeClr val="tx1"/>
              </a:solidFill>
              <a:latin typeface="Bell MT" pitchFamily="18" charset="0"/>
            </a:rPr>
            <a:t>katabolik</a:t>
          </a:r>
          <a:r>
            <a:rPr lang="tr-TR" sz="1600" kern="1200" dirty="0" smtClean="0">
              <a:solidFill>
                <a:schemeClr val="tx1"/>
              </a:solidFill>
              <a:latin typeface="Bell MT" pitchFamily="18" charset="0"/>
            </a:rPr>
            <a:t> ürünler </a:t>
          </a:r>
          <a:r>
            <a:rPr lang="tr-TR" sz="1600" kern="1200" dirty="0" err="1" smtClean="0">
              <a:solidFill>
                <a:schemeClr val="tx1"/>
              </a:solidFill>
              <a:latin typeface="Bell MT" pitchFamily="18" charset="0"/>
            </a:rPr>
            <a:t>membran</a:t>
          </a:r>
          <a:r>
            <a:rPr lang="tr-TR" sz="1600" kern="1200" dirty="0" smtClean="0">
              <a:solidFill>
                <a:schemeClr val="tx1"/>
              </a:solidFill>
              <a:latin typeface="Bell MT" pitchFamily="18" charset="0"/>
            </a:rPr>
            <a:t> üzerinde deterjan etkisi)</a:t>
          </a:r>
          <a:endParaRPr lang="tr-TR" sz="1600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1995410" y="3858971"/>
        <a:ext cx="2045460" cy="1338741"/>
      </dsp:txXfrm>
    </dsp:sp>
    <dsp:sp modelId="{43728829-4A81-43A9-85EF-1A408F78A712}">
      <dsp:nvSpPr>
        <dsp:cNvPr id="0" name=""/>
        <dsp:cNvSpPr/>
      </dsp:nvSpPr>
      <dsp:spPr>
        <a:xfrm>
          <a:off x="4758593" y="3084419"/>
          <a:ext cx="243591" cy="24356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ADC1F-44D0-451C-985F-87D34A411FBD}">
      <dsp:nvSpPr>
        <dsp:cNvPr id="0" name=""/>
        <dsp:cNvSpPr/>
      </dsp:nvSpPr>
      <dsp:spPr>
        <a:xfrm>
          <a:off x="3179574" y="182065"/>
          <a:ext cx="1238459" cy="86150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Ödem</a:t>
          </a:r>
          <a:endParaRPr lang="tr-TR" sz="1800" kern="1200" dirty="0">
            <a:solidFill>
              <a:schemeClr val="tx1"/>
            </a:solidFill>
          </a:endParaRPr>
        </a:p>
      </dsp:txBody>
      <dsp:txXfrm>
        <a:off x="3360942" y="308230"/>
        <a:ext cx="875723" cy="609177"/>
      </dsp:txXfrm>
    </dsp:sp>
    <dsp:sp modelId="{C4654334-2E0D-45DE-B348-D197074F6061}">
      <dsp:nvSpPr>
        <dsp:cNvPr id="0" name=""/>
        <dsp:cNvSpPr/>
      </dsp:nvSpPr>
      <dsp:spPr>
        <a:xfrm>
          <a:off x="1806264" y="755542"/>
          <a:ext cx="243591" cy="243567"/>
        </a:xfrm>
        <a:prstGeom prst="ellipse">
          <a:avLst/>
        </a:prstGeom>
        <a:solidFill>
          <a:srgbClr val="FF5D5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23195-D756-4DC3-A377-FA9AF9F1F18D}">
      <dsp:nvSpPr>
        <dsp:cNvPr id="0" name=""/>
        <dsp:cNvSpPr/>
      </dsp:nvSpPr>
      <dsp:spPr>
        <a:xfrm>
          <a:off x="4506027" y="44493"/>
          <a:ext cx="243591" cy="243567"/>
        </a:xfrm>
        <a:prstGeom prst="ellipse">
          <a:avLst/>
        </a:prstGeom>
        <a:solidFill>
          <a:srgbClr val="FF79B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B475CA-A055-4E9A-A5EC-0BCE935CA10A}">
      <dsp:nvSpPr>
        <dsp:cNvPr id="0" name=""/>
        <dsp:cNvSpPr/>
      </dsp:nvSpPr>
      <dsp:spPr>
        <a:xfrm>
          <a:off x="1526619" y="2124236"/>
          <a:ext cx="546880" cy="1510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3440" y="0"/>
              </a:lnTo>
              <a:lnTo>
                <a:pt x="273440" y="1510563"/>
              </a:lnTo>
              <a:lnTo>
                <a:pt x="546880" y="1510563"/>
              </a:lnTo>
            </a:path>
          </a:pathLst>
        </a:custGeom>
        <a:noFill/>
        <a:ln w="25400" cap="flat" cmpd="sng" algn="ctr">
          <a:solidFill>
            <a:srgbClr val="009AD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759896" y="2839354"/>
        <a:ext cx="80325" cy="80325"/>
      </dsp:txXfrm>
    </dsp:sp>
    <dsp:sp modelId="{1C9A417F-2D21-4C53-9BE0-BCCDA86B4D90}">
      <dsp:nvSpPr>
        <dsp:cNvPr id="0" name=""/>
        <dsp:cNvSpPr/>
      </dsp:nvSpPr>
      <dsp:spPr>
        <a:xfrm>
          <a:off x="1526619" y="2124236"/>
          <a:ext cx="606309" cy="503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3154" y="0"/>
              </a:lnTo>
              <a:lnTo>
                <a:pt x="303154" y="503521"/>
              </a:lnTo>
              <a:lnTo>
                <a:pt x="606309" y="503521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810070" y="2356293"/>
        <a:ext cx="39406" cy="39406"/>
      </dsp:txXfrm>
    </dsp:sp>
    <dsp:sp modelId="{F450D139-B0DC-49D8-978C-742113A61117}">
      <dsp:nvSpPr>
        <dsp:cNvPr id="0" name=""/>
        <dsp:cNvSpPr/>
      </dsp:nvSpPr>
      <dsp:spPr>
        <a:xfrm>
          <a:off x="1526619" y="1620714"/>
          <a:ext cx="606309" cy="503521"/>
        </a:xfrm>
        <a:custGeom>
          <a:avLst/>
          <a:gdLst/>
          <a:ahLst/>
          <a:cxnLst/>
          <a:rect l="0" t="0" r="0" b="0"/>
          <a:pathLst>
            <a:path>
              <a:moveTo>
                <a:pt x="0" y="503521"/>
              </a:moveTo>
              <a:lnTo>
                <a:pt x="303154" y="503521"/>
              </a:lnTo>
              <a:lnTo>
                <a:pt x="303154" y="0"/>
              </a:lnTo>
              <a:lnTo>
                <a:pt x="606309" y="0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810070" y="1852772"/>
        <a:ext cx="39406" cy="39406"/>
      </dsp:txXfrm>
    </dsp:sp>
    <dsp:sp modelId="{3786D700-F180-4108-9A71-239E204E4DE8}">
      <dsp:nvSpPr>
        <dsp:cNvPr id="0" name=""/>
        <dsp:cNvSpPr/>
      </dsp:nvSpPr>
      <dsp:spPr>
        <a:xfrm>
          <a:off x="1526619" y="613672"/>
          <a:ext cx="606309" cy="1510563"/>
        </a:xfrm>
        <a:custGeom>
          <a:avLst/>
          <a:gdLst/>
          <a:ahLst/>
          <a:cxnLst/>
          <a:rect l="0" t="0" r="0" b="0"/>
          <a:pathLst>
            <a:path>
              <a:moveTo>
                <a:pt x="0" y="1510563"/>
              </a:moveTo>
              <a:lnTo>
                <a:pt x="303154" y="1510563"/>
              </a:lnTo>
              <a:lnTo>
                <a:pt x="303154" y="0"/>
              </a:lnTo>
              <a:lnTo>
                <a:pt x="606309" y="0"/>
              </a:lnTo>
            </a:path>
          </a:pathLst>
        </a:custGeom>
        <a:noFill/>
        <a:ln w="25400" cap="flat" cmpd="sng" algn="ctr">
          <a:solidFill>
            <a:srgbClr val="008BB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789081" y="1328261"/>
        <a:ext cx="81385" cy="81385"/>
      </dsp:txXfrm>
    </dsp:sp>
    <dsp:sp modelId="{377B87B7-34A5-424A-B655-005C23DD4929}">
      <dsp:nvSpPr>
        <dsp:cNvPr id="0" name=""/>
        <dsp:cNvSpPr/>
      </dsp:nvSpPr>
      <dsp:spPr>
        <a:xfrm rot="16200000">
          <a:off x="-1008648" y="1637186"/>
          <a:ext cx="4096436" cy="974099"/>
        </a:xfrm>
        <a:prstGeom prst="rect">
          <a:avLst/>
        </a:prstGeom>
        <a:gradFill rotWithShape="0">
          <a:gsLst>
            <a:gs pos="0">
              <a:srgbClr val="9FE6FF"/>
            </a:gs>
            <a:gs pos="77000">
              <a:srgbClr val="65D7FF"/>
            </a:gs>
            <a:gs pos="93000">
              <a:srgbClr val="008BBC"/>
            </a:gs>
            <a:gs pos="100000">
              <a:srgbClr val="0088B8"/>
            </a:gs>
          </a:gsLst>
          <a:path path="shape">
            <a:fillToRect l="50000" t="50000" r="50000" b="50000"/>
          </a:path>
        </a:gra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chemeClr val="tx1"/>
              </a:solidFill>
              <a:latin typeface="Bell MT" pitchFamily="18" charset="0"/>
            </a:rPr>
            <a:t>DOZ HESAPLAMA</a:t>
          </a:r>
          <a:endParaRPr lang="tr-TR" sz="32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-1008648" y="1637186"/>
        <a:ext cx="4096436" cy="974099"/>
      </dsp:txXfrm>
    </dsp:sp>
    <dsp:sp modelId="{99FA2C13-1A16-43D1-9C8E-15A1AD4D8A4C}">
      <dsp:nvSpPr>
        <dsp:cNvPr id="0" name=""/>
        <dsp:cNvSpPr/>
      </dsp:nvSpPr>
      <dsp:spPr>
        <a:xfrm>
          <a:off x="2132928" y="210855"/>
          <a:ext cx="5060823" cy="805633"/>
        </a:xfrm>
        <a:prstGeom prst="rect">
          <a:avLst/>
        </a:prstGeom>
        <a:gradFill rotWithShape="0">
          <a:gsLst>
            <a:gs pos="0">
              <a:srgbClr val="65D7FF"/>
            </a:gs>
            <a:gs pos="69000">
              <a:srgbClr val="9FE6FF"/>
            </a:gs>
            <a:gs pos="93000">
              <a:srgbClr val="00B0F0"/>
            </a:gs>
            <a:gs pos="100000">
              <a:srgbClr val="0088B8"/>
            </a:gs>
          </a:gsLst>
          <a:path path="shape">
            <a:fillToRect l="50000" t="50000" r="50000" b="50000"/>
          </a:path>
        </a:gra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  <a:latin typeface="Bell MT" pitchFamily="18" charset="0"/>
            </a:rPr>
            <a:t>20 cc/kg (en fazla 1000 cc )</a:t>
          </a:r>
          <a:endParaRPr lang="tr-TR" sz="24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2132928" y="210855"/>
        <a:ext cx="5060823" cy="805633"/>
      </dsp:txXfrm>
    </dsp:sp>
    <dsp:sp modelId="{E2448370-EB9E-4EEC-B606-3F9086F11704}">
      <dsp:nvSpPr>
        <dsp:cNvPr id="0" name=""/>
        <dsp:cNvSpPr/>
      </dsp:nvSpPr>
      <dsp:spPr>
        <a:xfrm>
          <a:off x="2132928" y="1217897"/>
          <a:ext cx="5060823" cy="805633"/>
        </a:xfrm>
        <a:prstGeom prst="rect">
          <a:avLst/>
        </a:prstGeom>
        <a:gradFill rotWithShape="0">
          <a:gsLst>
            <a:gs pos="0">
              <a:srgbClr val="93E3FF"/>
            </a:gs>
            <a:gs pos="69000">
              <a:srgbClr val="79DCFF"/>
            </a:gs>
            <a:gs pos="93000">
              <a:srgbClr val="0088B8"/>
            </a:gs>
            <a:gs pos="100000">
              <a:srgbClr val="00B0F0"/>
            </a:gs>
          </a:gsLst>
          <a:path path="shape">
            <a:fillToRect l="50000" t="50000" r="50000" b="50000"/>
          </a:path>
        </a:gra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  <a:latin typeface="Bell MT" pitchFamily="18" charset="0"/>
            </a:rPr>
            <a:t>Ek Doz gerekirse 10 cc/kg</a:t>
          </a:r>
          <a:endParaRPr lang="tr-TR" sz="24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2132928" y="1217897"/>
        <a:ext cx="5060823" cy="805633"/>
      </dsp:txXfrm>
    </dsp:sp>
    <dsp:sp modelId="{F2E0AD92-43B9-42BF-84F2-2D3FBFDD8CD0}">
      <dsp:nvSpPr>
        <dsp:cNvPr id="0" name=""/>
        <dsp:cNvSpPr/>
      </dsp:nvSpPr>
      <dsp:spPr>
        <a:xfrm>
          <a:off x="2132928" y="2224940"/>
          <a:ext cx="5060823" cy="805633"/>
        </a:xfrm>
        <a:prstGeom prst="rect">
          <a:avLst/>
        </a:prstGeom>
        <a:gradFill rotWithShape="0">
          <a:gsLst>
            <a:gs pos="0">
              <a:srgbClr val="9FE6FF"/>
            </a:gs>
            <a:gs pos="77000">
              <a:srgbClr val="5DD5FF"/>
            </a:gs>
            <a:gs pos="93000">
              <a:srgbClr val="009AD0"/>
            </a:gs>
            <a:gs pos="100000">
              <a:srgbClr val="00B0F0"/>
            </a:gs>
          </a:gsLst>
          <a:path path="shape">
            <a:fillToRect l="50000" t="50000" r="50000" b="50000"/>
          </a:path>
        </a:gra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solidFill>
                <a:schemeClr val="tx1"/>
              </a:solidFill>
              <a:latin typeface="Bell MT" pitchFamily="18" charset="0"/>
            </a:rPr>
            <a:t>Kross</a:t>
          </a:r>
          <a:r>
            <a:rPr lang="tr-TR" sz="2400" b="1" kern="1200" dirty="0" smtClean="0">
              <a:solidFill>
                <a:schemeClr val="tx1"/>
              </a:solidFill>
              <a:latin typeface="Bell MT" pitchFamily="18" charset="0"/>
            </a:rPr>
            <a:t> zamanı 30 </a:t>
          </a:r>
          <a:r>
            <a:rPr lang="tr-TR" sz="2400" b="1" kern="1200" dirty="0" err="1" smtClean="0">
              <a:solidFill>
                <a:schemeClr val="tx1"/>
              </a:solidFill>
              <a:latin typeface="Bell MT" pitchFamily="18" charset="0"/>
            </a:rPr>
            <a:t>dk</a:t>
          </a:r>
          <a:r>
            <a:rPr lang="tr-TR" sz="2400" b="1" kern="1200" dirty="0" smtClean="0">
              <a:solidFill>
                <a:schemeClr val="tx1"/>
              </a:solidFill>
              <a:latin typeface="Bell MT" pitchFamily="18" charset="0"/>
            </a:rPr>
            <a:t> altında tahmin ediliyorsa yarım doz verilir</a:t>
          </a:r>
          <a:endParaRPr lang="tr-TR" sz="24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2132928" y="2224940"/>
        <a:ext cx="5060823" cy="805633"/>
      </dsp:txXfrm>
    </dsp:sp>
    <dsp:sp modelId="{7790DEEE-C15D-49D3-866B-A78070622997}">
      <dsp:nvSpPr>
        <dsp:cNvPr id="0" name=""/>
        <dsp:cNvSpPr/>
      </dsp:nvSpPr>
      <dsp:spPr>
        <a:xfrm>
          <a:off x="2073499" y="3231982"/>
          <a:ext cx="5132460" cy="805633"/>
        </a:xfrm>
        <a:prstGeom prst="rect">
          <a:avLst/>
        </a:prstGeom>
        <a:gradFill rotWithShape="0">
          <a:gsLst>
            <a:gs pos="0">
              <a:srgbClr val="9FE6FF"/>
            </a:gs>
            <a:gs pos="70000">
              <a:srgbClr val="65D7FF"/>
            </a:gs>
            <a:gs pos="93000">
              <a:srgbClr val="0088B8"/>
            </a:gs>
            <a:gs pos="100000">
              <a:srgbClr val="008BBC"/>
            </a:gs>
          </a:gsLst>
          <a:path path="shape">
            <a:fillToRect l="50000" t="50000" r="50000" b="50000"/>
          </a:path>
        </a:gra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solidFill>
                <a:schemeClr val="tx1"/>
              </a:solidFill>
              <a:latin typeface="Bell MT" pitchFamily="18" charset="0"/>
            </a:rPr>
            <a:t>Miyokard</a:t>
          </a:r>
          <a:r>
            <a:rPr lang="tr-TR" sz="2400" b="1" kern="1200" dirty="0" smtClean="0">
              <a:solidFill>
                <a:schemeClr val="tx1"/>
              </a:solidFill>
              <a:latin typeface="Bell MT" pitchFamily="18" charset="0"/>
            </a:rPr>
            <a:t> Koruma 90-120 </a:t>
          </a:r>
          <a:r>
            <a:rPr lang="tr-TR" sz="2400" b="1" kern="1200" dirty="0" err="1" smtClean="0">
              <a:solidFill>
                <a:schemeClr val="tx1"/>
              </a:solidFill>
              <a:latin typeface="Bell MT" pitchFamily="18" charset="0"/>
            </a:rPr>
            <a:t>dk</a:t>
          </a:r>
          <a:endParaRPr lang="tr-TR" sz="24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2073499" y="3231982"/>
        <a:ext cx="5132460" cy="80563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2B6D1-E32A-422F-B421-9CA190C82376}">
      <dsp:nvSpPr>
        <dsp:cNvPr id="0" name=""/>
        <dsp:cNvSpPr/>
      </dsp:nvSpPr>
      <dsp:spPr>
        <a:xfrm>
          <a:off x="-4757272" y="-729178"/>
          <a:ext cx="5666373" cy="5666373"/>
        </a:xfrm>
        <a:prstGeom prst="blockArc">
          <a:avLst>
            <a:gd name="adj1" fmla="val 18900000"/>
            <a:gd name="adj2" fmla="val 2700000"/>
            <a:gd name="adj3" fmla="val 381"/>
          </a:avLst>
        </a:prstGeom>
        <a:noFill/>
        <a:ln w="25400" cap="flat" cmpd="sng" algn="ctr">
          <a:solidFill>
            <a:srgbClr val="009AD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BD3D3-C658-478D-B7B3-17DCE01F4174}">
      <dsp:nvSpPr>
        <dsp:cNvPr id="0" name=""/>
        <dsp:cNvSpPr/>
      </dsp:nvSpPr>
      <dsp:spPr>
        <a:xfrm>
          <a:off x="339354" y="103560"/>
          <a:ext cx="7524064" cy="679087"/>
        </a:xfrm>
        <a:prstGeom prst="rect">
          <a:avLst/>
        </a:prstGeom>
        <a:gradFill flip="none" rotWithShape="1">
          <a:gsLst>
            <a:gs pos="0">
              <a:srgbClr val="9FE6FF"/>
            </a:gs>
            <a:gs pos="58000">
              <a:srgbClr val="65D7FF"/>
            </a:gs>
            <a:gs pos="95000">
              <a:srgbClr val="009AD0"/>
            </a:gs>
            <a:gs pos="100000">
              <a:srgbClr val="0088B8"/>
            </a:gs>
          </a:gsLst>
          <a:path path="shape">
            <a:fillToRect l="50000" t="50000" r="50000" b="50000"/>
          </a:path>
          <a:tileRect/>
        </a:gra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647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chemeClr val="tx1"/>
              </a:solidFill>
              <a:latin typeface="Bell MT" pitchFamily="18" charset="0"/>
            </a:rPr>
            <a:t>KARDİYOPLEJİ VERİLMESİ</a:t>
          </a:r>
          <a:endParaRPr lang="tr-TR" sz="32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339354" y="103560"/>
        <a:ext cx="7524064" cy="679087"/>
      </dsp:txXfrm>
    </dsp:sp>
    <dsp:sp modelId="{5547FE79-6629-42C6-B892-90D61D45795E}">
      <dsp:nvSpPr>
        <dsp:cNvPr id="0" name=""/>
        <dsp:cNvSpPr/>
      </dsp:nvSpPr>
      <dsp:spPr>
        <a:xfrm>
          <a:off x="62467" y="166216"/>
          <a:ext cx="553774" cy="5537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88B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C2767-B6F4-4BC6-88D5-0E698E227E07}">
      <dsp:nvSpPr>
        <dsp:cNvPr id="0" name=""/>
        <dsp:cNvSpPr/>
      </dsp:nvSpPr>
      <dsp:spPr>
        <a:xfrm>
          <a:off x="703768" y="886039"/>
          <a:ext cx="7159649" cy="443019"/>
        </a:xfrm>
        <a:prstGeom prst="rect">
          <a:avLst/>
        </a:prstGeom>
        <a:gradFill flip="none" rotWithShape="1">
          <a:gsLst>
            <a:gs pos="0">
              <a:srgbClr val="9FE6FF"/>
            </a:gs>
            <a:gs pos="39999">
              <a:srgbClr val="65D7FF"/>
            </a:gs>
            <a:gs pos="87000">
              <a:srgbClr val="009AD0"/>
            </a:gs>
            <a:gs pos="100000">
              <a:srgbClr val="0088B8"/>
            </a:gs>
          </a:gsLst>
          <a:lin ang="2700000" scaled="1"/>
          <a:tileRect/>
        </a:gra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64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  <a:latin typeface="Bell MT" pitchFamily="18" charset="0"/>
            </a:rPr>
            <a:t>4:1 oranında verilir  4 birim solüsyon, 1 birim kan</a:t>
          </a:r>
          <a:endParaRPr lang="tr-TR" sz="20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703768" y="886039"/>
        <a:ext cx="7159649" cy="443019"/>
      </dsp:txXfrm>
    </dsp:sp>
    <dsp:sp modelId="{B8784C4A-7F82-4468-A8BC-7AAB6EDEE4D2}">
      <dsp:nvSpPr>
        <dsp:cNvPr id="0" name=""/>
        <dsp:cNvSpPr/>
      </dsp:nvSpPr>
      <dsp:spPr>
        <a:xfrm>
          <a:off x="426881" y="830662"/>
          <a:ext cx="553774" cy="553774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009AD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9D4770-E3CD-464F-87CE-D9B72C09F890}">
      <dsp:nvSpPr>
        <dsp:cNvPr id="0" name=""/>
        <dsp:cNvSpPr/>
      </dsp:nvSpPr>
      <dsp:spPr>
        <a:xfrm>
          <a:off x="870406" y="1550485"/>
          <a:ext cx="6993012" cy="443019"/>
        </a:xfrm>
        <a:prstGeom prst="rect">
          <a:avLst/>
        </a:prstGeom>
        <a:gradFill flip="none" rotWithShape="1">
          <a:gsLst>
            <a:gs pos="0">
              <a:srgbClr val="9FE6FF"/>
            </a:gs>
            <a:gs pos="39999">
              <a:srgbClr val="65D7FF"/>
            </a:gs>
            <a:gs pos="88000">
              <a:srgbClr val="009AD0"/>
            </a:gs>
            <a:gs pos="100000">
              <a:srgbClr val="0088B8"/>
            </a:gs>
          </a:gsLst>
          <a:lin ang="2700000" scaled="1"/>
          <a:tileRect/>
        </a:gra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64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  <a:latin typeface="Bell MT" pitchFamily="18" charset="0"/>
            </a:rPr>
            <a:t>1-3 dakikada </a:t>
          </a:r>
          <a:r>
            <a:rPr lang="tr-TR" sz="2000" b="1" kern="1200" dirty="0" err="1" smtClean="0">
              <a:solidFill>
                <a:schemeClr val="tx1"/>
              </a:solidFill>
              <a:latin typeface="Bell MT" pitchFamily="18" charset="0"/>
            </a:rPr>
            <a:t>antegrad</a:t>
          </a:r>
          <a:r>
            <a:rPr lang="tr-TR" sz="2000" b="1" kern="1200" dirty="0" smtClean="0">
              <a:solidFill>
                <a:schemeClr val="tx1"/>
              </a:solidFill>
              <a:latin typeface="Bell MT" pitchFamily="18" charset="0"/>
            </a:rPr>
            <a:t> 100-150 </a:t>
          </a:r>
          <a:r>
            <a:rPr lang="tr-TR" sz="2000" b="1" kern="1200" dirty="0" err="1" smtClean="0">
              <a:solidFill>
                <a:schemeClr val="tx1"/>
              </a:solidFill>
              <a:latin typeface="Bell MT" pitchFamily="18" charset="0"/>
            </a:rPr>
            <a:t>mmHg</a:t>
          </a:r>
          <a:r>
            <a:rPr lang="tr-TR" sz="2000" b="1" kern="1200" dirty="0" smtClean="0">
              <a:solidFill>
                <a:schemeClr val="tx1"/>
              </a:solidFill>
              <a:latin typeface="Bell MT" pitchFamily="18" charset="0"/>
            </a:rPr>
            <a:t> basınçla (makine)</a:t>
          </a:r>
          <a:endParaRPr lang="tr-TR" sz="20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870406" y="1550485"/>
        <a:ext cx="6993012" cy="443019"/>
      </dsp:txXfrm>
    </dsp:sp>
    <dsp:sp modelId="{8DCE09A0-E440-4C87-AEB4-7D1F163961D5}">
      <dsp:nvSpPr>
        <dsp:cNvPr id="0" name=""/>
        <dsp:cNvSpPr/>
      </dsp:nvSpPr>
      <dsp:spPr>
        <a:xfrm>
          <a:off x="593518" y="1495108"/>
          <a:ext cx="553774" cy="5537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8BB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F0FED3-783D-4F91-9677-2DEE8508EF70}">
      <dsp:nvSpPr>
        <dsp:cNvPr id="0" name=""/>
        <dsp:cNvSpPr/>
      </dsp:nvSpPr>
      <dsp:spPr>
        <a:xfrm>
          <a:off x="870406" y="2214510"/>
          <a:ext cx="6993012" cy="443019"/>
        </a:xfrm>
        <a:prstGeom prst="rect">
          <a:avLst/>
        </a:prstGeom>
        <a:gradFill flip="none" rotWithShape="1">
          <a:gsLst>
            <a:gs pos="0">
              <a:srgbClr val="9FE6FF"/>
            </a:gs>
            <a:gs pos="39999">
              <a:srgbClr val="65D7FF"/>
            </a:gs>
            <a:gs pos="87000">
              <a:srgbClr val="009AD0"/>
            </a:gs>
            <a:gs pos="100000">
              <a:srgbClr val="0088B8"/>
            </a:gs>
          </a:gsLst>
          <a:lin ang="2700000" scaled="1"/>
          <a:tileRect/>
        </a:gra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64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  <a:latin typeface="Bell MT" pitchFamily="18" charset="0"/>
            </a:rPr>
            <a:t>1-5 dakikada </a:t>
          </a:r>
          <a:r>
            <a:rPr lang="tr-TR" sz="2000" b="1" kern="1200" dirty="0" err="1" smtClean="0">
              <a:solidFill>
                <a:schemeClr val="tx1"/>
              </a:solidFill>
              <a:latin typeface="Bell MT" pitchFamily="18" charset="0"/>
            </a:rPr>
            <a:t>retrograd</a:t>
          </a:r>
          <a:r>
            <a:rPr lang="tr-TR" sz="2000" b="1" kern="1200" dirty="0" smtClean="0">
              <a:solidFill>
                <a:schemeClr val="tx1"/>
              </a:solidFill>
              <a:latin typeface="Bell MT" pitchFamily="18" charset="0"/>
            </a:rPr>
            <a:t> 60-80 </a:t>
          </a:r>
          <a:r>
            <a:rPr lang="tr-TR" sz="2000" b="1" kern="1200" dirty="0" err="1" smtClean="0">
              <a:solidFill>
                <a:schemeClr val="tx1"/>
              </a:solidFill>
              <a:latin typeface="Bell MT" pitchFamily="18" charset="0"/>
            </a:rPr>
            <a:t>mmHg</a:t>
          </a:r>
          <a:r>
            <a:rPr lang="tr-TR" sz="2000" b="1" kern="1200" dirty="0" smtClean="0">
              <a:solidFill>
                <a:schemeClr val="tx1"/>
              </a:solidFill>
              <a:latin typeface="Bell MT" pitchFamily="18" charset="0"/>
            </a:rPr>
            <a:t> basınçla (makine)</a:t>
          </a:r>
          <a:endParaRPr lang="tr-TR" sz="20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870406" y="2214510"/>
        <a:ext cx="6993012" cy="443019"/>
      </dsp:txXfrm>
    </dsp:sp>
    <dsp:sp modelId="{CD64F08B-6B9A-4658-B54D-90A31B6062EE}">
      <dsp:nvSpPr>
        <dsp:cNvPr id="0" name=""/>
        <dsp:cNvSpPr/>
      </dsp:nvSpPr>
      <dsp:spPr>
        <a:xfrm>
          <a:off x="593518" y="2159133"/>
          <a:ext cx="553774" cy="5537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E391AF-8A86-45D7-B110-083E0D9E0591}">
      <dsp:nvSpPr>
        <dsp:cNvPr id="0" name=""/>
        <dsp:cNvSpPr/>
      </dsp:nvSpPr>
      <dsp:spPr>
        <a:xfrm>
          <a:off x="703768" y="2878956"/>
          <a:ext cx="7159649" cy="443019"/>
        </a:xfrm>
        <a:prstGeom prst="rect">
          <a:avLst/>
        </a:prstGeom>
        <a:gradFill rotWithShape="0">
          <a:gsLst>
            <a:gs pos="0">
              <a:srgbClr val="9FE6FF"/>
            </a:gs>
            <a:gs pos="39999">
              <a:srgbClr val="65D7FF"/>
            </a:gs>
            <a:gs pos="90000">
              <a:srgbClr val="009AD0"/>
            </a:gs>
            <a:gs pos="100000">
              <a:srgbClr val="0088B8"/>
            </a:gs>
          </a:gsLst>
          <a:lin ang="2700000" scaled="1"/>
        </a:gra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64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  <a:latin typeface="Bell MT" pitchFamily="18" charset="0"/>
            </a:rPr>
            <a:t>+ 4 °C de</a:t>
          </a:r>
          <a:endParaRPr lang="tr-TR" sz="24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703768" y="2878956"/>
        <a:ext cx="7159649" cy="443019"/>
      </dsp:txXfrm>
    </dsp:sp>
    <dsp:sp modelId="{B039A960-7DA2-4D66-AC9F-F2CC045C7AB6}">
      <dsp:nvSpPr>
        <dsp:cNvPr id="0" name=""/>
        <dsp:cNvSpPr/>
      </dsp:nvSpPr>
      <dsp:spPr>
        <a:xfrm>
          <a:off x="426881" y="2823578"/>
          <a:ext cx="553774" cy="5537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88B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B72F0E-488B-4EBB-8BA5-E8D92C75D2B0}">
      <dsp:nvSpPr>
        <dsp:cNvPr id="0" name=""/>
        <dsp:cNvSpPr/>
      </dsp:nvSpPr>
      <dsp:spPr>
        <a:xfrm>
          <a:off x="339354" y="3543401"/>
          <a:ext cx="7524064" cy="443019"/>
        </a:xfrm>
        <a:prstGeom prst="rect">
          <a:avLst/>
        </a:prstGeom>
        <a:gradFill rotWithShape="0">
          <a:gsLst>
            <a:gs pos="0">
              <a:srgbClr val="9FE6FF"/>
            </a:gs>
            <a:gs pos="39999">
              <a:srgbClr val="65D7FF"/>
            </a:gs>
            <a:gs pos="88000">
              <a:srgbClr val="009AD0"/>
            </a:gs>
            <a:gs pos="100000">
              <a:srgbClr val="0088B8"/>
            </a:gs>
          </a:gsLst>
          <a:lin ang="2700000" scaled="1"/>
        </a:gra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64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err="1" smtClean="0">
              <a:solidFill>
                <a:schemeClr val="tx1"/>
              </a:solidFill>
              <a:latin typeface="Bell MT" pitchFamily="18" charset="0"/>
            </a:rPr>
            <a:t>Kross</a:t>
          </a:r>
          <a:r>
            <a:rPr lang="tr-TR" sz="1800" b="1" kern="1200" dirty="0" smtClean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tr-TR" sz="1800" b="1" kern="1200" dirty="0" err="1" smtClean="0">
              <a:solidFill>
                <a:schemeClr val="tx1"/>
              </a:solidFill>
              <a:latin typeface="Bell MT" pitchFamily="18" charset="0"/>
            </a:rPr>
            <a:t>Klemp</a:t>
          </a:r>
          <a:r>
            <a:rPr lang="tr-TR" sz="1800" b="1" kern="1200" dirty="0" smtClean="0">
              <a:solidFill>
                <a:schemeClr val="tx1"/>
              </a:solidFill>
              <a:latin typeface="Bell MT" pitchFamily="18" charset="0"/>
            </a:rPr>
            <a:t> açılmadan önce 10 cc/kg </a:t>
          </a:r>
          <a:r>
            <a:rPr lang="tr-TR" sz="1800" b="1" kern="1200" dirty="0" err="1" smtClean="0">
              <a:solidFill>
                <a:schemeClr val="tx1"/>
              </a:solidFill>
              <a:latin typeface="Bell MT" pitchFamily="18" charset="0"/>
            </a:rPr>
            <a:t>antegrad</a:t>
          </a:r>
          <a:r>
            <a:rPr lang="tr-TR" sz="1800" b="1" kern="1200" dirty="0" smtClean="0">
              <a:solidFill>
                <a:schemeClr val="tx1"/>
              </a:solidFill>
              <a:latin typeface="Bell MT" pitchFamily="18" charset="0"/>
            </a:rPr>
            <a:t> sıcak kan verilebilir</a:t>
          </a:r>
          <a:endParaRPr lang="tr-TR" sz="18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339354" y="3543401"/>
        <a:ext cx="7524064" cy="443019"/>
      </dsp:txXfrm>
    </dsp:sp>
    <dsp:sp modelId="{286DE3F9-4250-41BD-8BDD-471BEC2415B4}">
      <dsp:nvSpPr>
        <dsp:cNvPr id="0" name=""/>
        <dsp:cNvSpPr/>
      </dsp:nvSpPr>
      <dsp:spPr>
        <a:xfrm>
          <a:off x="62467" y="3488024"/>
          <a:ext cx="553774" cy="5537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8BB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B31AB-7CBF-46AE-A9AE-6C4888279948}">
      <dsp:nvSpPr>
        <dsp:cNvPr id="0" name=""/>
        <dsp:cNvSpPr/>
      </dsp:nvSpPr>
      <dsp:spPr>
        <a:xfrm rot="16200000">
          <a:off x="549329" y="-549329"/>
          <a:ext cx="2081524" cy="3180184"/>
        </a:xfrm>
        <a:prstGeom prst="round1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tx1"/>
              </a:solidFill>
              <a:latin typeface="Bell MT" pitchFamily="18" charset="0"/>
            </a:rPr>
            <a:t>Akışkanlık Kaybı</a:t>
          </a:r>
          <a:endParaRPr lang="tr-TR" sz="2400" kern="1200" dirty="0">
            <a:solidFill>
              <a:schemeClr val="tx1"/>
            </a:solidFill>
            <a:latin typeface="Bell MT" pitchFamily="18" charset="0"/>
          </a:endParaRPr>
        </a:p>
      </dsp:txBody>
      <dsp:txXfrm rot="5400000">
        <a:off x="0" y="0"/>
        <a:ext cx="3180184" cy="1561143"/>
      </dsp:txXfrm>
    </dsp:sp>
    <dsp:sp modelId="{B236C629-515C-44AA-AF8A-2A0C75CA8DAE}">
      <dsp:nvSpPr>
        <dsp:cNvPr id="0" name=""/>
        <dsp:cNvSpPr/>
      </dsp:nvSpPr>
      <dsp:spPr>
        <a:xfrm>
          <a:off x="3180184" y="0"/>
          <a:ext cx="3180184" cy="2081524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tx1"/>
              </a:solidFill>
              <a:latin typeface="Bell MT" pitchFamily="18" charset="0"/>
            </a:rPr>
            <a:t>Elektriksel </a:t>
          </a:r>
          <a:r>
            <a:rPr lang="tr-TR" sz="2400" kern="1200" dirty="0" err="1" smtClean="0">
              <a:solidFill>
                <a:schemeClr val="tx1"/>
              </a:solidFill>
              <a:latin typeface="Bell MT" pitchFamily="18" charset="0"/>
            </a:rPr>
            <a:t>Gradient</a:t>
          </a:r>
          <a:r>
            <a:rPr lang="tr-TR" sz="2400" kern="1200" dirty="0" smtClean="0">
              <a:solidFill>
                <a:schemeClr val="tx1"/>
              </a:solidFill>
              <a:latin typeface="Bell MT" pitchFamily="18" charset="0"/>
            </a:rPr>
            <a:t> Kaybı</a:t>
          </a:r>
          <a:endParaRPr lang="tr-TR" sz="2400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3180184" y="0"/>
        <a:ext cx="3180184" cy="1561143"/>
      </dsp:txXfrm>
    </dsp:sp>
    <dsp:sp modelId="{880D31B3-BD79-4967-B456-6A1768EDD746}">
      <dsp:nvSpPr>
        <dsp:cNvPr id="0" name=""/>
        <dsp:cNvSpPr/>
      </dsp:nvSpPr>
      <dsp:spPr>
        <a:xfrm rot="10800000">
          <a:off x="0" y="2081524"/>
          <a:ext cx="3180184" cy="2081524"/>
        </a:xfrm>
        <a:prstGeom prst="round1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tx1"/>
              </a:solidFill>
              <a:latin typeface="Bell MT" pitchFamily="18" charset="0"/>
            </a:rPr>
            <a:t>Zar Yapısında Bozulmalar</a:t>
          </a:r>
          <a:endParaRPr lang="tr-TR" sz="2400" kern="1200" dirty="0">
            <a:solidFill>
              <a:schemeClr val="tx1"/>
            </a:solidFill>
            <a:latin typeface="Bell MT" pitchFamily="18" charset="0"/>
          </a:endParaRPr>
        </a:p>
      </dsp:txBody>
      <dsp:txXfrm rot="10800000">
        <a:off x="0" y="2601905"/>
        <a:ext cx="3180184" cy="1561143"/>
      </dsp:txXfrm>
    </dsp:sp>
    <dsp:sp modelId="{5C3E86A3-B267-409A-BC1D-DB78604EF8BF}">
      <dsp:nvSpPr>
        <dsp:cNvPr id="0" name=""/>
        <dsp:cNvSpPr/>
      </dsp:nvSpPr>
      <dsp:spPr>
        <a:xfrm rot="5400000">
          <a:off x="3729513" y="1532194"/>
          <a:ext cx="2081524" cy="3180184"/>
        </a:xfrm>
        <a:prstGeom prst="round1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tx1"/>
              </a:solidFill>
              <a:latin typeface="Bell MT" pitchFamily="18" charset="0"/>
            </a:rPr>
            <a:t>İyon Kanallarında Bozulmalar</a:t>
          </a:r>
          <a:endParaRPr lang="tr-TR" sz="2400" kern="1200" dirty="0">
            <a:solidFill>
              <a:schemeClr val="tx1"/>
            </a:solidFill>
            <a:latin typeface="Bell MT" pitchFamily="18" charset="0"/>
          </a:endParaRPr>
        </a:p>
      </dsp:txBody>
      <dsp:txXfrm rot="-5400000">
        <a:off x="3180184" y="2601905"/>
        <a:ext cx="3180184" cy="1561143"/>
      </dsp:txXfrm>
    </dsp:sp>
    <dsp:sp modelId="{35C9AC9A-0C15-4B94-8557-06CAFA1AD364}">
      <dsp:nvSpPr>
        <dsp:cNvPr id="0" name=""/>
        <dsp:cNvSpPr/>
      </dsp:nvSpPr>
      <dsp:spPr>
        <a:xfrm>
          <a:off x="1902961" y="1417658"/>
          <a:ext cx="2554444" cy="1327731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latin typeface="Bell MT" pitchFamily="18" charset="0"/>
            </a:rPr>
            <a:t>MEMBRAN YAPISI BOZULURSA</a:t>
          </a:r>
          <a:endParaRPr lang="tr-TR" sz="2600" kern="1200" dirty="0">
            <a:latin typeface="Bell MT" pitchFamily="18" charset="0"/>
          </a:endParaRPr>
        </a:p>
      </dsp:txBody>
      <dsp:txXfrm>
        <a:off x="1967775" y="1482472"/>
        <a:ext cx="2424816" cy="11981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FC474-B0C0-4301-9769-9546F32BDD2A}">
      <dsp:nvSpPr>
        <dsp:cNvPr id="0" name=""/>
        <dsp:cNvSpPr/>
      </dsp:nvSpPr>
      <dsp:spPr>
        <a:xfrm>
          <a:off x="674924" y="346205"/>
          <a:ext cx="466293" cy="1475480"/>
        </a:xfrm>
        <a:custGeom>
          <a:avLst/>
          <a:gdLst/>
          <a:ahLst/>
          <a:cxnLst/>
          <a:rect l="0" t="0" r="0" b="0"/>
          <a:pathLst>
            <a:path>
              <a:moveTo>
                <a:pt x="0" y="1475480"/>
              </a:moveTo>
              <a:lnTo>
                <a:pt x="233146" y="1475480"/>
              </a:lnTo>
              <a:lnTo>
                <a:pt x="233146" y="0"/>
              </a:lnTo>
              <a:lnTo>
                <a:pt x="4662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869385" y="1045260"/>
        <a:ext cx="77370" cy="77370"/>
      </dsp:txXfrm>
    </dsp:sp>
    <dsp:sp modelId="{1D6B2629-CBAA-4918-B52A-A5032883A0F6}">
      <dsp:nvSpPr>
        <dsp:cNvPr id="0" name=""/>
        <dsp:cNvSpPr/>
      </dsp:nvSpPr>
      <dsp:spPr>
        <a:xfrm>
          <a:off x="674924" y="1821686"/>
          <a:ext cx="466298" cy="758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3149" y="0"/>
              </a:lnTo>
              <a:lnTo>
                <a:pt x="233149" y="758087"/>
              </a:lnTo>
              <a:lnTo>
                <a:pt x="466298" y="7580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885822" y="2178479"/>
        <a:ext cx="44500" cy="44500"/>
      </dsp:txXfrm>
    </dsp:sp>
    <dsp:sp modelId="{4BF64F8E-861B-484E-B7F8-05BB90B042ED}">
      <dsp:nvSpPr>
        <dsp:cNvPr id="0" name=""/>
        <dsp:cNvSpPr/>
      </dsp:nvSpPr>
      <dsp:spPr>
        <a:xfrm>
          <a:off x="674924" y="1775966"/>
          <a:ext cx="4662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629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896415" y="1810028"/>
        <a:ext cx="23314" cy="23314"/>
      </dsp:txXfrm>
    </dsp:sp>
    <dsp:sp modelId="{BC52FEA1-6B90-408F-B5F1-0EF15B217EF6}">
      <dsp:nvSpPr>
        <dsp:cNvPr id="0" name=""/>
        <dsp:cNvSpPr/>
      </dsp:nvSpPr>
      <dsp:spPr>
        <a:xfrm>
          <a:off x="674924" y="1063598"/>
          <a:ext cx="466298" cy="758087"/>
        </a:xfrm>
        <a:custGeom>
          <a:avLst/>
          <a:gdLst/>
          <a:ahLst/>
          <a:cxnLst/>
          <a:rect l="0" t="0" r="0" b="0"/>
          <a:pathLst>
            <a:path>
              <a:moveTo>
                <a:pt x="0" y="758087"/>
              </a:moveTo>
              <a:lnTo>
                <a:pt x="233149" y="758087"/>
              </a:lnTo>
              <a:lnTo>
                <a:pt x="233149" y="0"/>
              </a:lnTo>
              <a:lnTo>
                <a:pt x="46629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885822" y="1420391"/>
        <a:ext cx="44500" cy="44500"/>
      </dsp:txXfrm>
    </dsp:sp>
    <dsp:sp modelId="{C360913D-6598-410E-9CA4-F393F67650FD}">
      <dsp:nvSpPr>
        <dsp:cNvPr id="0" name=""/>
        <dsp:cNvSpPr/>
      </dsp:nvSpPr>
      <dsp:spPr>
        <a:xfrm>
          <a:off x="674924" y="1821686"/>
          <a:ext cx="466293" cy="14976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3146" y="0"/>
              </a:lnTo>
              <a:lnTo>
                <a:pt x="233146" y="1497652"/>
              </a:lnTo>
              <a:lnTo>
                <a:pt x="466293" y="14976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868856" y="2531298"/>
        <a:ext cx="78428" cy="78428"/>
      </dsp:txXfrm>
    </dsp:sp>
    <dsp:sp modelId="{A1276371-DE18-493F-8709-064CF4B9760F}">
      <dsp:nvSpPr>
        <dsp:cNvPr id="0" name=""/>
        <dsp:cNvSpPr/>
      </dsp:nvSpPr>
      <dsp:spPr>
        <a:xfrm rot="16200000">
          <a:off x="-1224283" y="1518451"/>
          <a:ext cx="3191946" cy="606469"/>
        </a:xfrm>
        <a:prstGeom prst="rect">
          <a:avLst/>
        </a:prstGeom>
        <a:solidFill>
          <a:srgbClr val="FF252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err="1" smtClean="0">
              <a:solidFill>
                <a:schemeClr val="tx1"/>
              </a:solidFill>
              <a:latin typeface="Bell MT" pitchFamily="18" charset="0"/>
            </a:rPr>
            <a:t>dEL</a:t>
          </a:r>
          <a:r>
            <a:rPr lang="tr-TR" sz="3600" b="1" kern="1200" dirty="0" smtClean="0">
              <a:solidFill>
                <a:schemeClr val="tx1"/>
              </a:solidFill>
              <a:latin typeface="Bell MT" pitchFamily="18" charset="0"/>
            </a:rPr>
            <a:t> NİDO</a:t>
          </a:r>
          <a:endParaRPr lang="tr-TR" sz="36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-1224283" y="1518451"/>
        <a:ext cx="3191946" cy="606469"/>
      </dsp:txXfrm>
    </dsp:sp>
    <dsp:sp modelId="{7898FF12-1BD9-469B-9A58-46E342B96023}">
      <dsp:nvSpPr>
        <dsp:cNvPr id="0" name=""/>
        <dsp:cNvSpPr/>
      </dsp:nvSpPr>
      <dsp:spPr>
        <a:xfrm>
          <a:off x="1141217" y="3016103"/>
          <a:ext cx="6563633" cy="60646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u="sng" kern="1200" dirty="0" err="1" smtClean="0">
              <a:solidFill>
                <a:schemeClr val="tx1"/>
              </a:solidFill>
              <a:latin typeface="Bell MT" pitchFamily="18" charset="0"/>
            </a:rPr>
            <a:t>Mannitol</a:t>
          </a:r>
          <a:r>
            <a:rPr lang="tr-TR" sz="2000" b="1" u="sng" kern="1200" dirty="0" smtClean="0">
              <a:solidFill>
                <a:schemeClr val="tx1"/>
              </a:solidFill>
              <a:latin typeface="Bell MT" pitchFamily="18" charset="0"/>
            </a:rPr>
            <a:t>: </a:t>
          </a:r>
          <a:r>
            <a:rPr lang="tr-TR" sz="2000" kern="1200" dirty="0" smtClean="0">
              <a:solidFill>
                <a:schemeClr val="tx1"/>
              </a:solidFill>
              <a:latin typeface="Bell MT" pitchFamily="18" charset="0"/>
            </a:rPr>
            <a:t>Serbest radikal hasarını önler  </a:t>
          </a:r>
          <a:r>
            <a:rPr lang="tr-TR" sz="2000" kern="1200" dirty="0" err="1" smtClean="0">
              <a:solidFill>
                <a:schemeClr val="tx1"/>
              </a:solidFill>
              <a:latin typeface="Bell MT" pitchFamily="18" charset="0"/>
            </a:rPr>
            <a:t>Hiperosmotik</a:t>
          </a:r>
          <a:r>
            <a:rPr lang="tr-TR" sz="2000" kern="1200" dirty="0" smtClean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tr-TR" sz="2000" kern="1200" dirty="0" err="1" smtClean="0">
              <a:solidFill>
                <a:schemeClr val="tx1"/>
              </a:solidFill>
              <a:latin typeface="Bell MT" pitchFamily="18" charset="0"/>
            </a:rPr>
            <a:t>miyokard</a:t>
          </a:r>
          <a:r>
            <a:rPr lang="tr-TR" sz="2000" kern="1200" dirty="0" smtClean="0">
              <a:solidFill>
                <a:schemeClr val="tx1"/>
              </a:solidFill>
              <a:latin typeface="Bell MT" pitchFamily="18" charset="0"/>
            </a:rPr>
            <a:t> ödemini önler</a:t>
          </a:r>
          <a:endParaRPr lang="tr-TR" sz="2000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1141217" y="3016103"/>
        <a:ext cx="6563633" cy="606469"/>
      </dsp:txXfrm>
    </dsp:sp>
    <dsp:sp modelId="{674D2F98-43A9-453A-A902-344424B04A1D}">
      <dsp:nvSpPr>
        <dsp:cNvPr id="0" name=""/>
        <dsp:cNvSpPr/>
      </dsp:nvSpPr>
      <dsp:spPr>
        <a:xfrm>
          <a:off x="1141222" y="760363"/>
          <a:ext cx="6563633" cy="60646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u="sng" kern="1200" dirty="0" smtClean="0">
              <a:solidFill>
                <a:schemeClr val="tx1"/>
              </a:solidFill>
              <a:latin typeface="Bell MT" pitchFamily="18" charset="0"/>
            </a:rPr>
            <a:t>Magnezyum: </a:t>
          </a:r>
          <a:r>
            <a:rPr lang="tr-TR" sz="2000" b="0" u="none" kern="1200" dirty="0" smtClean="0">
              <a:solidFill>
                <a:schemeClr val="tx1"/>
              </a:solidFill>
              <a:latin typeface="Bell MT" pitchFamily="18" charset="0"/>
            </a:rPr>
            <a:t>Kalsiyum kanal </a:t>
          </a:r>
          <a:r>
            <a:rPr lang="tr-TR" sz="2000" b="0" u="none" kern="1200" dirty="0" err="1" smtClean="0">
              <a:solidFill>
                <a:schemeClr val="tx1"/>
              </a:solidFill>
              <a:latin typeface="Bell MT" pitchFamily="18" charset="0"/>
            </a:rPr>
            <a:t>blokeri</a:t>
          </a:r>
          <a:r>
            <a:rPr lang="tr-TR" sz="2000" b="0" u="none" kern="1200" dirty="0" smtClean="0">
              <a:solidFill>
                <a:schemeClr val="tx1"/>
              </a:solidFill>
              <a:latin typeface="Bell MT" pitchFamily="18" charset="0"/>
            </a:rPr>
            <a:t>, erken </a:t>
          </a:r>
          <a:r>
            <a:rPr lang="tr-TR" sz="2000" b="0" u="none" kern="1200" dirty="0" err="1" smtClean="0">
              <a:solidFill>
                <a:schemeClr val="tx1"/>
              </a:solidFill>
              <a:latin typeface="Bell MT" pitchFamily="18" charset="0"/>
            </a:rPr>
            <a:t>kontroksiyonları</a:t>
          </a:r>
          <a:r>
            <a:rPr lang="tr-TR" sz="2000" b="0" u="none" kern="1200" dirty="0" smtClean="0">
              <a:solidFill>
                <a:schemeClr val="tx1"/>
              </a:solidFill>
              <a:latin typeface="Bell MT" pitchFamily="18" charset="0"/>
            </a:rPr>
            <a:t> önler, </a:t>
          </a:r>
          <a:r>
            <a:rPr lang="tr-TR" sz="2000" b="0" u="none" kern="1200" dirty="0" err="1" smtClean="0">
              <a:solidFill>
                <a:schemeClr val="tx1"/>
              </a:solidFill>
              <a:latin typeface="Bell MT" pitchFamily="18" charset="0"/>
            </a:rPr>
            <a:t>ventriküler</a:t>
          </a:r>
          <a:r>
            <a:rPr lang="tr-TR" sz="2000" b="0" u="none" kern="1200" dirty="0" smtClean="0">
              <a:solidFill>
                <a:schemeClr val="tx1"/>
              </a:solidFill>
              <a:latin typeface="Bell MT" pitchFamily="18" charset="0"/>
            </a:rPr>
            <a:t> iyileşmeyi artırır</a:t>
          </a:r>
          <a:endParaRPr lang="tr-TR" sz="2000" b="1" u="sng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1141222" y="760363"/>
        <a:ext cx="6563633" cy="606469"/>
      </dsp:txXfrm>
    </dsp:sp>
    <dsp:sp modelId="{359B220D-8E7F-4C22-937D-37CBB67CA0CD}">
      <dsp:nvSpPr>
        <dsp:cNvPr id="0" name=""/>
        <dsp:cNvSpPr/>
      </dsp:nvSpPr>
      <dsp:spPr>
        <a:xfrm>
          <a:off x="1141222" y="1518451"/>
          <a:ext cx="6563633" cy="60646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u="sng" kern="1200" dirty="0" smtClean="0">
              <a:solidFill>
                <a:schemeClr val="tx1"/>
              </a:solidFill>
              <a:latin typeface="Bell MT" pitchFamily="18" charset="0"/>
            </a:rPr>
            <a:t>Bikarbonat:</a:t>
          </a:r>
          <a:r>
            <a:rPr lang="tr-TR" sz="2000" b="0" u="none" kern="1200" dirty="0" smtClean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tr-TR" sz="2000" b="0" u="none" kern="1200" dirty="0" err="1" smtClean="0">
              <a:solidFill>
                <a:schemeClr val="tx1"/>
              </a:solidFill>
              <a:latin typeface="Bell MT" pitchFamily="18" charset="0"/>
            </a:rPr>
            <a:t>Hücreiçi</a:t>
          </a:r>
          <a:r>
            <a:rPr lang="tr-TR" sz="2000" b="0" u="none" kern="1200" dirty="0" smtClean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tr-TR" sz="2000" b="0" u="none" kern="1200" dirty="0" err="1" smtClean="0">
              <a:solidFill>
                <a:schemeClr val="tx1"/>
              </a:solidFill>
              <a:latin typeface="Bell MT" pitchFamily="18" charset="0"/>
            </a:rPr>
            <a:t>pH</a:t>
          </a:r>
          <a:r>
            <a:rPr lang="tr-TR" sz="2000" b="0" u="none" kern="1200" dirty="0" smtClean="0">
              <a:solidFill>
                <a:schemeClr val="tx1"/>
              </a:solidFill>
              <a:latin typeface="Bell MT" pitchFamily="18" charset="0"/>
            </a:rPr>
            <a:t>’ </a:t>
          </a:r>
          <a:r>
            <a:rPr lang="tr-TR" sz="2000" b="0" u="none" kern="1200" dirty="0" err="1" smtClean="0">
              <a:solidFill>
                <a:schemeClr val="tx1"/>
              </a:solidFill>
              <a:latin typeface="Bell MT" pitchFamily="18" charset="0"/>
            </a:rPr>
            <a:t>nın</a:t>
          </a:r>
          <a:r>
            <a:rPr lang="tr-TR" sz="2000" b="0" u="none" kern="1200" dirty="0" smtClean="0">
              <a:solidFill>
                <a:schemeClr val="tx1"/>
              </a:solidFill>
              <a:latin typeface="Bell MT" pitchFamily="18" charset="0"/>
            </a:rPr>
            <a:t> korunmasını sağlamak için, </a:t>
          </a:r>
          <a:r>
            <a:rPr lang="tr-TR" sz="2000" b="0" u="none" kern="1200" dirty="0" err="1" smtClean="0">
              <a:solidFill>
                <a:schemeClr val="tx1"/>
              </a:solidFill>
              <a:latin typeface="Bell MT" pitchFamily="18" charset="0"/>
            </a:rPr>
            <a:t>tamponlama</a:t>
          </a:r>
          <a:endParaRPr lang="tr-TR" sz="2000" b="1" u="sng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1141222" y="1518451"/>
        <a:ext cx="6563633" cy="606469"/>
      </dsp:txXfrm>
    </dsp:sp>
    <dsp:sp modelId="{53F23BBF-9942-4181-B9B0-C6EE20EB7349}">
      <dsp:nvSpPr>
        <dsp:cNvPr id="0" name=""/>
        <dsp:cNvSpPr/>
      </dsp:nvSpPr>
      <dsp:spPr>
        <a:xfrm>
          <a:off x="1141222" y="2276538"/>
          <a:ext cx="6563633" cy="60646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u="sng" kern="1200" dirty="0" smtClean="0">
              <a:solidFill>
                <a:schemeClr val="tx1"/>
              </a:solidFill>
              <a:latin typeface="Bell MT" pitchFamily="18" charset="0"/>
            </a:rPr>
            <a:t>Potasyum: </a:t>
          </a:r>
          <a:r>
            <a:rPr lang="tr-TR" sz="2000" b="0" u="none" kern="1200" dirty="0" err="1" smtClean="0">
              <a:solidFill>
                <a:schemeClr val="tx1"/>
              </a:solidFill>
              <a:latin typeface="Bell MT" pitchFamily="18" charset="0"/>
            </a:rPr>
            <a:t>Depolarize</a:t>
          </a:r>
          <a:r>
            <a:rPr lang="tr-TR" sz="2000" b="0" u="none" kern="1200" dirty="0" smtClean="0">
              <a:solidFill>
                <a:schemeClr val="tx1"/>
              </a:solidFill>
              <a:latin typeface="Bell MT" pitchFamily="18" charset="0"/>
            </a:rPr>
            <a:t> bir </a:t>
          </a:r>
          <a:r>
            <a:rPr lang="tr-TR" sz="2000" b="0" u="none" kern="1200" dirty="0" err="1" smtClean="0">
              <a:solidFill>
                <a:schemeClr val="tx1"/>
              </a:solidFill>
              <a:latin typeface="Bell MT" pitchFamily="18" charset="0"/>
            </a:rPr>
            <a:t>arrest</a:t>
          </a:r>
          <a:r>
            <a:rPr lang="tr-TR" sz="2000" b="0" u="none" kern="1200" dirty="0" smtClean="0">
              <a:solidFill>
                <a:schemeClr val="tx1"/>
              </a:solidFill>
              <a:latin typeface="Bell MT" pitchFamily="18" charset="0"/>
            </a:rPr>
            <a:t> sağlar</a:t>
          </a:r>
          <a:endParaRPr lang="tr-TR" sz="2000" b="1" u="sng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1141222" y="2276538"/>
        <a:ext cx="6563633" cy="606469"/>
      </dsp:txXfrm>
    </dsp:sp>
    <dsp:sp modelId="{0CAC09A4-B957-4445-BB9A-24A663C8AD21}">
      <dsp:nvSpPr>
        <dsp:cNvPr id="0" name=""/>
        <dsp:cNvSpPr/>
      </dsp:nvSpPr>
      <dsp:spPr>
        <a:xfrm>
          <a:off x="1141217" y="42970"/>
          <a:ext cx="6563633" cy="606469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u="sng" kern="1200" dirty="0" err="1" smtClean="0">
              <a:solidFill>
                <a:schemeClr val="tx1"/>
              </a:solidFill>
              <a:latin typeface="Bell MT" pitchFamily="18" charset="0"/>
            </a:rPr>
            <a:t>Lidakoin</a:t>
          </a:r>
          <a:r>
            <a:rPr lang="tr-TR" sz="1800" b="1" u="sng" kern="1200" dirty="0" smtClean="0">
              <a:solidFill>
                <a:schemeClr val="tx1"/>
              </a:solidFill>
              <a:latin typeface="Bell MT" pitchFamily="18" charset="0"/>
            </a:rPr>
            <a:t>:  </a:t>
          </a:r>
          <a:endParaRPr lang="tr-TR" sz="1800" b="1" u="sng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1141217" y="42970"/>
        <a:ext cx="6563633" cy="6064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52169-E208-4C1D-8B7F-1F428FD78779}">
      <dsp:nvSpPr>
        <dsp:cNvPr id="0" name=""/>
        <dsp:cNvSpPr/>
      </dsp:nvSpPr>
      <dsp:spPr>
        <a:xfrm>
          <a:off x="0" y="0"/>
          <a:ext cx="78488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73AA26-5E50-428D-BBB8-383C0835606A}">
      <dsp:nvSpPr>
        <dsp:cNvPr id="0" name=""/>
        <dsp:cNvSpPr/>
      </dsp:nvSpPr>
      <dsp:spPr>
        <a:xfrm>
          <a:off x="0" y="0"/>
          <a:ext cx="1856992" cy="3384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b="1" kern="1200" dirty="0" smtClean="0">
            <a:latin typeface="Bell MT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ell MT" pitchFamily="18" charset="0"/>
            </a:rPr>
            <a:t>LİDAKOİN</a:t>
          </a:r>
          <a:endParaRPr lang="tr-TR" sz="2400" b="1" kern="1200" dirty="0">
            <a:latin typeface="Bell MT" pitchFamily="18" charset="0"/>
          </a:endParaRPr>
        </a:p>
      </dsp:txBody>
      <dsp:txXfrm>
        <a:off x="0" y="0"/>
        <a:ext cx="1856992" cy="3384376"/>
      </dsp:txXfrm>
    </dsp:sp>
    <dsp:sp modelId="{84F8A7CD-D226-43F5-8341-F929D99F1600}">
      <dsp:nvSpPr>
        <dsp:cNvPr id="0" name=""/>
        <dsp:cNvSpPr/>
      </dsp:nvSpPr>
      <dsp:spPr>
        <a:xfrm>
          <a:off x="1959434" y="146755"/>
          <a:ext cx="5887998" cy="2085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Bell MT" pitchFamily="18" charset="0"/>
            </a:rPr>
            <a:t>Sodyum kanalı kinetiğinin </a:t>
          </a:r>
          <a:r>
            <a:rPr lang="tr-TR" sz="2000" kern="1200" dirty="0" err="1" smtClean="0">
              <a:latin typeface="Bell MT" pitchFamily="18" charset="0"/>
            </a:rPr>
            <a:t>lidakoin</a:t>
          </a:r>
          <a:r>
            <a:rPr lang="tr-TR" sz="2000" kern="1200" dirty="0" smtClean="0">
              <a:latin typeface="Bell MT" pitchFamily="18" charset="0"/>
            </a:rPr>
            <a:t> ile bloke edilmesi, </a:t>
          </a:r>
          <a:r>
            <a:rPr lang="tr-TR" sz="2000" b="1" kern="1200" dirty="0" err="1" smtClean="0">
              <a:latin typeface="Bell MT" pitchFamily="18" charset="0"/>
            </a:rPr>
            <a:t>kardiyomiyosit</a:t>
          </a:r>
          <a:r>
            <a:rPr lang="tr-TR" sz="2000" b="1" kern="1200" dirty="0" smtClean="0">
              <a:latin typeface="Bell MT" pitchFamily="18" charset="0"/>
            </a:rPr>
            <a:t> içine </a:t>
          </a:r>
          <a:r>
            <a:rPr lang="tr-TR" sz="2000" b="1" kern="1200" dirty="0" err="1" smtClean="0">
              <a:latin typeface="Bell MT" pitchFamily="18" charset="0"/>
            </a:rPr>
            <a:t>Ca</a:t>
          </a:r>
          <a:r>
            <a:rPr lang="tr-TR" sz="2000" b="1" kern="1200" dirty="0" smtClean="0">
              <a:latin typeface="Bell MT" pitchFamily="18" charset="0"/>
            </a:rPr>
            <a:t>++ akışını önler </a:t>
          </a:r>
          <a:r>
            <a:rPr lang="tr-TR" sz="2000" kern="1200" dirty="0" smtClean="0">
              <a:latin typeface="Bell MT" pitchFamily="18" charset="0"/>
            </a:rPr>
            <a:t>böylece </a:t>
          </a:r>
          <a:r>
            <a:rPr lang="tr-TR" sz="2000" kern="1200" dirty="0" err="1" smtClean="0">
              <a:latin typeface="Bell MT" pitchFamily="18" charset="0"/>
            </a:rPr>
            <a:t>iskemik</a:t>
          </a:r>
          <a:r>
            <a:rPr lang="tr-TR" sz="2000" kern="1200" dirty="0" smtClean="0">
              <a:latin typeface="Bell MT" pitchFamily="18" charset="0"/>
            </a:rPr>
            <a:t> </a:t>
          </a:r>
          <a:r>
            <a:rPr lang="tr-TR" sz="2000" kern="1200" dirty="0" err="1" smtClean="0">
              <a:latin typeface="Bell MT" pitchFamily="18" charset="0"/>
            </a:rPr>
            <a:t>arrest</a:t>
          </a:r>
          <a:r>
            <a:rPr lang="tr-TR" sz="2000" kern="1200" dirty="0" smtClean="0">
              <a:latin typeface="Bell MT" pitchFamily="18" charset="0"/>
            </a:rPr>
            <a:t> sırasında </a:t>
          </a:r>
          <a:r>
            <a:rPr lang="tr-TR" sz="2000" b="1" kern="1200" dirty="0" err="1" smtClean="0">
              <a:latin typeface="Bell MT" pitchFamily="18" charset="0"/>
            </a:rPr>
            <a:t>miyokard</a:t>
          </a:r>
          <a:r>
            <a:rPr lang="tr-TR" sz="2000" b="1" kern="1200" dirty="0" smtClean="0">
              <a:latin typeface="Bell MT" pitchFamily="18" charset="0"/>
            </a:rPr>
            <a:t> kasılma ihtimalini ortadan kaldırır </a:t>
          </a:r>
          <a:r>
            <a:rPr lang="tr-TR" sz="2000" kern="1200" dirty="0" smtClean="0">
              <a:latin typeface="Bell MT" pitchFamily="18" charset="0"/>
            </a:rPr>
            <a:t>Bu da </a:t>
          </a:r>
          <a:r>
            <a:rPr lang="tr-TR" sz="2000" kern="1200" dirty="0" err="1" smtClean="0">
              <a:latin typeface="Bell MT" pitchFamily="18" charset="0"/>
            </a:rPr>
            <a:t>miyokard</a:t>
          </a:r>
          <a:r>
            <a:rPr lang="tr-TR" sz="2000" kern="1200" dirty="0" smtClean="0">
              <a:latin typeface="Bell MT" pitchFamily="18" charset="0"/>
            </a:rPr>
            <a:t> hasarında belirteç olan </a:t>
          </a:r>
          <a:r>
            <a:rPr lang="tr-TR" sz="2000" b="1" kern="1200" dirty="0" err="1" smtClean="0">
              <a:latin typeface="Bell MT" pitchFamily="18" charset="0"/>
            </a:rPr>
            <a:t>Troponin</a:t>
          </a:r>
          <a:r>
            <a:rPr lang="tr-TR" sz="2000" b="1" kern="1200" dirty="0" smtClean="0">
              <a:latin typeface="Bell MT" pitchFamily="18" charset="0"/>
            </a:rPr>
            <a:t> I in  salınımını azaltır </a:t>
          </a:r>
          <a:r>
            <a:rPr lang="tr-TR" sz="2000" kern="1200" dirty="0" smtClean="0">
              <a:latin typeface="Bell MT" pitchFamily="18" charset="0"/>
            </a:rPr>
            <a:t>böylece </a:t>
          </a:r>
          <a:r>
            <a:rPr lang="tr-TR" sz="2000" b="1" kern="1200" dirty="0" smtClean="0">
              <a:solidFill>
                <a:srgbClr val="FF0000"/>
              </a:solidFill>
              <a:latin typeface="Bell MT" pitchFamily="18" charset="0"/>
            </a:rPr>
            <a:t>yaşlı</a:t>
          </a:r>
          <a:r>
            <a:rPr lang="tr-TR" sz="2000" b="1" kern="1200" dirty="0" smtClean="0">
              <a:latin typeface="Bell MT" pitchFamily="18" charset="0"/>
            </a:rPr>
            <a:t> kalplerde üstün </a:t>
          </a:r>
          <a:r>
            <a:rPr lang="tr-TR" sz="2000" b="1" kern="1200" dirty="0" err="1" smtClean="0">
              <a:latin typeface="Bell MT" pitchFamily="18" charset="0"/>
            </a:rPr>
            <a:t>miyokard</a:t>
          </a:r>
          <a:r>
            <a:rPr lang="tr-TR" sz="2000" b="1" kern="1200" dirty="0" smtClean="0">
              <a:latin typeface="Bell MT" pitchFamily="18" charset="0"/>
            </a:rPr>
            <a:t> koruması </a:t>
          </a:r>
          <a:r>
            <a:rPr lang="tr-TR" sz="2000" kern="1200" dirty="0" smtClean="0">
              <a:latin typeface="Bell MT" pitchFamily="18" charset="0"/>
            </a:rPr>
            <a:t>sağlar</a:t>
          </a:r>
          <a:endParaRPr lang="tr-TR" sz="2000" kern="1200" dirty="0">
            <a:latin typeface="Bell MT" pitchFamily="18" charset="0"/>
          </a:endParaRPr>
        </a:p>
      </dsp:txBody>
      <dsp:txXfrm>
        <a:off x="1959434" y="146755"/>
        <a:ext cx="5887998" cy="2085489"/>
      </dsp:txXfrm>
    </dsp:sp>
    <dsp:sp modelId="{C4E293AF-D1C9-4C08-977A-D696B1BE240E}">
      <dsp:nvSpPr>
        <dsp:cNvPr id="0" name=""/>
        <dsp:cNvSpPr/>
      </dsp:nvSpPr>
      <dsp:spPr>
        <a:xfrm>
          <a:off x="2007294" y="2026243"/>
          <a:ext cx="54635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21DDDB-BFCA-4F94-ADEA-AFAB52FD017E}">
      <dsp:nvSpPr>
        <dsp:cNvPr id="0" name=""/>
        <dsp:cNvSpPr/>
      </dsp:nvSpPr>
      <dsp:spPr>
        <a:xfrm>
          <a:off x="1959434" y="2188116"/>
          <a:ext cx="5802971" cy="981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i="0" kern="1200" dirty="0" smtClean="0">
              <a:latin typeface="Bell MT" pitchFamily="18" charset="0"/>
            </a:rPr>
            <a:t>Daha az </a:t>
          </a:r>
          <a:r>
            <a:rPr lang="tr-TR" sz="2000" b="1" i="0" kern="1200" dirty="0" err="1" smtClean="0">
              <a:latin typeface="Bell MT" pitchFamily="18" charset="0"/>
            </a:rPr>
            <a:t>Ventriküler</a:t>
          </a:r>
          <a:r>
            <a:rPr lang="tr-TR" sz="2000" b="1" i="0" kern="1200" dirty="0" smtClean="0">
              <a:latin typeface="Bell MT" pitchFamily="18" charset="0"/>
            </a:rPr>
            <a:t> </a:t>
          </a:r>
          <a:r>
            <a:rPr lang="tr-TR" sz="2000" b="1" i="0" kern="1200" dirty="0" err="1" smtClean="0">
              <a:latin typeface="Bell MT" pitchFamily="18" charset="0"/>
            </a:rPr>
            <a:t>Fibrilasyon</a:t>
          </a:r>
          <a:r>
            <a:rPr lang="tr-TR" sz="2000" b="1" i="0" kern="1200" dirty="0" smtClean="0">
              <a:latin typeface="Bell MT" pitchFamily="18" charset="0"/>
            </a:rPr>
            <a:t> </a:t>
          </a:r>
          <a:r>
            <a:rPr lang="tr-TR" sz="2000" b="1" kern="1200" dirty="0" smtClean="0">
              <a:latin typeface="Bell MT" pitchFamily="18" charset="0"/>
            </a:rPr>
            <a:t>ve </a:t>
          </a:r>
          <a:r>
            <a:rPr lang="tr-TR" sz="2000" b="1" kern="1200" dirty="0" err="1" smtClean="0">
              <a:latin typeface="Bell MT" pitchFamily="18" charset="0"/>
            </a:rPr>
            <a:t>intraoperatif</a:t>
          </a:r>
          <a:r>
            <a:rPr lang="tr-TR" sz="2000" b="1" kern="1200" dirty="0" smtClean="0">
              <a:latin typeface="Bell MT" pitchFamily="18" charset="0"/>
            </a:rPr>
            <a:t> </a:t>
          </a:r>
          <a:r>
            <a:rPr lang="tr-TR" sz="2000" b="1" kern="1200" dirty="0" err="1" smtClean="0">
              <a:latin typeface="Bell MT" pitchFamily="18" charset="0"/>
            </a:rPr>
            <a:t>defibrilasyon</a:t>
          </a:r>
          <a:r>
            <a:rPr lang="tr-TR" sz="2000" b="1" kern="1200" dirty="0" smtClean="0">
              <a:latin typeface="Bell MT" pitchFamily="18" charset="0"/>
            </a:rPr>
            <a:t> uygulamasında azalma</a:t>
          </a:r>
          <a:endParaRPr lang="tr-TR" sz="2000" b="1" kern="1200" dirty="0">
            <a:latin typeface="Bell MT" pitchFamily="18" charset="0"/>
          </a:endParaRPr>
        </a:p>
      </dsp:txBody>
      <dsp:txXfrm>
        <a:off x="1959434" y="2188116"/>
        <a:ext cx="5802971" cy="981681"/>
      </dsp:txXfrm>
    </dsp:sp>
    <dsp:sp modelId="{08EE404F-1B1F-451A-A93D-E729F523515D}">
      <dsp:nvSpPr>
        <dsp:cNvPr id="0" name=""/>
        <dsp:cNvSpPr/>
      </dsp:nvSpPr>
      <dsp:spPr>
        <a:xfrm>
          <a:off x="1856992" y="3275720"/>
          <a:ext cx="54635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52169-E208-4C1D-8B7F-1F428FD78779}">
      <dsp:nvSpPr>
        <dsp:cNvPr id="0" name=""/>
        <dsp:cNvSpPr/>
      </dsp:nvSpPr>
      <dsp:spPr>
        <a:xfrm>
          <a:off x="0" y="0"/>
          <a:ext cx="76328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73AA26-5E50-428D-BBB8-383C0835606A}">
      <dsp:nvSpPr>
        <dsp:cNvPr id="0" name=""/>
        <dsp:cNvSpPr/>
      </dsp:nvSpPr>
      <dsp:spPr>
        <a:xfrm>
          <a:off x="0" y="0"/>
          <a:ext cx="1852095" cy="3384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b="1" kern="1200" dirty="0" smtClean="0">
            <a:latin typeface="Bell MT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ell MT" pitchFamily="18" charset="0"/>
            </a:rPr>
            <a:t>LİDAKOİN</a:t>
          </a:r>
          <a:endParaRPr lang="tr-TR" sz="2400" b="1" kern="1200" dirty="0">
            <a:latin typeface="Bell MT" pitchFamily="18" charset="0"/>
          </a:endParaRPr>
        </a:p>
      </dsp:txBody>
      <dsp:txXfrm>
        <a:off x="0" y="0"/>
        <a:ext cx="1852095" cy="3384376"/>
      </dsp:txXfrm>
    </dsp:sp>
    <dsp:sp modelId="{F6D82622-3314-4798-BE0C-956127F29406}">
      <dsp:nvSpPr>
        <dsp:cNvPr id="0" name=""/>
        <dsp:cNvSpPr/>
      </dsp:nvSpPr>
      <dsp:spPr>
        <a:xfrm>
          <a:off x="1951158" y="194804"/>
          <a:ext cx="5673852" cy="1677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Bell MT" pitchFamily="18" charset="0"/>
            </a:rPr>
            <a:t>Hızlı sodyum kanallarını blokaj yoluyla harekete geçerek </a:t>
          </a:r>
          <a:r>
            <a:rPr lang="tr-TR" sz="2000" b="1" kern="1200" dirty="0" err="1" smtClean="0">
              <a:latin typeface="Bell MT" pitchFamily="18" charset="0"/>
            </a:rPr>
            <a:t>membran</a:t>
          </a:r>
          <a:r>
            <a:rPr lang="tr-TR" sz="2000" b="1" kern="1200" dirty="0" smtClean="0">
              <a:latin typeface="Bell MT" pitchFamily="18" charset="0"/>
            </a:rPr>
            <a:t> potansiyellerinin dengelenmesini sağlaması ve böylece </a:t>
          </a:r>
          <a:r>
            <a:rPr lang="tr-TR" sz="2000" b="1" kern="1200" dirty="0" err="1" smtClean="0">
              <a:latin typeface="Bell MT" pitchFamily="18" charset="0"/>
            </a:rPr>
            <a:t>uyarılabilirliğin</a:t>
          </a:r>
          <a:r>
            <a:rPr lang="tr-TR" sz="2000" b="1" kern="1200" dirty="0" smtClean="0">
              <a:latin typeface="Bell MT" pitchFamily="18" charset="0"/>
            </a:rPr>
            <a:t> azalması</a:t>
          </a:r>
          <a:endParaRPr lang="tr-TR" sz="2000" kern="1200" dirty="0">
            <a:latin typeface="Bell MT" pitchFamily="18" charset="0"/>
          </a:endParaRPr>
        </a:p>
      </dsp:txBody>
      <dsp:txXfrm>
        <a:off x="1951158" y="194804"/>
        <a:ext cx="5673852" cy="1677398"/>
      </dsp:txXfrm>
    </dsp:sp>
    <dsp:sp modelId="{C4EAF9B5-9532-445D-9F2C-01C0CF1F0F52}">
      <dsp:nvSpPr>
        <dsp:cNvPr id="0" name=""/>
        <dsp:cNvSpPr/>
      </dsp:nvSpPr>
      <dsp:spPr>
        <a:xfrm>
          <a:off x="2056773" y="1440160"/>
          <a:ext cx="528336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851E8-0FF0-4226-8E00-4496913F6A66}">
      <dsp:nvSpPr>
        <dsp:cNvPr id="0" name=""/>
        <dsp:cNvSpPr/>
      </dsp:nvSpPr>
      <dsp:spPr>
        <a:xfrm>
          <a:off x="2516506" y="2015835"/>
          <a:ext cx="5103579" cy="776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 dirty="0">
            <a:latin typeface="Bell MT" pitchFamily="18" charset="0"/>
          </a:endParaRPr>
        </a:p>
      </dsp:txBody>
      <dsp:txXfrm>
        <a:off x="2516506" y="2015835"/>
        <a:ext cx="5103579" cy="776375"/>
      </dsp:txXfrm>
    </dsp:sp>
    <dsp:sp modelId="{4AA9A02F-444A-4C95-8E09-3A53300A3767}">
      <dsp:nvSpPr>
        <dsp:cNvPr id="0" name=""/>
        <dsp:cNvSpPr/>
      </dsp:nvSpPr>
      <dsp:spPr>
        <a:xfrm>
          <a:off x="1852095" y="2792211"/>
          <a:ext cx="528336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8B643-B1DB-40FD-93FA-73EF03CBA052}">
      <dsp:nvSpPr>
        <dsp:cNvPr id="0" name=""/>
        <dsp:cNvSpPr/>
      </dsp:nvSpPr>
      <dsp:spPr>
        <a:xfrm>
          <a:off x="0" y="0"/>
          <a:ext cx="76328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E8087-CF98-4CEF-810A-98EAA9D56081}">
      <dsp:nvSpPr>
        <dsp:cNvPr id="0" name=""/>
        <dsp:cNvSpPr/>
      </dsp:nvSpPr>
      <dsp:spPr>
        <a:xfrm>
          <a:off x="0" y="0"/>
          <a:ext cx="1720918" cy="360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b="1" kern="1200" dirty="0" smtClean="0">
            <a:latin typeface="Bell MT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ell MT" pitchFamily="18" charset="0"/>
            </a:rPr>
            <a:t>LİDAKOİN</a:t>
          </a:r>
          <a:endParaRPr lang="tr-TR" sz="2400" b="1" kern="1200" dirty="0">
            <a:latin typeface="Bell MT" pitchFamily="18" charset="0"/>
          </a:endParaRPr>
        </a:p>
      </dsp:txBody>
      <dsp:txXfrm>
        <a:off x="0" y="0"/>
        <a:ext cx="1720918" cy="3600400"/>
      </dsp:txXfrm>
    </dsp:sp>
    <dsp:sp modelId="{99AE9D9D-6AF8-405B-8AFF-0DF4026C0160}">
      <dsp:nvSpPr>
        <dsp:cNvPr id="0" name=""/>
        <dsp:cNvSpPr/>
      </dsp:nvSpPr>
      <dsp:spPr>
        <a:xfrm>
          <a:off x="1831721" y="103540"/>
          <a:ext cx="5798691" cy="1336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Bell MT" pitchFamily="18" charset="0"/>
            </a:rPr>
            <a:t>Magnezyum iyonları ile birlikte </a:t>
          </a:r>
          <a:r>
            <a:rPr lang="tr-TR" sz="2000" kern="1200" dirty="0" err="1" smtClean="0">
              <a:latin typeface="Bell MT" pitchFamily="18" charset="0"/>
            </a:rPr>
            <a:t>lidakoinin</a:t>
          </a:r>
          <a:r>
            <a:rPr lang="tr-TR" sz="2000" kern="1200" dirty="0" smtClean="0">
              <a:latin typeface="Bell MT" pitchFamily="18" charset="0"/>
            </a:rPr>
            <a:t> s</a:t>
          </a:r>
          <a:r>
            <a:rPr lang="tr-TR" sz="2000" b="1" kern="1200" dirty="0" smtClean="0">
              <a:latin typeface="Bell MT" pitchFamily="18" charset="0"/>
            </a:rPr>
            <a:t>ol </a:t>
          </a:r>
          <a:r>
            <a:rPr lang="tr-TR" sz="2000" b="1" kern="1200" dirty="0" err="1" smtClean="0">
              <a:latin typeface="Bell MT" pitchFamily="18" charset="0"/>
            </a:rPr>
            <a:t>ventrikül</a:t>
          </a:r>
          <a:r>
            <a:rPr lang="tr-TR" sz="2000" b="1" kern="1200" dirty="0" smtClean="0">
              <a:latin typeface="Bell MT" pitchFamily="18" charset="0"/>
            </a:rPr>
            <a:t> fonksiyonunun üstün korumasını sağladığı ve ayrıca </a:t>
          </a:r>
          <a:r>
            <a:rPr lang="tr-TR" sz="2000" b="1" kern="1200" dirty="0" err="1" smtClean="0">
              <a:latin typeface="Bell MT" pitchFamily="18" charset="0"/>
            </a:rPr>
            <a:t>miyokard</a:t>
          </a:r>
          <a:r>
            <a:rPr lang="tr-TR" sz="2000" b="1" kern="1200" dirty="0" smtClean="0">
              <a:latin typeface="Bell MT" pitchFamily="18" charset="0"/>
            </a:rPr>
            <a:t> ödemini azalttığı</a:t>
          </a:r>
          <a:r>
            <a:rPr lang="tr-TR" sz="2000" kern="1200" dirty="0" smtClean="0">
              <a:latin typeface="Bell MT" pitchFamily="18" charset="0"/>
            </a:rPr>
            <a:t> bildirilmiştir.</a:t>
          </a:r>
          <a:endParaRPr lang="tr-TR" sz="2000" kern="1200" dirty="0">
            <a:latin typeface="Bell MT" pitchFamily="18" charset="0"/>
          </a:endParaRPr>
        </a:p>
      </dsp:txBody>
      <dsp:txXfrm>
        <a:off x="1831721" y="103540"/>
        <a:ext cx="5798691" cy="1336625"/>
      </dsp:txXfrm>
    </dsp:sp>
    <dsp:sp modelId="{203F309A-E909-4D22-9E17-5BCC6E7165A9}">
      <dsp:nvSpPr>
        <dsp:cNvPr id="0" name=""/>
        <dsp:cNvSpPr/>
      </dsp:nvSpPr>
      <dsp:spPr>
        <a:xfrm>
          <a:off x="1720918" y="1440160"/>
          <a:ext cx="59094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F3C894-83D8-4D87-B68D-826F8BDE41A9}">
      <dsp:nvSpPr>
        <dsp:cNvPr id="0" name=""/>
        <dsp:cNvSpPr/>
      </dsp:nvSpPr>
      <dsp:spPr>
        <a:xfrm>
          <a:off x="1831721" y="1562947"/>
          <a:ext cx="5798691" cy="19654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Bell MT" pitchFamily="18" charset="0"/>
            </a:rPr>
            <a:t>Kalsiyum kanal </a:t>
          </a:r>
          <a:r>
            <a:rPr lang="tr-TR" sz="2000" kern="1200" dirty="0" err="1" smtClean="0">
              <a:latin typeface="Bell MT" pitchFamily="18" charset="0"/>
            </a:rPr>
            <a:t>blokörlerinin</a:t>
          </a:r>
          <a:r>
            <a:rPr lang="tr-TR" sz="2000" kern="1200" dirty="0" smtClean="0">
              <a:latin typeface="Bell MT" pitchFamily="18" charset="0"/>
            </a:rPr>
            <a:t> </a:t>
          </a:r>
          <a:r>
            <a:rPr lang="tr-TR" sz="2000" b="1" kern="1200" dirty="0" err="1" smtClean="0">
              <a:latin typeface="Bell MT" pitchFamily="18" charset="0"/>
            </a:rPr>
            <a:t>iskemi</a:t>
          </a:r>
          <a:r>
            <a:rPr lang="tr-TR" sz="2000" b="1" kern="1200" dirty="0" smtClean="0">
              <a:latin typeface="Bell MT" pitchFamily="18" charset="0"/>
            </a:rPr>
            <a:t> </a:t>
          </a:r>
          <a:r>
            <a:rPr lang="tr-TR" sz="2000" b="1" kern="1200" dirty="0" err="1" smtClean="0">
              <a:latin typeface="Bell MT" pitchFamily="18" charset="0"/>
            </a:rPr>
            <a:t>reperfüzyon</a:t>
          </a:r>
          <a:r>
            <a:rPr lang="tr-TR" sz="2000" b="1" kern="1200" dirty="0" smtClean="0">
              <a:latin typeface="Bell MT" pitchFamily="18" charset="0"/>
            </a:rPr>
            <a:t> hasarını azalttığı bilinmesi </a:t>
          </a:r>
          <a:r>
            <a:rPr lang="tr-TR" sz="2000" kern="1200" dirty="0" smtClean="0">
              <a:latin typeface="Bell MT" pitchFamily="18" charset="0"/>
            </a:rPr>
            <a:t>ve </a:t>
          </a:r>
          <a:r>
            <a:rPr lang="tr-TR" sz="2000" kern="1200" dirty="0" err="1" smtClean="0">
              <a:latin typeface="Bell MT" pitchFamily="18" charset="0"/>
            </a:rPr>
            <a:t>lidakoinin</a:t>
          </a:r>
          <a:r>
            <a:rPr lang="tr-TR" sz="2000" kern="1200" dirty="0" smtClean="0">
              <a:latin typeface="Bell MT" pitchFamily="18" charset="0"/>
            </a:rPr>
            <a:t> kalsiyum kanal bloke ettiğine dair kanıtlarının olması Bu da </a:t>
          </a:r>
          <a:r>
            <a:rPr lang="tr-TR" sz="2000" kern="1200" dirty="0" err="1" smtClean="0">
              <a:latin typeface="Bell MT" pitchFamily="18" charset="0"/>
            </a:rPr>
            <a:t>lidakoinin</a:t>
          </a:r>
          <a:r>
            <a:rPr lang="tr-TR" sz="2000" kern="1200" dirty="0" smtClean="0">
              <a:latin typeface="Bell MT" pitchFamily="18" charset="0"/>
            </a:rPr>
            <a:t> aşırı kalsiyum yüklenmesini azaltmadaki bir başka mekanizmadır.</a:t>
          </a:r>
          <a:endParaRPr lang="tr-TR" sz="2000" kern="1200" dirty="0">
            <a:latin typeface="Bell MT" pitchFamily="18" charset="0"/>
          </a:endParaRPr>
        </a:p>
      </dsp:txBody>
      <dsp:txXfrm>
        <a:off x="1831721" y="1562947"/>
        <a:ext cx="5798691" cy="1965452"/>
      </dsp:txXfrm>
    </dsp:sp>
    <dsp:sp modelId="{9DD51278-DD63-49F5-B1D5-45CF2E766A01}">
      <dsp:nvSpPr>
        <dsp:cNvPr id="0" name=""/>
        <dsp:cNvSpPr/>
      </dsp:nvSpPr>
      <dsp:spPr>
        <a:xfrm>
          <a:off x="1720918" y="3038929"/>
          <a:ext cx="59094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8B643-B1DB-40FD-93FA-73EF03CBA052}">
      <dsp:nvSpPr>
        <dsp:cNvPr id="0" name=""/>
        <dsp:cNvSpPr/>
      </dsp:nvSpPr>
      <dsp:spPr>
        <a:xfrm>
          <a:off x="0" y="1863"/>
          <a:ext cx="762700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E8087-CF98-4CEF-810A-98EAA9D56081}">
      <dsp:nvSpPr>
        <dsp:cNvPr id="0" name=""/>
        <dsp:cNvSpPr/>
      </dsp:nvSpPr>
      <dsp:spPr>
        <a:xfrm>
          <a:off x="0" y="1863"/>
          <a:ext cx="1795237" cy="3812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ell MT" pitchFamily="18" charset="0"/>
            </a:rPr>
            <a:t>LİDAKOİN</a:t>
          </a:r>
          <a:endParaRPr lang="tr-TR" sz="2400" b="1" kern="1200" dirty="0">
            <a:latin typeface="Bell MT" pitchFamily="18" charset="0"/>
          </a:endParaRPr>
        </a:p>
      </dsp:txBody>
      <dsp:txXfrm>
        <a:off x="0" y="1863"/>
        <a:ext cx="1795237" cy="3812697"/>
      </dsp:txXfrm>
    </dsp:sp>
    <dsp:sp modelId="{A4AF09F0-5F2F-44CB-BB95-A6405CFF449B}">
      <dsp:nvSpPr>
        <dsp:cNvPr id="0" name=""/>
        <dsp:cNvSpPr/>
      </dsp:nvSpPr>
      <dsp:spPr>
        <a:xfrm>
          <a:off x="1908734" y="72503"/>
          <a:ext cx="5718244" cy="1943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Bell MT" pitchFamily="18" charset="0"/>
            </a:rPr>
            <a:t>İzole </a:t>
          </a:r>
          <a:r>
            <a:rPr lang="tr-TR" sz="2000" kern="1200" dirty="0" err="1" smtClean="0">
              <a:latin typeface="Bell MT" pitchFamily="18" charset="0"/>
            </a:rPr>
            <a:t>rat</a:t>
          </a:r>
          <a:r>
            <a:rPr lang="tr-TR" sz="2000" kern="1200" dirty="0" smtClean="0">
              <a:latin typeface="Bell MT" pitchFamily="18" charset="0"/>
            </a:rPr>
            <a:t> kalbi üzerinde, </a:t>
          </a:r>
          <a:r>
            <a:rPr lang="tr-TR" sz="2000" b="1" kern="1200" dirty="0" smtClean="0">
              <a:latin typeface="Bell MT" pitchFamily="18" charset="0"/>
            </a:rPr>
            <a:t>farklı dozlarda </a:t>
          </a:r>
          <a:r>
            <a:rPr lang="tr-TR" sz="2000" kern="1200" dirty="0" err="1" smtClean="0">
              <a:latin typeface="Bell MT" pitchFamily="18" charset="0"/>
            </a:rPr>
            <a:t>lidokain</a:t>
          </a:r>
          <a:r>
            <a:rPr lang="tr-TR" sz="2000" kern="1200" dirty="0" smtClean="0">
              <a:latin typeface="Bell MT" pitchFamily="18" charset="0"/>
            </a:rPr>
            <a:t> kullanarak yapılan bir çalışmada, </a:t>
          </a:r>
          <a:r>
            <a:rPr lang="tr-TR" sz="2000" b="1" kern="1200" dirty="0" err="1" smtClean="0">
              <a:latin typeface="Bell MT" pitchFamily="18" charset="0"/>
            </a:rPr>
            <a:t>reperfüzyon</a:t>
          </a:r>
          <a:r>
            <a:rPr lang="tr-TR" sz="2000" b="1" kern="1200" dirty="0" smtClean="0">
              <a:latin typeface="Bell MT" pitchFamily="18" charset="0"/>
            </a:rPr>
            <a:t> süresince sol </a:t>
          </a:r>
          <a:r>
            <a:rPr lang="tr-TR" sz="2000" b="1" kern="1200" dirty="0" err="1" smtClean="0">
              <a:latin typeface="Bell MT" pitchFamily="18" charset="0"/>
            </a:rPr>
            <a:t>ventriküler</a:t>
          </a:r>
          <a:r>
            <a:rPr lang="tr-TR" sz="2000" b="1" kern="1200" dirty="0" smtClean="0">
              <a:latin typeface="Bell MT" pitchFamily="18" charset="0"/>
            </a:rPr>
            <a:t> basınçta geri dönüş sağlaması, </a:t>
          </a:r>
          <a:r>
            <a:rPr lang="tr-TR" sz="2000" b="1" kern="1200" dirty="0" err="1" smtClean="0">
              <a:latin typeface="Bell MT" pitchFamily="18" charset="0"/>
            </a:rPr>
            <a:t>kreatin</a:t>
          </a:r>
          <a:r>
            <a:rPr lang="tr-TR" sz="2000" b="1" kern="1200" dirty="0" smtClean="0">
              <a:latin typeface="Bell MT" pitchFamily="18" charset="0"/>
            </a:rPr>
            <a:t> </a:t>
          </a:r>
          <a:r>
            <a:rPr lang="tr-TR" sz="2000" b="1" kern="1200" dirty="0" err="1" smtClean="0">
              <a:latin typeface="Bell MT" pitchFamily="18" charset="0"/>
            </a:rPr>
            <a:t>kinaz</a:t>
          </a:r>
          <a:r>
            <a:rPr lang="tr-TR" sz="2000" b="1" kern="1200" dirty="0" smtClean="0">
              <a:latin typeface="Bell MT" pitchFamily="18" charset="0"/>
            </a:rPr>
            <a:t> salınımında önemli azalma görülmesi ve </a:t>
          </a:r>
          <a:r>
            <a:rPr lang="tr-TR" sz="2000" b="1" kern="1200" dirty="0" err="1" smtClean="0">
              <a:latin typeface="Bell MT" pitchFamily="18" charset="0"/>
            </a:rPr>
            <a:t>miyokardiyal</a:t>
          </a:r>
          <a:r>
            <a:rPr lang="tr-TR" sz="2000" b="1" kern="1200" dirty="0" smtClean="0">
              <a:latin typeface="Bell MT" pitchFamily="18" charset="0"/>
            </a:rPr>
            <a:t> oksijen tüketiminde azalmanın olması</a:t>
          </a:r>
          <a:endParaRPr lang="tr-TR" sz="2000" kern="1200" dirty="0">
            <a:latin typeface="Bell MT" pitchFamily="18" charset="0"/>
          </a:endParaRPr>
        </a:p>
      </dsp:txBody>
      <dsp:txXfrm>
        <a:off x="1908734" y="72503"/>
        <a:ext cx="5718244" cy="1943719"/>
      </dsp:txXfrm>
    </dsp:sp>
    <dsp:sp modelId="{BF5D049E-D2E5-42F4-9FA9-340008A8B317}">
      <dsp:nvSpPr>
        <dsp:cNvPr id="0" name=""/>
        <dsp:cNvSpPr/>
      </dsp:nvSpPr>
      <dsp:spPr>
        <a:xfrm>
          <a:off x="1795237" y="1872207"/>
          <a:ext cx="58275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AE9D9D-6AF8-405B-8AFF-0DF4026C0160}">
      <dsp:nvSpPr>
        <dsp:cNvPr id="0" name=""/>
        <dsp:cNvSpPr/>
      </dsp:nvSpPr>
      <dsp:spPr>
        <a:xfrm>
          <a:off x="1904503" y="2016223"/>
          <a:ext cx="5718244" cy="1531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>
              <a:latin typeface="Bell MT" pitchFamily="18" charset="0"/>
            </a:rPr>
            <a:t>Lidakoin</a:t>
          </a:r>
          <a:r>
            <a:rPr lang="tr-TR" sz="2000" kern="1200" dirty="0" smtClean="0">
              <a:latin typeface="Bell MT" pitchFamily="18" charset="0"/>
            </a:rPr>
            <a:t> sinir </a:t>
          </a:r>
          <a:r>
            <a:rPr lang="tr-TR" sz="2000" kern="1200" dirty="0" err="1" smtClean="0">
              <a:latin typeface="Bell MT" pitchFamily="18" charset="0"/>
            </a:rPr>
            <a:t>membranlarında</a:t>
          </a:r>
          <a:r>
            <a:rPr lang="tr-TR" sz="2000" kern="1200" dirty="0" smtClean="0">
              <a:latin typeface="Bell MT" pitchFamily="18" charset="0"/>
            </a:rPr>
            <a:t> </a:t>
          </a:r>
          <a:r>
            <a:rPr lang="tr-TR" sz="2000" b="1" kern="1200" dirty="0" err="1" smtClean="0">
              <a:latin typeface="Bell MT" pitchFamily="18" charset="0"/>
            </a:rPr>
            <a:t>Na</a:t>
          </a:r>
          <a:r>
            <a:rPr lang="tr-TR" sz="2000" b="1" kern="1200" dirty="0" smtClean="0">
              <a:latin typeface="Bell MT" pitchFamily="18" charset="0"/>
            </a:rPr>
            <a:t>++ kanal reseptörlerine bağlanarak sinirsel uyarının iletimini </a:t>
          </a:r>
          <a:r>
            <a:rPr lang="tr-TR" sz="2000" b="1" kern="1200" dirty="0" err="1" smtClean="0">
              <a:latin typeface="Bell MT" pitchFamily="18" charset="0"/>
            </a:rPr>
            <a:t>inhibe</a:t>
          </a:r>
          <a:r>
            <a:rPr lang="tr-TR" sz="2000" b="1" kern="1200" dirty="0" smtClean="0">
              <a:latin typeface="Bell MT" pitchFamily="18" charset="0"/>
            </a:rPr>
            <a:t> eder ve </a:t>
          </a:r>
          <a:r>
            <a:rPr lang="tr-TR" sz="2000" b="1" kern="1200" dirty="0" err="1" smtClean="0">
              <a:latin typeface="Bell MT" pitchFamily="18" charset="0"/>
            </a:rPr>
            <a:t>depolarizasyonu</a:t>
          </a:r>
          <a:r>
            <a:rPr lang="tr-TR" sz="2000" b="1" kern="1200" dirty="0" smtClean="0">
              <a:latin typeface="Bell MT" pitchFamily="18" charset="0"/>
            </a:rPr>
            <a:t> yavaşlatarak aksiyon potansiyelinin iletimini engellemesi</a:t>
          </a:r>
          <a:r>
            <a:rPr lang="tr-TR" sz="2000" kern="1200" dirty="0" smtClean="0">
              <a:latin typeface="Bell MT" pitchFamily="18" charset="0"/>
            </a:rPr>
            <a:t> Bu durum kalp ve beyinde </a:t>
          </a:r>
          <a:r>
            <a:rPr lang="tr-TR" sz="2000" b="1" kern="1200" dirty="0" err="1" smtClean="0">
              <a:latin typeface="Bell MT" pitchFamily="18" charset="0"/>
            </a:rPr>
            <a:t>iskemi</a:t>
          </a:r>
          <a:r>
            <a:rPr lang="tr-TR" sz="2000" b="1" kern="1200" dirty="0" smtClean="0">
              <a:latin typeface="Bell MT" pitchFamily="18" charset="0"/>
            </a:rPr>
            <a:t> </a:t>
          </a:r>
          <a:r>
            <a:rPr lang="tr-TR" sz="2000" b="1" kern="1200" dirty="0" err="1" smtClean="0">
              <a:latin typeface="Bell MT" pitchFamily="18" charset="0"/>
            </a:rPr>
            <a:t>reperfüzyon</a:t>
          </a:r>
          <a:r>
            <a:rPr lang="tr-TR" sz="2000" b="1" kern="1200" dirty="0" smtClean="0">
              <a:latin typeface="Bell MT" pitchFamily="18" charset="0"/>
            </a:rPr>
            <a:t> hasarını engellemesi</a:t>
          </a:r>
          <a:endParaRPr lang="tr-TR" sz="2000" kern="1200" dirty="0">
            <a:latin typeface="Bell MT" pitchFamily="18" charset="0"/>
          </a:endParaRPr>
        </a:p>
      </dsp:txBody>
      <dsp:txXfrm>
        <a:off x="1904503" y="2016223"/>
        <a:ext cx="5718244" cy="1531266"/>
      </dsp:txXfrm>
    </dsp:sp>
    <dsp:sp modelId="{203F309A-E909-4D22-9E17-5BCC6E7165A9}">
      <dsp:nvSpPr>
        <dsp:cNvPr id="0" name=""/>
        <dsp:cNvSpPr/>
      </dsp:nvSpPr>
      <dsp:spPr>
        <a:xfrm>
          <a:off x="1795237" y="3816424"/>
          <a:ext cx="58275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AC0255-1C11-4A6F-AB85-3291715819D8}">
      <dsp:nvSpPr>
        <dsp:cNvPr id="0" name=""/>
        <dsp:cNvSpPr/>
      </dsp:nvSpPr>
      <dsp:spPr>
        <a:xfrm>
          <a:off x="1119646" y="484946"/>
          <a:ext cx="4126367" cy="4126367"/>
        </a:xfrm>
        <a:prstGeom prst="blockArc">
          <a:avLst>
            <a:gd name="adj1" fmla="val 12781540"/>
            <a:gd name="adj2" fmla="val 16852340"/>
            <a:gd name="adj3" fmla="val 3903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17158-8B50-4E57-89E9-E518BDB7458E}">
      <dsp:nvSpPr>
        <dsp:cNvPr id="0" name=""/>
        <dsp:cNvSpPr/>
      </dsp:nvSpPr>
      <dsp:spPr>
        <a:xfrm>
          <a:off x="1201976" y="346530"/>
          <a:ext cx="4126367" cy="4126367"/>
        </a:xfrm>
        <a:prstGeom prst="blockArc">
          <a:avLst>
            <a:gd name="adj1" fmla="val 9720451"/>
            <a:gd name="adj2" fmla="val 12507779"/>
            <a:gd name="adj3" fmla="val 3903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911588-321B-4006-94BA-ED771AC25F11}">
      <dsp:nvSpPr>
        <dsp:cNvPr id="0" name=""/>
        <dsp:cNvSpPr/>
      </dsp:nvSpPr>
      <dsp:spPr>
        <a:xfrm>
          <a:off x="1250502" y="522650"/>
          <a:ext cx="4126367" cy="4126367"/>
        </a:xfrm>
        <a:prstGeom prst="blockArc">
          <a:avLst>
            <a:gd name="adj1" fmla="val 6948302"/>
            <a:gd name="adj2" fmla="val 10031007"/>
            <a:gd name="adj3" fmla="val 3903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206284-F74B-4BDC-A7E2-994B201566AB}">
      <dsp:nvSpPr>
        <dsp:cNvPr id="0" name=""/>
        <dsp:cNvSpPr/>
      </dsp:nvSpPr>
      <dsp:spPr>
        <a:xfrm>
          <a:off x="1544363" y="696772"/>
          <a:ext cx="4126367" cy="4126367"/>
        </a:xfrm>
        <a:prstGeom prst="blockArc">
          <a:avLst>
            <a:gd name="adj1" fmla="val 3270527"/>
            <a:gd name="adj2" fmla="val 7529464"/>
            <a:gd name="adj3" fmla="val 3903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A62BA6-F87B-45C4-83E1-3322054E9EEF}">
      <dsp:nvSpPr>
        <dsp:cNvPr id="0" name=""/>
        <dsp:cNvSpPr/>
      </dsp:nvSpPr>
      <dsp:spPr>
        <a:xfrm>
          <a:off x="1738406" y="574385"/>
          <a:ext cx="4126367" cy="4126367"/>
        </a:xfrm>
        <a:prstGeom prst="blockArc">
          <a:avLst>
            <a:gd name="adj1" fmla="val 523319"/>
            <a:gd name="adj2" fmla="val 3660604"/>
            <a:gd name="adj3" fmla="val 3903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C40520-2FE1-4496-9C1B-B3C9320166E4}">
      <dsp:nvSpPr>
        <dsp:cNvPr id="0" name=""/>
        <dsp:cNvSpPr/>
      </dsp:nvSpPr>
      <dsp:spPr>
        <a:xfrm>
          <a:off x="1756284" y="474604"/>
          <a:ext cx="4126367" cy="4126367"/>
        </a:xfrm>
        <a:prstGeom prst="blockArc">
          <a:avLst>
            <a:gd name="adj1" fmla="val 19385975"/>
            <a:gd name="adj2" fmla="val 695604"/>
            <a:gd name="adj3" fmla="val 3903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CEF0C-A53A-4C07-A20A-9F0B87CC1702}">
      <dsp:nvSpPr>
        <dsp:cNvPr id="0" name=""/>
        <dsp:cNvSpPr/>
      </dsp:nvSpPr>
      <dsp:spPr>
        <a:xfrm>
          <a:off x="1777460" y="502307"/>
          <a:ext cx="4126367" cy="4126367"/>
        </a:xfrm>
        <a:prstGeom prst="blockArc">
          <a:avLst>
            <a:gd name="adj1" fmla="val 15729073"/>
            <a:gd name="adj2" fmla="val 19326717"/>
            <a:gd name="adj3" fmla="val 3903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6A1489-8BCA-4F8B-A08B-5DB25F63E944}">
      <dsp:nvSpPr>
        <dsp:cNvPr id="0" name=""/>
        <dsp:cNvSpPr/>
      </dsp:nvSpPr>
      <dsp:spPr>
        <a:xfrm>
          <a:off x="2246043" y="1368151"/>
          <a:ext cx="2636705" cy="2432581"/>
        </a:xfrm>
        <a:prstGeom prst="ellipse">
          <a:avLst/>
        </a:prstGeom>
        <a:solidFill>
          <a:srgbClr val="FF090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Kan </a:t>
          </a:r>
          <a:r>
            <a:rPr lang="tr-TR" sz="2000" b="1" kern="1200" dirty="0" err="1" smtClean="0">
              <a:solidFill>
                <a:schemeClr val="tx1"/>
              </a:solidFill>
            </a:rPr>
            <a:t>Kardiyoplejisinin</a:t>
          </a:r>
          <a:r>
            <a:rPr lang="tr-TR" sz="2000" b="1" kern="1200" dirty="0" smtClean="0">
              <a:solidFill>
                <a:schemeClr val="tx1"/>
              </a:solidFill>
            </a:rPr>
            <a:t> Avantajları</a:t>
          </a:r>
          <a:endParaRPr lang="tr-TR" sz="2000" b="1" kern="1200" dirty="0">
            <a:solidFill>
              <a:schemeClr val="tx1"/>
            </a:solidFill>
          </a:endParaRPr>
        </a:p>
      </dsp:txBody>
      <dsp:txXfrm>
        <a:off x="2632180" y="1724394"/>
        <a:ext cx="1864431" cy="1720095"/>
      </dsp:txXfrm>
    </dsp:sp>
    <dsp:sp modelId="{EBFD0299-553B-46F5-AC70-46FFA30580BA}">
      <dsp:nvSpPr>
        <dsp:cNvPr id="0" name=""/>
        <dsp:cNvSpPr/>
      </dsp:nvSpPr>
      <dsp:spPr>
        <a:xfrm>
          <a:off x="2589968" y="-106202"/>
          <a:ext cx="1948854" cy="1335446"/>
        </a:xfrm>
        <a:prstGeom prst="ellipse">
          <a:avLst/>
        </a:prstGeom>
        <a:solidFill>
          <a:srgbClr val="531AF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Daha fizyolojik</a:t>
          </a:r>
          <a:endParaRPr lang="tr-TR" sz="2000" kern="1200" dirty="0"/>
        </a:p>
      </dsp:txBody>
      <dsp:txXfrm>
        <a:off x="2875371" y="89370"/>
        <a:ext cx="1378048" cy="944302"/>
      </dsp:txXfrm>
    </dsp:sp>
    <dsp:sp modelId="{F7F95425-58FF-43CC-81FC-02E53F4ECE1B}">
      <dsp:nvSpPr>
        <dsp:cNvPr id="0" name=""/>
        <dsp:cNvSpPr/>
      </dsp:nvSpPr>
      <dsp:spPr>
        <a:xfrm>
          <a:off x="4462731" y="655450"/>
          <a:ext cx="1948854" cy="1335446"/>
        </a:xfrm>
        <a:prstGeom prst="ellipse">
          <a:avLst/>
        </a:prstGeom>
        <a:solidFill>
          <a:srgbClr val="D93BA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Hemoglobin yükseltmek  </a:t>
          </a:r>
          <a:endParaRPr lang="tr-TR" sz="1800" kern="1200" dirty="0"/>
        </a:p>
      </dsp:txBody>
      <dsp:txXfrm>
        <a:off x="4748134" y="851022"/>
        <a:ext cx="1378048" cy="944302"/>
      </dsp:txXfrm>
    </dsp:sp>
    <dsp:sp modelId="{791EE0E4-5C80-4C76-B2DA-0E0430C34242}">
      <dsp:nvSpPr>
        <dsp:cNvPr id="0" name=""/>
        <dsp:cNvSpPr/>
      </dsp:nvSpPr>
      <dsp:spPr>
        <a:xfrm>
          <a:off x="4826691" y="2276601"/>
          <a:ext cx="1948854" cy="1335446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Metabolik</a:t>
          </a:r>
          <a:r>
            <a:rPr lang="tr-TR" sz="1800" kern="1200" dirty="0" smtClean="0"/>
            <a:t> </a:t>
          </a:r>
          <a:r>
            <a:rPr lang="tr-TR" sz="1800" kern="1200" dirty="0" err="1" smtClean="0"/>
            <a:t>substratlar</a:t>
          </a:r>
          <a:endParaRPr lang="tr-TR" sz="1800" kern="1200" dirty="0"/>
        </a:p>
      </dsp:txBody>
      <dsp:txXfrm>
        <a:off x="5112094" y="2472173"/>
        <a:ext cx="1378048" cy="944302"/>
      </dsp:txXfrm>
    </dsp:sp>
    <dsp:sp modelId="{2CDC4DFD-CDC6-4DAC-9EE2-75F67C905472}">
      <dsp:nvSpPr>
        <dsp:cNvPr id="0" name=""/>
        <dsp:cNvSpPr/>
      </dsp:nvSpPr>
      <dsp:spPr>
        <a:xfrm>
          <a:off x="3807584" y="3739305"/>
          <a:ext cx="1948854" cy="1335446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Fizyolojik Tamponlar</a:t>
          </a:r>
          <a:endParaRPr lang="tr-TR" sz="1800" kern="1200" dirty="0">
            <a:solidFill>
              <a:schemeClr val="tx1"/>
            </a:solidFill>
          </a:endParaRPr>
        </a:p>
      </dsp:txBody>
      <dsp:txXfrm>
        <a:off x="4092987" y="3934877"/>
        <a:ext cx="1378048" cy="944302"/>
      </dsp:txXfrm>
    </dsp:sp>
    <dsp:sp modelId="{3889EA11-F93B-480A-B84D-3187E17CDCD9}">
      <dsp:nvSpPr>
        <dsp:cNvPr id="0" name=""/>
        <dsp:cNvSpPr/>
      </dsp:nvSpPr>
      <dsp:spPr>
        <a:xfrm>
          <a:off x="1362489" y="3739308"/>
          <a:ext cx="2141196" cy="1335446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Fizyolojik </a:t>
          </a:r>
          <a:r>
            <a:rPr lang="tr-TR" sz="1800" kern="1200" dirty="0" err="1" smtClean="0"/>
            <a:t>Osmotik</a:t>
          </a:r>
          <a:r>
            <a:rPr lang="tr-TR" sz="1800" kern="1200" dirty="0" smtClean="0"/>
            <a:t> Basınç</a:t>
          </a:r>
          <a:endParaRPr lang="tr-TR" sz="1800" kern="1200" dirty="0"/>
        </a:p>
      </dsp:txBody>
      <dsp:txXfrm>
        <a:off x="1676060" y="3934880"/>
        <a:ext cx="1514054" cy="944302"/>
      </dsp:txXfrm>
    </dsp:sp>
    <dsp:sp modelId="{C0447AED-977F-4B61-B292-F8F437AA9807}">
      <dsp:nvSpPr>
        <dsp:cNvPr id="0" name=""/>
        <dsp:cNvSpPr/>
      </dsp:nvSpPr>
      <dsp:spPr>
        <a:xfrm>
          <a:off x="366738" y="2366856"/>
          <a:ext cx="1948854" cy="1335446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Daha az </a:t>
          </a:r>
          <a:r>
            <a:rPr lang="tr-TR" sz="1800" kern="1200" dirty="0" err="1" smtClean="0">
              <a:solidFill>
                <a:schemeClr val="tx1"/>
              </a:solidFill>
            </a:rPr>
            <a:t>Hemodilüsyon</a:t>
          </a:r>
          <a:endParaRPr lang="tr-TR" sz="1800" kern="1200" dirty="0">
            <a:solidFill>
              <a:schemeClr val="tx1"/>
            </a:solidFill>
          </a:endParaRPr>
        </a:p>
      </dsp:txBody>
      <dsp:txXfrm>
        <a:off x="652141" y="2562428"/>
        <a:ext cx="1378048" cy="944302"/>
      </dsp:txXfrm>
    </dsp:sp>
    <dsp:sp modelId="{56B426F2-7D13-4D01-A50D-660539E653CE}">
      <dsp:nvSpPr>
        <dsp:cNvPr id="0" name=""/>
        <dsp:cNvSpPr/>
      </dsp:nvSpPr>
      <dsp:spPr>
        <a:xfrm>
          <a:off x="512331" y="777885"/>
          <a:ext cx="1948854" cy="1335446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Oksijensiz radikal temizleyiciler</a:t>
          </a:r>
          <a:endParaRPr lang="tr-TR" sz="1800" kern="1200" dirty="0"/>
        </a:p>
      </dsp:txBody>
      <dsp:txXfrm>
        <a:off x="797734" y="973457"/>
        <a:ext cx="1378048" cy="9443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9C4CF-D0BA-42A3-B799-E6C559AC2355}">
      <dsp:nvSpPr>
        <dsp:cNvPr id="0" name=""/>
        <dsp:cNvSpPr/>
      </dsp:nvSpPr>
      <dsp:spPr>
        <a:xfrm>
          <a:off x="1013770" y="176086"/>
          <a:ext cx="4937141" cy="4054535"/>
        </a:xfrm>
        <a:prstGeom prst="ellipse">
          <a:avLst/>
        </a:prstGeom>
        <a:gradFill rotWithShape="0">
          <a:gsLst>
            <a:gs pos="0">
              <a:srgbClr val="FF5353"/>
            </a:gs>
            <a:gs pos="90000">
              <a:srgbClr val="FA0000"/>
            </a:gs>
            <a:gs pos="100000">
              <a:srgbClr val="7DA8DD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Bell MT" pitchFamily="18" charset="0"/>
            </a:rPr>
            <a:t>Kırmızı kan hücrelerinin, karbondioksit ve su üretmek için hidrojen iyonlarının bikarbonat ile atılmasını </a:t>
          </a:r>
          <a:r>
            <a:rPr lang="tr-TR" sz="2000" kern="1200" dirty="0" err="1" smtClean="0">
              <a:latin typeface="Bell MT" pitchFamily="18" charset="0"/>
            </a:rPr>
            <a:t>kolaytıran</a:t>
          </a:r>
          <a:r>
            <a:rPr lang="tr-TR" sz="2000" kern="1200" dirty="0" smtClean="0">
              <a:latin typeface="Bell MT" pitchFamily="18" charset="0"/>
            </a:rPr>
            <a:t> bir enzim olan yüksek konsantrasyonda </a:t>
          </a:r>
          <a:r>
            <a:rPr lang="tr-TR" sz="2800" b="1" i="0" u="sng" kern="1200" dirty="0" smtClean="0">
              <a:solidFill>
                <a:schemeClr val="bg1"/>
              </a:solidFill>
              <a:latin typeface="Bell MT" pitchFamily="18" charset="0"/>
            </a:rPr>
            <a:t>karbonik </a:t>
          </a:r>
          <a:r>
            <a:rPr lang="tr-TR" sz="2800" b="1" i="0" u="sng" kern="1200" dirty="0" err="1" smtClean="0">
              <a:solidFill>
                <a:schemeClr val="bg1"/>
              </a:solidFill>
              <a:latin typeface="Bell MT" pitchFamily="18" charset="0"/>
            </a:rPr>
            <a:t>anhidraz</a:t>
          </a:r>
          <a:r>
            <a:rPr lang="tr-TR" sz="2800" b="1" i="0" u="sng" kern="1200" dirty="0" smtClean="0">
              <a:solidFill>
                <a:schemeClr val="bg1"/>
              </a:solidFill>
              <a:latin typeface="Bell MT" pitchFamily="18" charset="0"/>
            </a:rPr>
            <a:t> </a:t>
          </a:r>
          <a:r>
            <a:rPr lang="tr-TR" sz="2000" kern="1200" dirty="0" smtClean="0">
              <a:latin typeface="Bell MT" pitchFamily="18" charset="0"/>
            </a:rPr>
            <a:t>içerir Kırmızı kan hücrelerinin bu özelliği </a:t>
          </a:r>
          <a:r>
            <a:rPr lang="tr-TR" sz="2000" kern="1200" dirty="0" err="1" smtClean="0">
              <a:latin typeface="Bell MT" pitchFamily="18" charset="0"/>
            </a:rPr>
            <a:t>kardioplejide</a:t>
          </a:r>
          <a:r>
            <a:rPr lang="tr-TR" sz="2000" kern="1200" dirty="0" smtClean="0">
              <a:latin typeface="Bell MT" pitchFamily="18" charset="0"/>
            </a:rPr>
            <a:t> en önemli rolü olabilir</a:t>
          </a:r>
          <a:endParaRPr lang="tr-TR" sz="1800" kern="1200" dirty="0"/>
        </a:p>
      </dsp:txBody>
      <dsp:txXfrm>
        <a:off x="1736798" y="769859"/>
        <a:ext cx="3491085" cy="2866989"/>
      </dsp:txXfrm>
    </dsp:sp>
    <dsp:sp modelId="{8F7C3B8C-D169-4B8A-AB6E-14B6F3E31EAC}">
      <dsp:nvSpPr>
        <dsp:cNvPr id="0" name=""/>
        <dsp:cNvSpPr/>
      </dsp:nvSpPr>
      <dsp:spPr>
        <a:xfrm>
          <a:off x="3661333" y="171633"/>
          <a:ext cx="414182" cy="4141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rgbClr val="C00000"/>
            </a:gs>
            <a:gs pos="100000">
              <a:srgbClr val="FF000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A3B01E-B8B5-4253-B338-8C852EF55591}">
      <dsp:nvSpPr>
        <dsp:cNvPr id="0" name=""/>
        <dsp:cNvSpPr/>
      </dsp:nvSpPr>
      <dsp:spPr>
        <a:xfrm>
          <a:off x="2450462" y="3788705"/>
          <a:ext cx="299901" cy="300190"/>
        </a:xfrm>
        <a:prstGeom prst="ellipse">
          <a:avLst/>
        </a:prstGeom>
        <a:gradFill rotWithShape="0">
          <a:gsLst>
            <a:gs pos="0">
              <a:srgbClr val="FF0000"/>
            </a:gs>
            <a:gs pos="80000">
              <a:srgbClr val="C00000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9F4175-B1F4-4002-872A-06BAC6B1A91C}">
      <dsp:nvSpPr>
        <dsp:cNvPr id="0" name=""/>
        <dsp:cNvSpPr/>
      </dsp:nvSpPr>
      <dsp:spPr>
        <a:xfrm>
          <a:off x="5500984" y="1852697"/>
          <a:ext cx="299901" cy="30019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93D932-35B9-43E7-9058-A621DB80B92B}">
      <dsp:nvSpPr>
        <dsp:cNvPr id="0" name=""/>
        <dsp:cNvSpPr/>
      </dsp:nvSpPr>
      <dsp:spPr>
        <a:xfrm>
          <a:off x="3886382" y="4191358"/>
          <a:ext cx="414182" cy="414175"/>
        </a:xfrm>
        <a:prstGeom prst="ellipse">
          <a:avLst/>
        </a:prstGeom>
        <a:gradFill rotWithShape="0">
          <a:gsLst>
            <a:gs pos="0">
              <a:srgbClr val="FF0000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0C7C52-C2B7-4F17-AB55-5C0D9174C9F1}">
      <dsp:nvSpPr>
        <dsp:cNvPr id="0" name=""/>
        <dsp:cNvSpPr/>
      </dsp:nvSpPr>
      <dsp:spPr>
        <a:xfrm>
          <a:off x="2050087" y="179762"/>
          <a:ext cx="299901" cy="30019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E976D7-FB92-40F4-A814-0275417A78D1}">
      <dsp:nvSpPr>
        <dsp:cNvPr id="0" name=""/>
        <dsp:cNvSpPr/>
      </dsp:nvSpPr>
      <dsp:spPr>
        <a:xfrm>
          <a:off x="1374942" y="2655291"/>
          <a:ext cx="299901" cy="300190"/>
        </a:xfrm>
        <a:prstGeom prst="ellipse">
          <a:avLst/>
        </a:prstGeom>
        <a:gradFill rotWithShape="0">
          <a:gsLst>
            <a:gs pos="0">
              <a:srgbClr val="EE0000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rgbClr val="FA000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DA2198-F2B8-44B2-9662-A195AEBB1279}">
      <dsp:nvSpPr>
        <dsp:cNvPr id="0" name=""/>
        <dsp:cNvSpPr/>
      </dsp:nvSpPr>
      <dsp:spPr>
        <a:xfrm>
          <a:off x="0" y="779896"/>
          <a:ext cx="1514050" cy="1513566"/>
        </a:xfrm>
        <a:prstGeom prst="ellipse">
          <a:avLst/>
        </a:prstGeom>
        <a:gradFill rotWithShape="0">
          <a:gsLst>
            <a:gs pos="0">
              <a:srgbClr val="FF0000"/>
            </a:gs>
            <a:gs pos="85000">
              <a:srgbClr val="FA0000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Neden </a:t>
          </a:r>
          <a:endParaRPr lang="tr-TR" sz="2500" kern="1200" dirty="0"/>
        </a:p>
      </dsp:txBody>
      <dsp:txXfrm>
        <a:off x="221727" y="1001553"/>
        <a:ext cx="1070596" cy="1070252"/>
      </dsp:txXfrm>
    </dsp:sp>
    <dsp:sp modelId="{219DECE7-EFDA-49DC-919C-D752FC2F3FD9}">
      <dsp:nvSpPr>
        <dsp:cNvPr id="0" name=""/>
        <dsp:cNvSpPr/>
      </dsp:nvSpPr>
      <dsp:spPr>
        <a:xfrm>
          <a:off x="774812" y="254779"/>
          <a:ext cx="414182" cy="4141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rgbClr val="C00000"/>
            </a:gs>
            <a:gs pos="100000">
              <a:srgbClr val="FF000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24DC0D-53D7-492F-A747-88AB50915696}">
      <dsp:nvSpPr>
        <dsp:cNvPr id="0" name=""/>
        <dsp:cNvSpPr/>
      </dsp:nvSpPr>
      <dsp:spPr>
        <a:xfrm>
          <a:off x="401178" y="2970796"/>
          <a:ext cx="748714" cy="74873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7D1276-5A57-4139-9063-81F0BA1BB3A2}">
      <dsp:nvSpPr>
        <dsp:cNvPr id="0" name=""/>
        <dsp:cNvSpPr/>
      </dsp:nvSpPr>
      <dsp:spPr>
        <a:xfrm>
          <a:off x="5412058" y="2730313"/>
          <a:ext cx="1514050" cy="1513566"/>
        </a:xfrm>
        <a:prstGeom prst="ellipse">
          <a:avLst/>
        </a:prstGeom>
        <a:gradFill rotWithShape="0">
          <a:gsLst>
            <a:gs pos="0">
              <a:srgbClr val="FF0000"/>
            </a:gs>
            <a:gs pos="87000">
              <a:srgbClr val="FA0000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Kan</a:t>
          </a:r>
          <a:endParaRPr lang="tr-TR" sz="2500" kern="1200" dirty="0"/>
        </a:p>
      </dsp:txBody>
      <dsp:txXfrm>
        <a:off x="5633785" y="2951970"/>
        <a:ext cx="1070596" cy="1070252"/>
      </dsp:txXfrm>
    </dsp:sp>
    <dsp:sp modelId="{518312D6-AAF9-4415-9B7F-592E1AD32CD7}">
      <dsp:nvSpPr>
        <dsp:cNvPr id="0" name=""/>
        <dsp:cNvSpPr/>
      </dsp:nvSpPr>
      <dsp:spPr>
        <a:xfrm>
          <a:off x="5236669" y="1079954"/>
          <a:ext cx="414182" cy="414175"/>
        </a:xfrm>
        <a:prstGeom prst="ellipse">
          <a:avLst/>
        </a:prstGeom>
        <a:gradFill rotWithShape="0">
          <a:gsLst>
            <a:gs pos="0">
              <a:srgbClr val="FF0000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7790CE-5405-4896-8F4F-CE907B42385E}">
      <dsp:nvSpPr>
        <dsp:cNvPr id="0" name=""/>
        <dsp:cNvSpPr/>
      </dsp:nvSpPr>
      <dsp:spPr>
        <a:xfrm>
          <a:off x="0" y="3861795"/>
          <a:ext cx="299901" cy="300190"/>
        </a:xfrm>
        <a:prstGeom prst="ellipse">
          <a:avLst/>
        </a:prstGeom>
        <a:gradFill rotWithShape="0">
          <a:gsLst>
            <a:gs pos="0">
              <a:srgbClr val="FF0000"/>
            </a:gs>
            <a:gs pos="80000">
              <a:srgbClr val="C00000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0E2494-5593-40F3-AECB-514ABA282126}">
      <dsp:nvSpPr>
        <dsp:cNvPr id="0" name=""/>
        <dsp:cNvSpPr/>
      </dsp:nvSpPr>
      <dsp:spPr>
        <a:xfrm>
          <a:off x="3250504" y="3855546"/>
          <a:ext cx="299901" cy="30019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A7918-E04E-4EAE-94A4-4237D89BE277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05393-57A6-4D0E-81FC-7383B3B822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6017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C80EC-DB43-4CCD-A2CA-6F3599D7A1AB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6EE02-4C62-4BCA-9A72-2937DEA3EE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1335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6EE02-4C62-4BCA-9A72-2937DEA3EE1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1421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6EE02-4C62-4BCA-9A72-2937DEA3EE1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251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6EE02-4C62-4BCA-9A72-2937DEA3EE15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612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6EE02-4C62-4BCA-9A72-2937DEA3EE15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6764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E086-86A0-486D-BA9B-9898EF03052D}" type="datetime1">
              <a:rPr lang="tr-TR" smtClean="0"/>
              <a:t>5.11.2019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23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16D5-F5A2-41C6-B510-4A03EC4363B6}" type="datetime1">
              <a:rPr lang="tr-TR" smtClean="0"/>
              <a:t>5.11.2019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666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EF98A-2676-4E52-B08B-E17A481371D8}" type="datetime1">
              <a:rPr lang="tr-TR" smtClean="0"/>
              <a:t>5.11.2019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16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7CA5-B1FB-420F-B058-AE6F921997C9}" type="datetime1">
              <a:rPr lang="tr-TR" smtClean="0"/>
              <a:t>5.11.2019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0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8180-A7FF-47BE-81F1-9BF8160F5535}" type="datetime1">
              <a:rPr lang="tr-TR" smtClean="0"/>
              <a:t>5.11.2019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5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5B9D-A121-403A-B646-41A7E5EDB3F2}" type="datetime1">
              <a:rPr lang="tr-TR" smtClean="0"/>
              <a:t>5.11.2019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92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90E1-A79D-4271-9FE7-33640020ADC0}" type="datetime1">
              <a:rPr lang="tr-TR" smtClean="0"/>
              <a:t>5.11.2019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137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3045-1EC8-48C2-ABF4-2FB94BE6F6ED}" type="datetime1">
              <a:rPr lang="tr-TR" smtClean="0"/>
              <a:t>5.11.2019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90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1677-52E4-4729-B9AD-8F4A227AFB91}" type="datetime1">
              <a:rPr lang="tr-TR" smtClean="0"/>
              <a:t>5.11.2019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278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D4F15-E34B-432E-9CB0-1C208E2114B8}" type="datetime1">
              <a:rPr lang="tr-TR" smtClean="0"/>
              <a:t>5.11.2019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01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6ABC8-B924-435E-9E93-491DA0CB3427}" type="datetime1">
              <a:rPr lang="tr-TR" smtClean="0"/>
              <a:t>5.11.2019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7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C0A1E-542C-4CF9-8CD9-5A434F781372}" type="datetime1">
              <a:rPr lang="tr-TR" smtClean="0"/>
              <a:t>5.11.2019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A8723-81B7-4C2A-8454-2763A54459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54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image" Target="../media/image3.jpeg"/><Relationship Id="rId7" Type="http://schemas.openxmlformats.org/officeDocument/2006/relationships/diagramData" Target="../diagrams/data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microsoft.com/office/2007/relationships/diagramDrawing" Target="../diagrams/drawing8.xml"/><Relationship Id="rId5" Type="http://schemas.openxmlformats.org/officeDocument/2006/relationships/image" Target="../media/image5.png"/><Relationship Id="rId10" Type="http://schemas.openxmlformats.org/officeDocument/2006/relationships/diagramColors" Target="../diagrams/colors8.xml"/><Relationship Id="rId4" Type="http://schemas.openxmlformats.org/officeDocument/2006/relationships/image" Target="../media/image4.jpeg"/><Relationship Id="rId9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microsoft.com/office/2007/relationships/diagramDrawing" Target="../diagrams/drawing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diagramColors" Target="../diagrams/colors9.xml"/><Relationship Id="rId5" Type="http://schemas.openxmlformats.org/officeDocument/2006/relationships/image" Target="../media/image4.jpeg"/><Relationship Id="rId10" Type="http://schemas.openxmlformats.org/officeDocument/2006/relationships/diagramQuickStyle" Target="../diagrams/quickStyle9.xml"/><Relationship Id="rId4" Type="http://schemas.openxmlformats.org/officeDocument/2006/relationships/image" Target="../media/image3.jpeg"/><Relationship Id="rId9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diagramColors" Target="../diagrams/colors10.xml"/><Relationship Id="rId5" Type="http://schemas.openxmlformats.org/officeDocument/2006/relationships/image" Target="../media/image4.jpeg"/><Relationship Id="rId10" Type="http://schemas.openxmlformats.org/officeDocument/2006/relationships/diagramQuickStyle" Target="../diagrams/quickStyle10.xml"/><Relationship Id="rId4" Type="http://schemas.openxmlformats.org/officeDocument/2006/relationships/image" Target="../media/image3.jpeg"/><Relationship Id="rId9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image" Target="../media/image3.jpeg"/><Relationship Id="rId7" Type="http://schemas.openxmlformats.org/officeDocument/2006/relationships/diagramData" Target="../diagrams/data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microsoft.com/office/2007/relationships/diagramDrawing" Target="../diagrams/drawing11.xml"/><Relationship Id="rId5" Type="http://schemas.openxmlformats.org/officeDocument/2006/relationships/image" Target="../media/image5.png"/><Relationship Id="rId10" Type="http://schemas.openxmlformats.org/officeDocument/2006/relationships/diagramColors" Target="../diagrams/colors11.xml"/><Relationship Id="rId4" Type="http://schemas.openxmlformats.org/officeDocument/2006/relationships/image" Target="../media/image4.jpeg"/><Relationship Id="rId9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4.jpe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3.jpeg"/><Relationship Id="rId9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image" Target="../media/image3.jpeg"/><Relationship Id="rId7" Type="http://schemas.openxmlformats.org/officeDocument/2006/relationships/diagramData" Target="../diagrams/data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microsoft.com/office/2007/relationships/diagramDrawing" Target="../diagrams/drawing2.xml"/><Relationship Id="rId5" Type="http://schemas.openxmlformats.org/officeDocument/2006/relationships/image" Target="../media/image5.png"/><Relationship Id="rId10" Type="http://schemas.openxmlformats.org/officeDocument/2006/relationships/diagramColors" Target="../diagrams/colors2.xml"/><Relationship Id="rId4" Type="http://schemas.openxmlformats.org/officeDocument/2006/relationships/image" Target="../media/image4.jpeg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image" Target="../media/image3.jpeg"/><Relationship Id="rId7" Type="http://schemas.openxmlformats.org/officeDocument/2006/relationships/diagramData" Target="../diagrams/data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microsoft.com/office/2007/relationships/diagramDrawing" Target="../diagrams/drawing3.xml"/><Relationship Id="rId5" Type="http://schemas.openxmlformats.org/officeDocument/2006/relationships/image" Target="../media/image5.png"/><Relationship Id="rId10" Type="http://schemas.openxmlformats.org/officeDocument/2006/relationships/diagramColors" Target="../diagrams/colors3.xml"/><Relationship Id="rId4" Type="http://schemas.openxmlformats.org/officeDocument/2006/relationships/image" Target="../media/image4.jpeg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image" Target="../media/image3.jpeg"/><Relationship Id="rId7" Type="http://schemas.openxmlformats.org/officeDocument/2006/relationships/diagramData" Target="../diagrams/data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microsoft.com/office/2007/relationships/diagramDrawing" Target="../diagrams/drawing5.xml"/><Relationship Id="rId5" Type="http://schemas.openxmlformats.org/officeDocument/2006/relationships/image" Target="../media/image5.png"/><Relationship Id="rId10" Type="http://schemas.openxmlformats.org/officeDocument/2006/relationships/diagramColors" Target="../diagrams/colors5.xml"/><Relationship Id="rId4" Type="http://schemas.openxmlformats.org/officeDocument/2006/relationships/image" Target="../media/image4.jpeg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image" Target="../media/image3.jpeg"/><Relationship Id="rId7" Type="http://schemas.openxmlformats.org/officeDocument/2006/relationships/diagramData" Target="../diagrams/data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microsoft.com/office/2007/relationships/diagramDrawing" Target="../diagrams/drawing6.xml"/><Relationship Id="rId5" Type="http://schemas.openxmlformats.org/officeDocument/2006/relationships/image" Target="../media/image5.png"/><Relationship Id="rId10" Type="http://schemas.openxmlformats.org/officeDocument/2006/relationships/diagramColors" Target="../diagrams/colors6.xml"/><Relationship Id="rId4" Type="http://schemas.openxmlformats.org/officeDocument/2006/relationships/image" Target="../media/image4.jpeg"/><Relationship Id="rId9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image" Target="../media/image3.jpeg"/><Relationship Id="rId7" Type="http://schemas.openxmlformats.org/officeDocument/2006/relationships/diagramData" Target="../diagrams/data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microsoft.com/office/2007/relationships/diagramDrawing" Target="../diagrams/drawing7.xml"/><Relationship Id="rId5" Type="http://schemas.openxmlformats.org/officeDocument/2006/relationships/image" Target="../media/image5.png"/><Relationship Id="rId10" Type="http://schemas.openxmlformats.org/officeDocument/2006/relationships/diagramColors" Target="../diagrams/colors7.xml"/><Relationship Id="rId4" Type="http://schemas.openxmlformats.org/officeDocument/2006/relationships/image" Target="../media/image4.jpeg"/><Relationship Id="rId9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kvc\Desktop\en s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49334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1979712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43608" y="1229846"/>
            <a:ext cx="770485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latin typeface="Bell MT" panose="02020503060305020303" pitchFamily="18" charset="0"/>
              </a:rPr>
              <a:t>YETİŞKİN KALP CERRAHİSİNDE </a:t>
            </a:r>
            <a:endParaRPr lang="tr-TR" sz="3200" b="1" dirty="0" smtClean="0">
              <a:latin typeface="Bell MT" panose="02020503060305020303" pitchFamily="18" charset="0"/>
            </a:endParaRPr>
          </a:p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Bell MT" panose="02020503060305020303" pitchFamily="18" charset="0"/>
              </a:rPr>
              <a:t>dEL</a:t>
            </a:r>
            <a:r>
              <a:rPr lang="tr-TR" sz="3200" b="1" dirty="0" smtClean="0">
                <a:solidFill>
                  <a:srgbClr val="FF0000"/>
                </a:solidFill>
                <a:latin typeface="Bell MT" panose="02020503060305020303" pitchFamily="18" charset="0"/>
              </a:rPr>
              <a:t> </a:t>
            </a:r>
            <a:r>
              <a:rPr lang="tr-TR" sz="3200" b="1" dirty="0">
                <a:solidFill>
                  <a:srgbClr val="FF0000"/>
                </a:solidFill>
                <a:latin typeface="Bell MT" panose="02020503060305020303" pitchFamily="18" charset="0"/>
              </a:rPr>
              <a:t>NİDO KARDİYOPLEJİSİNİN </a:t>
            </a:r>
          </a:p>
          <a:p>
            <a:pPr algn="ctr"/>
            <a:r>
              <a:rPr lang="tr-TR" sz="3200" b="1" dirty="0">
                <a:latin typeface="Bell MT" panose="02020503060305020303" pitchFamily="18" charset="0"/>
              </a:rPr>
              <a:t>HÜCRE MEMBRAN STABİLİZASYONU ÜZERİNE ETKİSİ VE </a:t>
            </a:r>
            <a:r>
              <a:rPr lang="tr-TR" sz="3200" b="1" dirty="0" smtClean="0">
                <a:latin typeface="Bell MT" panose="02020503060305020303" pitchFamily="18" charset="0"/>
              </a:rPr>
              <a:t>KULLANIMI</a:t>
            </a:r>
          </a:p>
          <a:p>
            <a:endParaRPr lang="tr-TR" sz="2400" b="1" dirty="0" smtClean="0">
              <a:latin typeface="Bell MT" panose="02020503060305020303" pitchFamily="18" charset="0"/>
            </a:endParaRPr>
          </a:p>
          <a:p>
            <a:endParaRPr lang="tr-TR" sz="2400" b="1" dirty="0">
              <a:latin typeface="Bell MT" panose="02020503060305020303" pitchFamily="18" charset="0"/>
            </a:endParaRPr>
          </a:p>
          <a:p>
            <a:endParaRPr lang="tr-TR" sz="2400" b="1" dirty="0">
              <a:latin typeface="Bell MT" panose="02020503060305020303" pitchFamily="18" charset="0"/>
            </a:endParaRPr>
          </a:p>
          <a:p>
            <a:pPr algn="ctr"/>
            <a:r>
              <a:rPr lang="tr-TR" sz="2800" b="1" dirty="0" smtClean="0">
                <a:latin typeface="Bell MT" panose="02020503060305020303" pitchFamily="18" charset="0"/>
              </a:rPr>
              <a:t>Hazırlayan: Mehmet PULAŞ</a:t>
            </a:r>
          </a:p>
          <a:p>
            <a:pPr algn="ctr"/>
            <a:endParaRPr lang="tr-TR" sz="2800" b="1" dirty="0" smtClean="0">
              <a:latin typeface="Bell MT" panose="02020503060305020303" pitchFamily="18" charset="0"/>
            </a:endParaRPr>
          </a:p>
          <a:p>
            <a:pPr algn="ctr"/>
            <a:r>
              <a:rPr lang="tr-TR" sz="2000" b="1" dirty="0" smtClean="0">
                <a:latin typeface="Bell MT" panose="02020503060305020303" pitchFamily="18" charset="0"/>
              </a:rPr>
              <a:t>Gazi Üniversitesi Tıp Fakültesi Hastanesi</a:t>
            </a:r>
          </a:p>
          <a:p>
            <a:pPr algn="ctr"/>
            <a:r>
              <a:rPr lang="tr-TR" sz="2000" b="1" dirty="0" smtClean="0">
                <a:latin typeface="Bell MT" panose="02020503060305020303" pitchFamily="18" charset="0"/>
              </a:rPr>
              <a:t>Kalp ve Damar Cerrahisi A.D.</a:t>
            </a:r>
            <a:endParaRPr lang="tr-TR" sz="2000" b="1" dirty="0">
              <a:latin typeface="Bell MT" panose="02020503060305020303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95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216673" cy="85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208586454"/>
              </p:ext>
            </p:extLst>
          </p:nvPr>
        </p:nvGraphicFramePr>
        <p:xfrm>
          <a:off x="1115616" y="1052736"/>
          <a:ext cx="712879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Metin kutusu 9"/>
          <p:cNvSpPr txBox="1"/>
          <p:nvPr/>
        </p:nvSpPr>
        <p:spPr>
          <a:xfrm>
            <a:off x="1115616" y="1198493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atin typeface="Bell MT" panose="02020503060305020303" pitchFamily="18" charset="0"/>
              </a:rPr>
              <a:t>SOLÜSYON:4</a:t>
            </a:r>
          </a:p>
          <a:p>
            <a:pPr algn="ctr"/>
            <a:r>
              <a:rPr lang="tr-TR" dirty="0" smtClean="0">
                <a:latin typeface="Bell MT" panose="02020503060305020303" pitchFamily="18" charset="0"/>
              </a:rPr>
              <a:t>KAN:1</a:t>
            </a:r>
            <a:endParaRPr lang="tr-TR" dirty="0">
              <a:latin typeface="Bell MT" panose="02020503060305020303" pitchFamily="18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683568" y="486916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atin typeface="Bell MT" panose="02020503060305020303" pitchFamily="18" charset="0"/>
              </a:rPr>
              <a:t>SOLÜSYON:4</a:t>
            </a:r>
          </a:p>
          <a:p>
            <a:pPr algn="ctr"/>
            <a:r>
              <a:rPr lang="tr-TR" dirty="0" smtClean="0">
                <a:latin typeface="Bell MT" panose="02020503060305020303" pitchFamily="18" charset="0"/>
              </a:rPr>
              <a:t>KAN:1</a:t>
            </a:r>
            <a:endParaRPr lang="tr-TR" dirty="0">
              <a:latin typeface="Bell MT" panose="02020503060305020303" pitchFamily="18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7020272" y="1198493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atin typeface="Bell MT" panose="02020503060305020303" pitchFamily="18" charset="0"/>
              </a:rPr>
              <a:t>SOLÜSYON:4</a:t>
            </a:r>
          </a:p>
          <a:p>
            <a:pPr algn="ctr"/>
            <a:r>
              <a:rPr lang="tr-TR" dirty="0" smtClean="0">
                <a:latin typeface="Bell MT" panose="02020503060305020303" pitchFamily="18" charset="0"/>
              </a:rPr>
              <a:t>KAN:1</a:t>
            </a:r>
            <a:endParaRPr lang="tr-TR" dirty="0">
              <a:latin typeface="Bell MT" panose="02020503060305020303" pitchFamily="18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7236296" y="4726885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atin typeface="Bell MT" panose="02020503060305020303" pitchFamily="18" charset="0"/>
              </a:rPr>
              <a:t>SOLÜSYON:4</a:t>
            </a:r>
          </a:p>
          <a:p>
            <a:pPr algn="ctr"/>
            <a:r>
              <a:rPr lang="tr-TR" dirty="0" smtClean="0">
                <a:latin typeface="Bell MT" panose="02020503060305020303" pitchFamily="18" charset="0"/>
              </a:rPr>
              <a:t>KAN:1</a:t>
            </a:r>
            <a:endParaRPr lang="tr-TR" dirty="0">
              <a:latin typeface="Bell MT" panose="02020503060305020303" pitchFamily="18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10</a:t>
            </a:fld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1979712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6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7596336" y="2710288"/>
            <a:ext cx="718692" cy="718712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/>
        </p:nvSpPr>
        <p:spPr>
          <a:xfrm>
            <a:off x="7335600" y="1876866"/>
            <a:ext cx="718692" cy="718712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Oval 14"/>
          <p:cNvSpPr/>
          <p:nvPr/>
        </p:nvSpPr>
        <p:spPr>
          <a:xfrm>
            <a:off x="6804248" y="1152585"/>
            <a:ext cx="792088" cy="836255"/>
          </a:xfrm>
          <a:prstGeom prst="ellipse">
            <a:avLst/>
          </a:prstGeom>
          <a:gradFill>
            <a:gsLst>
              <a:gs pos="0">
                <a:srgbClr val="FF0000"/>
              </a:gs>
              <a:gs pos="84000">
                <a:srgbClr val="FA0000"/>
              </a:gs>
              <a:gs pos="100000">
                <a:schemeClr val="accent1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lin ang="16200000" scaled="0"/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322762" cy="85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2169831678"/>
              </p:ext>
            </p:extLst>
          </p:nvPr>
        </p:nvGraphicFramePr>
        <p:xfrm>
          <a:off x="1524000" y="1111417"/>
          <a:ext cx="6926124" cy="4693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Metin kutusu 10"/>
          <p:cNvSpPr txBox="1"/>
          <p:nvPr/>
        </p:nvSpPr>
        <p:spPr>
          <a:xfrm>
            <a:off x="6876256" y="1331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dirty="0">
                <a:solidFill>
                  <a:schemeClr val="bg1"/>
                </a:solidFill>
              </a:rPr>
              <a:t>+ 4 °C 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7308304" y="20515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dirty="0">
                <a:solidFill>
                  <a:schemeClr val="bg1"/>
                </a:solidFill>
              </a:rPr>
              <a:t>+ 4 °C 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7596336" y="28436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dirty="0">
                <a:solidFill>
                  <a:schemeClr val="bg1"/>
                </a:solidFill>
              </a:rPr>
              <a:t>+ 4 °C 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11</a:t>
            </a:fld>
            <a:endParaRPr lang="tr-TR"/>
          </a:p>
        </p:txBody>
      </p:sp>
      <p:sp>
        <p:nvSpPr>
          <p:cNvPr id="18" name="Metin kutusu 17"/>
          <p:cNvSpPr txBox="1"/>
          <p:nvPr/>
        </p:nvSpPr>
        <p:spPr>
          <a:xfrm>
            <a:off x="1907704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6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216673" cy="98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189088"/>
              </p:ext>
            </p:extLst>
          </p:nvPr>
        </p:nvGraphicFramePr>
        <p:xfrm>
          <a:off x="1331640" y="1308444"/>
          <a:ext cx="7344816" cy="4064772"/>
        </p:xfrm>
        <a:graphic>
          <a:graphicData uri="http://schemas.openxmlformats.org/drawingml/2006/table">
            <a:tbl>
              <a:tblPr firstRow="1" bandRow="1">
                <a:effectLst>
                  <a:outerShdw blurRad="40000" dist="20000" dir="5400000" rotWithShape="0">
                    <a:srgbClr val="0088B8">
                      <a:alpha val="38000"/>
                    </a:srgbClr>
                  </a:outerShdw>
                </a:effectLst>
                <a:tableStyleId>{284E427A-3D55-4303-BF80-6455036E1DE7}</a:tableStyleId>
              </a:tblPr>
              <a:tblGrid>
                <a:gridCol w="3937428"/>
                <a:gridCol w="3407388"/>
              </a:tblGrid>
              <a:tr h="473994">
                <a:tc gridSpan="2">
                  <a:txBody>
                    <a:bodyPr/>
                    <a:lstStyle/>
                    <a:p>
                      <a:pPr algn="ctr"/>
                      <a:r>
                        <a:rPr lang="tr-TR" sz="2400" dirty="0" err="1" smtClean="0">
                          <a:solidFill>
                            <a:schemeClr val="tx1"/>
                          </a:solidFill>
                          <a:latin typeface="Bell MT" pitchFamily="18" charset="0"/>
                        </a:rPr>
                        <a:t>dEL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latin typeface="Bell MT" pitchFamily="18" charset="0"/>
                        </a:rPr>
                        <a:t> NİDO KARDİYOPLEJİ SOLÜSYON İÇERİĞİ</a:t>
                      </a:r>
                      <a:endParaRPr lang="tr-TR" sz="2400" dirty="0">
                        <a:solidFill>
                          <a:schemeClr val="tx1"/>
                        </a:solidFill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FE6FF"/>
                        </a:gs>
                        <a:gs pos="73000">
                          <a:srgbClr val="65D7FF"/>
                        </a:gs>
                        <a:gs pos="93000">
                          <a:srgbClr val="009AD0"/>
                        </a:gs>
                        <a:gs pos="100000">
                          <a:srgbClr val="008BBC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00392">
                <a:tc gridSpan="2"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Bell MT" pitchFamily="18" charset="0"/>
                        </a:rPr>
                        <a:t>1000 cc Plazma-</a:t>
                      </a:r>
                      <a:r>
                        <a:rPr lang="tr-TR" sz="1600" b="1" dirty="0" err="1" smtClean="0">
                          <a:latin typeface="Bell MT" pitchFamily="18" charset="0"/>
                        </a:rPr>
                        <a:t>Lyte</a:t>
                      </a:r>
                      <a:r>
                        <a:rPr lang="tr-TR" sz="1600" b="1" dirty="0" smtClean="0">
                          <a:latin typeface="Bell MT" pitchFamily="18" charset="0"/>
                        </a:rPr>
                        <a:t> A Elektrolit Konsantrasyonu (</a:t>
                      </a:r>
                      <a:r>
                        <a:rPr lang="tr-TR" sz="1600" b="1" dirty="0" err="1" smtClean="0">
                          <a:latin typeface="Bell MT" pitchFamily="18" charset="0"/>
                        </a:rPr>
                        <a:t>mEg</a:t>
                      </a:r>
                      <a:r>
                        <a:rPr lang="tr-TR" sz="1600" b="1" dirty="0" smtClean="0">
                          <a:latin typeface="Bell MT" pitchFamily="18" charset="0"/>
                        </a:rPr>
                        <a:t>/L):</a:t>
                      </a:r>
                    </a:p>
                    <a:p>
                      <a:pPr algn="ctr"/>
                      <a:r>
                        <a:rPr lang="tr-TR" sz="1600" b="1" dirty="0" smtClean="0">
                          <a:latin typeface="Bell MT" pitchFamily="18" charset="0"/>
                        </a:rPr>
                        <a:t>(Sodyum</a:t>
                      </a:r>
                      <a:r>
                        <a:rPr lang="tr-TR" sz="1600" b="1" baseline="0" dirty="0" smtClean="0">
                          <a:latin typeface="Bell MT" pitchFamily="18" charset="0"/>
                        </a:rPr>
                        <a:t> 140, Klorür 98, Potasyum 5, Magnezyum 3, Asetat 27, </a:t>
                      </a:r>
                      <a:r>
                        <a:rPr lang="tr-TR" sz="1600" b="1" baseline="0" dirty="0" err="1" smtClean="0">
                          <a:latin typeface="Bell MT" pitchFamily="18" charset="0"/>
                        </a:rPr>
                        <a:t>Glukonat</a:t>
                      </a:r>
                      <a:r>
                        <a:rPr lang="tr-TR" sz="1600" b="1" baseline="0" dirty="0" smtClean="0">
                          <a:latin typeface="Bell MT" pitchFamily="18" charset="0"/>
                        </a:rPr>
                        <a:t> 23)</a:t>
                      </a:r>
                      <a:endParaRPr lang="tr-TR" sz="1600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FE6FF"/>
                        </a:gs>
                        <a:gs pos="76000">
                          <a:srgbClr val="65D7FF"/>
                        </a:gs>
                        <a:gs pos="95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27198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Bell MT" pitchFamily="18" charset="0"/>
                        </a:rPr>
                        <a:t>Plazma-</a:t>
                      </a:r>
                      <a:r>
                        <a:rPr lang="tr-TR" b="1" dirty="0" err="1" smtClean="0">
                          <a:latin typeface="Bell MT" pitchFamily="18" charset="0"/>
                        </a:rPr>
                        <a:t>Lyte</a:t>
                      </a:r>
                      <a:r>
                        <a:rPr lang="tr-TR" b="1" baseline="0" dirty="0" smtClean="0">
                          <a:latin typeface="Bell MT" pitchFamily="18" charset="0"/>
                        </a:rPr>
                        <a:t> A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1000">
                          <a:srgbClr val="9FE6FF"/>
                        </a:gs>
                        <a:gs pos="78000">
                          <a:srgbClr val="65D7FF"/>
                        </a:gs>
                        <a:gs pos="91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Bell MT" pitchFamily="18" charset="0"/>
                        </a:rPr>
                        <a:t>1000 cc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FE6FF"/>
                        </a:gs>
                        <a:gs pos="76000">
                          <a:srgbClr val="65D7FF"/>
                        </a:gs>
                        <a:gs pos="91000">
                          <a:srgbClr val="009AD0"/>
                        </a:gs>
                        <a:gs pos="100000">
                          <a:srgbClr val="008BBC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427198"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>
                          <a:latin typeface="Bell MT" pitchFamily="18" charset="0"/>
                        </a:rPr>
                        <a:t>Mannitol</a:t>
                      </a:r>
                      <a:r>
                        <a:rPr lang="tr-TR" b="1" dirty="0" smtClean="0">
                          <a:latin typeface="Bell MT" pitchFamily="18" charset="0"/>
                        </a:rPr>
                        <a:t> (%20)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FE6FF"/>
                        </a:gs>
                        <a:gs pos="73000">
                          <a:srgbClr val="65D7FF"/>
                        </a:gs>
                        <a:gs pos="91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Bell MT" pitchFamily="18" charset="0"/>
                        </a:rPr>
                        <a:t>17 cc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2000">
                          <a:srgbClr val="9FE6FF"/>
                        </a:gs>
                        <a:gs pos="75000">
                          <a:srgbClr val="65D7FF"/>
                        </a:gs>
                        <a:gs pos="91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427198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Bell MT" pitchFamily="18" charset="0"/>
                        </a:rPr>
                        <a:t>Magnezyum Sülfat (%15)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FE6FF"/>
                        </a:gs>
                        <a:gs pos="72000">
                          <a:srgbClr val="65D7FF"/>
                        </a:gs>
                        <a:gs pos="92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Bell MT" pitchFamily="18" charset="0"/>
                        </a:rPr>
                        <a:t>14 cc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FE6FF"/>
                        </a:gs>
                        <a:gs pos="70000">
                          <a:srgbClr val="65D7FF"/>
                        </a:gs>
                        <a:gs pos="91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427198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Bell MT" pitchFamily="18" charset="0"/>
                        </a:rPr>
                        <a:t>Sodyum Bikarbonat (%8.4)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FE6FF"/>
                        </a:gs>
                        <a:gs pos="72000">
                          <a:srgbClr val="65D7FF"/>
                        </a:gs>
                        <a:gs pos="91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Bell MT" pitchFamily="18" charset="0"/>
                        </a:rPr>
                        <a:t>13</a:t>
                      </a:r>
                      <a:r>
                        <a:rPr lang="tr-TR" b="1" baseline="0" dirty="0" smtClean="0">
                          <a:latin typeface="Bell MT" pitchFamily="18" charset="0"/>
                        </a:rPr>
                        <a:t> cc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FE6FF"/>
                        </a:gs>
                        <a:gs pos="66000">
                          <a:srgbClr val="65D7FF"/>
                        </a:gs>
                        <a:gs pos="91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427198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Bell MT" pitchFamily="18" charset="0"/>
                        </a:rPr>
                        <a:t>Potasyum Klorür (%7.5)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FE6FF"/>
                        </a:gs>
                        <a:gs pos="76000">
                          <a:srgbClr val="65D7FF"/>
                        </a:gs>
                        <a:gs pos="91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Bell MT" pitchFamily="18" charset="0"/>
                        </a:rPr>
                        <a:t>26 cc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FE6FF"/>
                        </a:gs>
                        <a:gs pos="69000">
                          <a:srgbClr val="65D7FF"/>
                        </a:gs>
                        <a:gs pos="91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427198"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>
                          <a:latin typeface="Bell MT" pitchFamily="18" charset="0"/>
                        </a:rPr>
                        <a:t>Lidakoin</a:t>
                      </a:r>
                      <a:r>
                        <a:rPr lang="tr-TR" b="1" dirty="0" smtClean="0">
                          <a:latin typeface="Bell MT" pitchFamily="18" charset="0"/>
                        </a:rPr>
                        <a:t> (%2)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FE6FF"/>
                        </a:gs>
                        <a:gs pos="73000">
                          <a:srgbClr val="65D7FF"/>
                        </a:gs>
                        <a:gs pos="91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Bell MT" pitchFamily="18" charset="0"/>
                        </a:rPr>
                        <a:t>6.5 cc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FE6FF"/>
                        </a:gs>
                        <a:gs pos="72000">
                          <a:srgbClr val="65D7FF"/>
                        </a:gs>
                        <a:gs pos="91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427198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Bell MT" pitchFamily="18" charset="0"/>
                        </a:rPr>
                        <a:t>TOPLAM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65D7FF"/>
                        </a:gs>
                        <a:gs pos="76000">
                          <a:srgbClr val="65D7FF"/>
                        </a:gs>
                        <a:gs pos="91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Bell MT" pitchFamily="18" charset="0"/>
                        </a:rPr>
                        <a:t>1076.5</a:t>
                      </a:r>
                      <a:endParaRPr lang="tr-TR" b="1" dirty="0">
                        <a:latin typeface="Bell MT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FE6FF"/>
                        </a:gs>
                        <a:gs pos="69000">
                          <a:srgbClr val="65D7FF"/>
                        </a:gs>
                        <a:gs pos="91000">
                          <a:srgbClr val="009AD0"/>
                        </a:gs>
                        <a:gs pos="100000">
                          <a:srgbClr val="0088B8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12</a:t>
            </a:fld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1907704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28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216673" cy="98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val="4111982778"/>
              </p:ext>
            </p:extLst>
          </p:nvPr>
        </p:nvGraphicFramePr>
        <p:xfrm>
          <a:off x="1043608" y="1196752"/>
          <a:ext cx="777686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13</a:t>
            </a:fld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1979712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95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216673" cy="98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val="871842660"/>
              </p:ext>
            </p:extLst>
          </p:nvPr>
        </p:nvGraphicFramePr>
        <p:xfrm>
          <a:off x="899592" y="1309216"/>
          <a:ext cx="7920880" cy="420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14</a:t>
            </a:fld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1979712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14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216673" cy="85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ehmet\Desktop\soru-isareti_19545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577" y="1889183"/>
            <a:ext cx="773384" cy="89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2051720" y="1868631"/>
            <a:ext cx="6878660" cy="12723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Dikdörtgen 17"/>
          <p:cNvSpPr/>
          <p:nvPr/>
        </p:nvSpPr>
        <p:spPr>
          <a:xfrm>
            <a:off x="2051720" y="3388577"/>
            <a:ext cx="6878660" cy="976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Dikdörtgen 18"/>
          <p:cNvSpPr/>
          <p:nvPr/>
        </p:nvSpPr>
        <p:spPr>
          <a:xfrm>
            <a:off x="2062028" y="4653136"/>
            <a:ext cx="6868352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2051720" y="1929606"/>
            <a:ext cx="6878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/>
              <a:t>Stratejik olarak tek doz olarak kullanılması </a:t>
            </a:r>
            <a:r>
              <a:rPr lang="tr-TR" b="1" dirty="0" smtClean="0"/>
              <a:t>ameliyatın kesintiye uğramasını </a:t>
            </a:r>
            <a:r>
              <a:rPr lang="tr-TR" dirty="0" smtClean="0"/>
              <a:t>engeller. </a:t>
            </a:r>
            <a:r>
              <a:rPr lang="tr-TR" b="1" dirty="0" err="1" smtClean="0"/>
              <a:t>Kross</a:t>
            </a:r>
            <a:r>
              <a:rPr lang="tr-TR" b="1" dirty="0" smtClean="0"/>
              <a:t> süresini</a:t>
            </a:r>
            <a:r>
              <a:rPr lang="tr-TR" dirty="0" smtClean="0"/>
              <a:t>, </a:t>
            </a:r>
            <a:r>
              <a:rPr lang="tr-TR" b="1" dirty="0" err="1" smtClean="0"/>
              <a:t>kardiyopulmoner</a:t>
            </a:r>
            <a:r>
              <a:rPr lang="tr-TR" b="1" dirty="0" smtClean="0"/>
              <a:t> bypass süresin</a:t>
            </a:r>
            <a:r>
              <a:rPr lang="tr-TR" dirty="0" smtClean="0"/>
              <a:t>i ve </a:t>
            </a:r>
            <a:r>
              <a:rPr lang="tr-TR" b="1" dirty="0" smtClean="0"/>
              <a:t>toplam çalışma süresini </a:t>
            </a:r>
            <a:r>
              <a:rPr lang="tr-TR" dirty="0" smtClean="0"/>
              <a:t>kısaltır. </a:t>
            </a:r>
            <a:r>
              <a:rPr lang="tr-TR" b="1" dirty="0" smtClean="0"/>
              <a:t>Cerrahi konfor </a:t>
            </a:r>
            <a:r>
              <a:rPr lang="tr-TR" dirty="0" smtClean="0"/>
              <a:t>sağlaması</a:t>
            </a:r>
            <a:endParaRPr lang="tr-TR" dirty="0"/>
          </a:p>
        </p:txBody>
      </p:sp>
      <p:pic>
        <p:nvPicPr>
          <p:cNvPr id="21" name="Picture 3" descr="C:\Users\Mehmet\Desktop\soru-isareti_19545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320" y="3329343"/>
            <a:ext cx="773384" cy="89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Mehmet\Desktop\soru-isareti_19545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625487"/>
            <a:ext cx="773384" cy="89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2051720" y="3430741"/>
            <a:ext cx="6878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Daha az </a:t>
            </a:r>
            <a:r>
              <a:rPr lang="tr-TR" b="1" dirty="0" err="1" smtClean="0"/>
              <a:t>atriyal</a:t>
            </a:r>
            <a:r>
              <a:rPr lang="tr-TR" b="1" dirty="0" smtClean="0"/>
              <a:t> </a:t>
            </a:r>
            <a:r>
              <a:rPr lang="tr-TR" b="1" dirty="0" err="1" smtClean="0"/>
              <a:t>fibrilasyon</a:t>
            </a:r>
            <a:r>
              <a:rPr lang="tr-TR" b="1" dirty="0" smtClean="0"/>
              <a:t> </a:t>
            </a:r>
            <a:r>
              <a:rPr lang="tr-TR" b="1" dirty="0" err="1" smtClean="0"/>
              <a:t>insidansı</a:t>
            </a:r>
            <a:r>
              <a:rPr lang="tr-TR" b="1" dirty="0" smtClean="0"/>
              <a:t> </a:t>
            </a:r>
            <a:r>
              <a:rPr lang="tr-TR" dirty="0" smtClean="0"/>
              <a:t>ve gereken </a:t>
            </a:r>
            <a:r>
              <a:rPr lang="tr-TR" b="1" dirty="0" err="1" smtClean="0"/>
              <a:t>defibrilasyon</a:t>
            </a:r>
            <a:r>
              <a:rPr lang="tr-TR" b="1" dirty="0" smtClean="0"/>
              <a:t> ihtiyacında azalma</a:t>
            </a:r>
            <a:r>
              <a:rPr lang="tr-TR" dirty="0" smtClean="0"/>
              <a:t> olması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2075676" y="4654877"/>
            <a:ext cx="685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/>
              <a:t>İntraoperatif</a:t>
            </a:r>
            <a:r>
              <a:rPr lang="tr-TR" b="1" dirty="0" smtClean="0"/>
              <a:t> pik glikoz değeri ve insülin gereksiniminin</a:t>
            </a:r>
            <a:r>
              <a:rPr lang="tr-TR" dirty="0" smtClean="0"/>
              <a:t>, </a:t>
            </a:r>
            <a:r>
              <a:rPr lang="tr-TR" dirty="0" err="1" smtClean="0"/>
              <a:t>prognostik</a:t>
            </a:r>
            <a:r>
              <a:rPr lang="tr-TR" dirty="0" smtClean="0"/>
              <a:t> önemi olan </a:t>
            </a:r>
            <a:r>
              <a:rPr lang="tr-TR" b="1" dirty="0" smtClean="0"/>
              <a:t>del </a:t>
            </a:r>
            <a:r>
              <a:rPr lang="tr-TR" b="1" dirty="0" err="1" smtClean="0"/>
              <a:t>Nido</a:t>
            </a:r>
            <a:r>
              <a:rPr lang="tr-TR" b="1" dirty="0" smtClean="0"/>
              <a:t> </a:t>
            </a:r>
            <a:r>
              <a:rPr lang="tr-TR" b="1" dirty="0" err="1" smtClean="0"/>
              <a:t>kardiyoplejisi</a:t>
            </a:r>
            <a:r>
              <a:rPr lang="tr-TR" b="1" dirty="0" smtClean="0"/>
              <a:t>  ile daha düşük olması</a:t>
            </a:r>
            <a:endParaRPr lang="tr-TR" dirty="0"/>
          </a:p>
        </p:txBody>
      </p:sp>
      <p:sp>
        <p:nvSpPr>
          <p:cNvPr id="13" name="Aşağı Şerit 12"/>
          <p:cNvSpPr/>
          <p:nvPr/>
        </p:nvSpPr>
        <p:spPr>
          <a:xfrm>
            <a:off x="251520" y="1092087"/>
            <a:ext cx="8892480" cy="536713"/>
          </a:xfrm>
          <a:prstGeom prst="ribbon">
            <a:avLst>
              <a:gd name="adj1" fmla="val 1410"/>
              <a:gd name="adj2" fmla="val 56660"/>
            </a:avLst>
          </a:prstGeom>
          <a:gradFill>
            <a:gsLst>
              <a:gs pos="1000">
                <a:schemeClr val="tx2">
                  <a:lumMod val="60000"/>
                  <a:lumOff val="40000"/>
                </a:schemeClr>
              </a:gs>
              <a:gs pos="81000">
                <a:srgbClr val="FF7171"/>
              </a:gs>
              <a:gs pos="100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>
                <a:solidFill>
                  <a:schemeClr val="tx1"/>
                </a:solidFill>
                <a:latin typeface="Bell MT" panose="02020503060305020303" pitchFamily="18" charset="0"/>
              </a:rPr>
              <a:t>dEL</a:t>
            </a:r>
            <a:r>
              <a:rPr lang="tr-TR" b="1" dirty="0">
                <a:solidFill>
                  <a:schemeClr val="tx1"/>
                </a:solidFill>
                <a:latin typeface="Bell MT" panose="02020503060305020303" pitchFamily="18" charset="0"/>
              </a:rPr>
              <a:t> NİDO KARDİYOPLEJİSİ AVANTAJLARI</a:t>
            </a:r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15</a:t>
            </a:fld>
            <a:endParaRPr lang="tr-TR"/>
          </a:p>
        </p:txBody>
      </p:sp>
      <p:sp>
        <p:nvSpPr>
          <p:cNvPr id="20" name="Metin kutusu 19"/>
          <p:cNvSpPr txBox="1"/>
          <p:nvPr/>
        </p:nvSpPr>
        <p:spPr>
          <a:xfrm>
            <a:off x="2195736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6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216673" cy="85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Mehmet\Desktop\soru-isareti_19545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577" y="2358424"/>
            <a:ext cx="741127" cy="85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Dikdörtgen 23"/>
          <p:cNvSpPr/>
          <p:nvPr/>
        </p:nvSpPr>
        <p:spPr>
          <a:xfrm>
            <a:off x="1990020" y="2461311"/>
            <a:ext cx="6940360" cy="9676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Dikdörtgen 25"/>
          <p:cNvSpPr/>
          <p:nvPr/>
        </p:nvSpPr>
        <p:spPr>
          <a:xfrm>
            <a:off x="1990020" y="4036649"/>
            <a:ext cx="6940360" cy="6884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979712" y="2505670"/>
            <a:ext cx="6950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Del </a:t>
            </a:r>
            <a:r>
              <a:rPr lang="tr-TR" dirty="0" err="1" smtClean="0"/>
              <a:t>Nido</a:t>
            </a:r>
            <a:r>
              <a:rPr lang="tr-TR" dirty="0" smtClean="0"/>
              <a:t> </a:t>
            </a:r>
            <a:r>
              <a:rPr lang="tr-TR" dirty="0" err="1" smtClean="0"/>
              <a:t>kardiyoplejisi</a:t>
            </a:r>
            <a:r>
              <a:rPr lang="tr-TR" dirty="0" smtClean="0"/>
              <a:t> kullanımı </a:t>
            </a:r>
            <a:r>
              <a:rPr lang="tr-TR" b="1" dirty="0" err="1" smtClean="0"/>
              <a:t>reperfüzyon</a:t>
            </a:r>
            <a:r>
              <a:rPr lang="tr-TR" b="1" dirty="0" smtClean="0"/>
              <a:t> sırasında daha az </a:t>
            </a:r>
            <a:r>
              <a:rPr lang="tr-TR" b="1" dirty="0" err="1" smtClean="0"/>
              <a:t>miyokard</a:t>
            </a:r>
            <a:r>
              <a:rPr lang="tr-TR" b="1" dirty="0" smtClean="0"/>
              <a:t> hasarı olması</a:t>
            </a:r>
            <a:r>
              <a:rPr lang="tr-TR" dirty="0" smtClean="0"/>
              <a:t> ve </a:t>
            </a:r>
            <a:r>
              <a:rPr lang="tr-TR" b="1" dirty="0" err="1" smtClean="0"/>
              <a:t>klemp</a:t>
            </a:r>
            <a:r>
              <a:rPr lang="tr-TR" b="1" dirty="0" smtClean="0"/>
              <a:t> sonrası üstün işlevsel iyileşme sağlaması</a:t>
            </a:r>
            <a:endParaRPr lang="tr-TR" b="1" dirty="0"/>
          </a:p>
        </p:txBody>
      </p:sp>
      <p:pic>
        <p:nvPicPr>
          <p:cNvPr id="28" name="Picture 3" descr="C:\Users\Mehmet\Desktop\soru-isareti_19545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870592"/>
            <a:ext cx="741127" cy="85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etin kutusu 9"/>
          <p:cNvSpPr txBox="1"/>
          <p:nvPr/>
        </p:nvSpPr>
        <p:spPr>
          <a:xfrm>
            <a:off x="2041412" y="4067780"/>
            <a:ext cx="6888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Kan </a:t>
            </a:r>
            <a:r>
              <a:rPr lang="tr-TR" dirty="0" err="1" smtClean="0"/>
              <a:t>kardiyoplejisinden</a:t>
            </a:r>
            <a:r>
              <a:rPr lang="tr-TR" dirty="0" smtClean="0"/>
              <a:t> </a:t>
            </a:r>
            <a:r>
              <a:rPr lang="tr-TR" b="1" dirty="0" smtClean="0"/>
              <a:t>daha uzun süre güvenli </a:t>
            </a:r>
            <a:r>
              <a:rPr lang="tr-TR" b="1" dirty="0" err="1" smtClean="0"/>
              <a:t>arrest</a:t>
            </a:r>
            <a:r>
              <a:rPr lang="tr-TR" b="1" dirty="0" smtClean="0"/>
              <a:t> </a:t>
            </a:r>
            <a:r>
              <a:rPr lang="tr-TR" dirty="0" smtClean="0"/>
              <a:t>süresinin olması</a:t>
            </a:r>
            <a:endParaRPr lang="tr-TR" dirty="0"/>
          </a:p>
        </p:txBody>
      </p:sp>
      <p:sp>
        <p:nvSpPr>
          <p:cNvPr id="19" name="Aşağı Şerit 18"/>
          <p:cNvSpPr/>
          <p:nvPr/>
        </p:nvSpPr>
        <p:spPr>
          <a:xfrm>
            <a:off x="251520" y="1092087"/>
            <a:ext cx="8892480" cy="536713"/>
          </a:xfrm>
          <a:prstGeom prst="ribbon">
            <a:avLst>
              <a:gd name="adj1" fmla="val 1410"/>
              <a:gd name="adj2" fmla="val 56660"/>
            </a:avLst>
          </a:prstGeom>
          <a:gradFill>
            <a:gsLst>
              <a:gs pos="1000">
                <a:schemeClr val="tx2">
                  <a:lumMod val="60000"/>
                  <a:lumOff val="40000"/>
                </a:schemeClr>
              </a:gs>
              <a:gs pos="81000">
                <a:srgbClr val="FF7171"/>
              </a:gs>
              <a:gs pos="100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>
                <a:solidFill>
                  <a:schemeClr val="tx1"/>
                </a:solidFill>
                <a:latin typeface="Bell MT" panose="02020503060305020303" pitchFamily="18" charset="0"/>
              </a:rPr>
              <a:t>dEL</a:t>
            </a:r>
            <a:r>
              <a:rPr lang="tr-TR" b="1" dirty="0">
                <a:solidFill>
                  <a:schemeClr val="tx1"/>
                </a:solidFill>
                <a:latin typeface="Bell MT" panose="02020503060305020303" pitchFamily="18" charset="0"/>
              </a:rPr>
              <a:t> NİDO KARDİYOPLEJİSİ AVANTAJLARI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16</a:t>
            </a:fld>
            <a:endParaRPr lang="tr-TR"/>
          </a:p>
        </p:txBody>
      </p:sp>
      <p:sp>
        <p:nvSpPr>
          <p:cNvPr id="21" name="Metin kutusu 20"/>
          <p:cNvSpPr txBox="1"/>
          <p:nvPr/>
        </p:nvSpPr>
        <p:spPr>
          <a:xfrm>
            <a:off x="2195736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6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216673" cy="85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Mehmet\Desktop\soru-isareti_19545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05207"/>
            <a:ext cx="773384" cy="89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Dikdörtgen 17"/>
          <p:cNvSpPr/>
          <p:nvPr/>
        </p:nvSpPr>
        <p:spPr>
          <a:xfrm>
            <a:off x="1895901" y="2096851"/>
            <a:ext cx="7046410" cy="20522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979712" y="2311712"/>
            <a:ext cx="68786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err="1" smtClean="0"/>
              <a:t>Hiperkalemi</a:t>
            </a:r>
            <a:r>
              <a:rPr lang="tr-TR" dirty="0" smtClean="0"/>
              <a:t> kardiyak cerrahi için en sık kullanılan </a:t>
            </a:r>
            <a:r>
              <a:rPr lang="tr-TR" dirty="0" err="1" smtClean="0"/>
              <a:t>arrest</a:t>
            </a:r>
            <a:r>
              <a:rPr lang="tr-TR" dirty="0" smtClean="0"/>
              <a:t> yöntemidir </a:t>
            </a:r>
            <a:r>
              <a:rPr lang="tr-TR" dirty="0" err="1" smtClean="0"/>
              <a:t>Depolarize</a:t>
            </a:r>
            <a:r>
              <a:rPr lang="tr-TR" dirty="0" smtClean="0"/>
              <a:t> bir </a:t>
            </a:r>
            <a:r>
              <a:rPr lang="tr-TR" dirty="0" err="1" smtClean="0"/>
              <a:t>arrest</a:t>
            </a:r>
            <a:r>
              <a:rPr lang="tr-TR" dirty="0" smtClean="0"/>
              <a:t> sağlar. </a:t>
            </a:r>
            <a:r>
              <a:rPr lang="tr-TR" dirty="0" err="1" smtClean="0"/>
              <a:t>Depolarize</a:t>
            </a:r>
            <a:r>
              <a:rPr lang="tr-TR" dirty="0" smtClean="0"/>
              <a:t> </a:t>
            </a:r>
            <a:r>
              <a:rPr lang="tr-TR" dirty="0" err="1" smtClean="0"/>
              <a:t>arrest</a:t>
            </a:r>
            <a:r>
              <a:rPr lang="tr-TR" dirty="0"/>
              <a:t> </a:t>
            </a:r>
            <a:r>
              <a:rPr lang="tr-TR" dirty="0" smtClean="0"/>
              <a:t>döneminde hücre içi sodyum ve kalsiyum birikiminin bir sonucu olarak zayıf </a:t>
            </a:r>
            <a:r>
              <a:rPr lang="tr-TR" dirty="0" err="1" smtClean="0"/>
              <a:t>miyokard</a:t>
            </a:r>
            <a:r>
              <a:rPr lang="tr-TR" dirty="0" smtClean="0"/>
              <a:t> iyileşmesi ile ilişkilendirilmiştir. </a:t>
            </a:r>
            <a:r>
              <a:rPr lang="tr-TR" dirty="0" err="1" smtClean="0"/>
              <a:t>Lidakoin</a:t>
            </a:r>
            <a:r>
              <a:rPr lang="tr-TR" dirty="0" smtClean="0"/>
              <a:t> </a:t>
            </a:r>
            <a:r>
              <a:rPr lang="tr-TR" b="1" dirty="0" smtClean="0"/>
              <a:t>elektromekanik aktivitenin olmadığı süreyi </a:t>
            </a:r>
            <a:r>
              <a:rPr lang="tr-TR" b="1" dirty="0" err="1" smtClean="0"/>
              <a:t>arıtırırken</a:t>
            </a:r>
            <a:r>
              <a:rPr lang="tr-TR" b="1" dirty="0" smtClean="0"/>
              <a:t> bu olumsuz etkileri de </a:t>
            </a:r>
            <a:r>
              <a:rPr lang="tr-TR" dirty="0" smtClean="0"/>
              <a:t>engeller</a:t>
            </a:r>
            <a:endParaRPr lang="tr-TR" dirty="0"/>
          </a:p>
        </p:txBody>
      </p:sp>
      <p:sp>
        <p:nvSpPr>
          <p:cNvPr id="16" name="Aşağı Şerit 15"/>
          <p:cNvSpPr/>
          <p:nvPr/>
        </p:nvSpPr>
        <p:spPr>
          <a:xfrm>
            <a:off x="251520" y="1092087"/>
            <a:ext cx="8892480" cy="536713"/>
          </a:xfrm>
          <a:prstGeom prst="ribbon">
            <a:avLst>
              <a:gd name="adj1" fmla="val 1410"/>
              <a:gd name="adj2" fmla="val 56660"/>
            </a:avLst>
          </a:prstGeom>
          <a:gradFill>
            <a:gsLst>
              <a:gs pos="1000">
                <a:schemeClr val="tx2">
                  <a:lumMod val="60000"/>
                  <a:lumOff val="40000"/>
                </a:schemeClr>
              </a:gs>
              <a:gs pos="81000">
                <a:srgbClr val="FF7171"/>
              </a:gs>
              <a:gs pos="100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>
                <a:solidFill>
                  <a:schemeClr val="tx1"/>
                </a:solidFill>
                <a:latin typeface="Bell MT" panose="02020503060305020303" pitchFamily="18" charset="0"/>
              </a:rPr>
              <a:t>dEL</a:t>
            </a:r>
            <a:r>
              <a:rPr lang="tr-TR" b="1" dirty="0">
                <a:solidFill>
                  <a:schemeClr val="tx1"/>
                </a:solidFill>
                <a:latin typeface="Bell MT" panose="02020503060305020303" pitchFamily="18" charset="0"/>
              </a:rPr>
              <a:t> NİDO KARDİYOPLEJİSİ AVANTAJLARI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17</a:t>
            </a:fld>
            <a:endParaRPr lang="tr-TR"/>
          </a:p>
        </p:txBody>
      </p:sp>
      <p:sp>
        <p:nvSpPr>
          <p:cNvPr id="19" name="Metin kutusu 18"/>
          <p:cNvSpPr txBox="1"/>
          <p:nvPr/>
        </p:nvSpPr>
        <p:spPr>
          <a:xfrm>
            <a:off x="2123728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1979712" y="4509120"/>
            <a:ext cx="6950668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1" name="Picture 3" descr="C:\Users\Mehmet\Desktop\soru-isareti_195457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437112"/>
            <a:ext cx="741127" cy="85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Metin kutusu 21"/>
          <p:cNvSpPr txBox="1"/>
          <p:nvPr/>
        </p:nvSpPr>
        <p:spPr>
          <a:xfrm>
            <a:off x="2041412" y="4582869"/>
            <a:ext cx="6888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Uzun etkili </a:t>
            </a:r>
            <a:r>
              <a:rPr lang="tr-TR" b="1" dirty="0" smtClean="0"/>
              <a:t>hazır </a:t>
            </a:r>
            <a:r>
              <a:rPr lang="tr-TR" b="1" dirty="0" err="1" smtClean="0"/>
              <a:t>kardiyopleji</a:t>
            </a:r>
            <a:r>
              <a:rPr lang="tr-TR" b="1" dirty="0" smtClean="0"/>
              <a:t> solüsyonlarının maliyetinin yüksek olması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556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7"/>
            <a:ext cx="6216673" cy="85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Mehmet\Desktop\soru-isareti_19545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57059"/>
            <a:ext cx="864096" cy="99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Dikdörtgen 17"/>
          <p:cNvSpPr/>
          <p:nvPr/>
        </p:nvSpPr>
        <p:spPr>
          <a:xfrm>
            <a:off x="1980317" y="2132856"/>
            <a:ext cx="6938963" cy="14805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Metin kutusu 18"/>
          <p:cNvSpPr txBox="1"/>
          <p:nvPr/>
        </p:nvSpPr>
        <p:spPr>
          <a:xfrm>
            <a:off x="2123728" y="2269095"/>
            <a:ext cx="6795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/>
              <a:t>del </a:t>
            </a:r>
            <a:r>
              <a:rPr lang="tr-TR" dirty="0" err="1" smtClean="0"/>
              <a:t>Nido</a:t>
            </a:r>
            <a:r>
              <a:rPr lang="tr-TR" dirty="0" smtClean="0"/>
              <a:t> </a:t>
            </a:r>
            <a:r>
              <a:rPr lang="tr-TR" dirty="0" err="1" smtClean="0"/>
              <a:t>kardiyoplejisi</a:t>
            </a:r>
            <a:r>
              <a:rPr lang="tr-TR" dirty="0" smtClean="0"/>
              <a:t> kullanılarak yaşlanan farelerde yapılan kardiyak </a:t>
            </a:r>
            <a:r>
              <a:rPr lang="tr-TR" dirty="0" err="1" smtClean="0"/>
              <a:t>arrest</a:t>
            </a:r>
            <a:r>
              <a:rPr lang="tr-TR" dirty="0" smtClean="0"/>
              <a:t> sonrası kendiliğinden elektromekanik aktivite görülme sıklığının azaldığı görülmüştür. </a:t>
            </a:r>
            <a:r>
              <a:rPr lang="tr-TR" dirty="0" err="1" smtClean="0"/>
              <a:t>Reperfüzyon</a:t>
            </a:r>
            <a:r>
              <a:rPr lang="tr-TR" dirty="0" smtClean="0"/>
              <a:t> başlamasından sonra </a:t>
            </a:r>
            <a:r>
              <a:rPr lang="tr-TR" b="1" dirty="0" smtClean="0"/>
              <a:t>tüm kalplerde </a:t>
            </a:r>
            <a:r>
              <a:rPr lang="tr-TR" b="1" dirty="0" err="1" smtClean="0"/>
              <a:t>spontan</a:t>
            </a:r>
            <a:r>
              <a:rPr lang="tr-TR" b="1" dirty="0" smtClean="0"/>
              <a:t> </a:t>
            </a:r>
            <a:r>
              <a:rPr lang="tr-TR" b="1" dirty="0" err="1" smtClean="0"/>
              <a:t>ritm</a:t>
            </a:r>
            <a:r>
              <a:rPr lang="tr-TR" dirty="0" smtClean="0"/>
              <a:t> geri dönmüştür</a:t>
            </a:r>
            <a:endParaRPr lang="tr-TR" dirty="0"/>
          </a:p>
        </p:txBody>
      </p:sp>
      <p:sp>
        <p:nvSpPr>
          <p:cNvPr id="17" name="Aşağı Şerit 16"/>
          <p:cNvSpPr/>
          <p:nvPr/>
        </p:nvSpPr>
        <p:spPr>
          <a:xfrm>
            <a:off x="251520" y="1092087"/>
            <a:ext cx="8892480" cy="536713"/>
          </a:xfrm>
          <a:prstGeom prst="ribbon">
            <a:avLst>
              <a:gd name="adj1" fmla="val 1410"/>
              <a:gd name="adj2" fmla="val 56660"/>
            </a:avLst>
          </a:prstGeom>
          <a:gradFill>
            <a:gsLst>
              <a:gs pos="1000">
                <a:schemeClr val="tx2">
                  <a:lumMod val="60000"/>
                  <a:lumOff val="40000"/>
                </a:schemeClr>
              </a:gs>
              <a:gs pos="81000">
                <a:srgbClr val="FF7171"/>
              </a:gs>
              <a:gs pos="100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>
                <a:solidFill>
                  <a:schemeClr val="tx1"/>
                </a:solidFill>
                <a:latin typeface="Bell MT" panose="02020503060305020303" pitchFamily="18" charset="0"/>
              </a:rPr>
              <a:t>dEL</a:t>
            </a:r>
            <a:r>
              <a:rPr lang="tr-TR" b="1" dirty="0">
                <a:solidFill>
                  <a:schemeClr val="tx1"/>
                </a:solidFill>
                <a:latin typeface="Bell MT" panose="02020503060305020303" pitchFamily="18" charset="0"/>
              </a:rPr>
              <a:t> NİDO KARDİYOPLEJİSİ AVANTAJLARI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18</a:t>
            </a:fld>
            <a:endParaRPr lang="tr-TR"/>
          </a:p>
        </p:txBody>
      </p:sp>
      <p:sp>
        <p:nvSpPr>
          <p:cNvPr id="16" name="Metin kutusu 15"/>
          <p:cNvSpPr txBox="1"/>
          <p:nvPr/>
        </p:nvSpPr>
        <p:spPr>
          <a:xfrm>
            <a:off x="2051720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  <p:pic>
        <p:nvPicPr>
          <p:cNvPr id="20" name="Picture 3" descr="C:\Users\Mehmet\Desktop\soru-isareti_19545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21088"/>
            <a:ext cx="741127" cy="85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Dikdörtgen 23"/>
          <p:cNvSpPr/>
          <p:nvPr/>
        </p:nvSpPr>
        <p:spPr>
          <a:xfrm>
            <a:off x="1907704" y="4189503"/>
            <a:ext cx="7022676" cy="9676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Metin kutusu 24"/>
          <p:cNvSpPr txBox="1"/>
          <p:nvPr/>
        </p:nvSpPr>
        <p:spPr>
          <a:xfrm>
            <a:off x="1979712" y="4405527"/>
            <a:ext cx="6878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Temin edilmesi ve saklamanın kolay olması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56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216673" cy="98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kvc\Desktop\indi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95619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kvc\Desktop\indi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780928"/>
            <a:ext cx="95619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kvc\Desktop\indi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73016"/>
            <a:ext cx="95619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kvc\Desktop\indi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530" y="4365104"/>
            <a:ext cx="95619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2195736" y="1988840"/>
            <a:ext cx="673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ell MT" pitchFamily="18" charset="0"/>
              </a:rPr>
              <a:t>Kardiyopleji</a:t>
            </a:r>
            <a:r>
              <a:rPr lang="tr-TR" dirty="0" smtClean="0">
                <a:latin typeface="Bell MT" pitchFamily="18" charset="0"/>
              </a:rPr>
              <a:t> için kullanılan roller </a:t>
            </a:r>
            <a:r>
              <a:rPr lang="tr-TR" dirty="0" err="1" smtClean="0">
                <a:latin typeface="Bell MT" pitchFamily="18" charset="0"/>
              </a:rPr>
              <a:t>pomponın</a:t>
            </a:r>
            <a:r>
              <a:rPr lang="tr-TR" dirty="0" smtClean="0">
                <a:latin typeface="Bell MT" pitchFamily="18" charset="0"/>
              </a:rPr>
              <a:t> </a:t>
            </a:r>
            <a:r>
              <a:rPr lang="tr-TR" dirty="0" err="1" smtClean="0">
                <a:latin typeface="Bell MT" pitchFamily="18" charset="0"/>
              </a:rPr>
              <a:t>oklüzyon</a:t>
            </a:r>
            <a:r>
              <a:rPr lang="tr-TR" dirty="0" smtClean="0">
                <a:latin typeface="Bell MT" pitchFamily="18" charset="0"/>
              </a:rPr>
              <a:t> kontrolü, basınç </a:t>
            </a:r>
            <a:r>
              <a:rPr lang="tr-TR" dirty="0" err="1" smtClean="0">
                <a:latin typeface="Bell MT" pitchFamily="18" charset="0"/>
              </a:rPr>
              <a:t>kontrolü,ısıtıcı</a:t>
            </a:r>
            <a:r>
              <a:rPr lang="tr-TR" dirty="0" smtClean="0">
                <a:latin typeface="Bell MT" pitchFamily="18" charset="0"/>
              </a:rPr>
              <a:t>-soğutucu kontrolü yapılmalı</a:t>
            </a:r>
            <a:endParaRPr lang="tr-TR" dirty="0">
              <a:latin typeface="Bell MT" pitchFamily="18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267744" y="2852936"/>
            <a:ext cx="6590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ell MT" pitchFamily="18" charset="0"/>
              </a:rPr>
              <a:t>Kardiyopleji</a:t>
            </a:r>
            <a:r>
              <a:rPr lang="tr-TR" dirty="0" smtClean="0">
                <a:latin typeface="Bell MT" pitchFamily="18" charset="0"/>
              </a:rPr>
              <a:t> uygun sürede, uygun basınçla, uygun sıcaklıkla verilmeli</a:t>
            </a:r>
            <a:endParaRPr lang="tr-TR" dirty="0">
              <a:latin typeface="Bell MT" pitchFamily="18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2195736" y="3573016"/>
            <a:ext cx="6662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ell MT" pitchFamily="18" charset="0"/>
              </a:rPr>
              <a:t>Kross</a:t>
            </a:r>
            <a:r>
              <a:rPr lang="tr-TR" dirty="0" smtClean="0">
                <a:latin typeface="Bell MT" pitchFamily="18" charset="0"/>
              </a:rPr>
              <a:t> </a:t>
            </a:r>
            <a:r>
              <a:rPr lang="tr-TR" dirty="0" err="1" smtClean="0">
                <a:latin typeface="Bell MT" pitchFamily="18" charset="0"/>
              </a:rPr>
              <a:t>klemp</a:t>
            </a:r>
            <a:r>
              <a:rPr lang="tr-TR" dirty="0" smtClean="0">
                <a:latin typeface="Bell MT" pitchFamily="18" charset="0"/>
              </a:rPr>
              <a:t> süresi en fazla 120 dakika olduğunda </a:t>
            </a:r>
            <a:r>
              <a:rPr lang="tr-TR" dirty="0" err="1" smtClean="0">
                <a:latin typeface="Bell MT" pitchFamily="18" charset="0"/>
              </a:rPr>
              <a:t>antegrad</a:t>
            </a:r>
            <a:r>
              <a:rPr lang="tr-TR" dirty="0" smtClean="0">
                <a:latin typeface="Bell MT" pitchFamily="18" charset="0"/>
              </a:rPr>
              <a:t> idame soğuk </a:t>
            </a:r>
            <a:r>
              <a:rPr lang="tr-TR" dirty="0" err="1" smtClean="0">
                <a:latin typeface="Bell MT" pitchFamily="18" charset="0"/>
              </a:rPr>
              <a:t>kardiyopleji</a:t>
            </a:r>
            <a:r>
              <a:rPr lang="tr-TR" dirty="0" smtClean="0">
                <a:latin typeface="Bell MT" pitchFamily="18" charset="0"/>
              </a:rPr>
              <a:t>  verilmeli</a:t>
            </a:r>
            <a:endParaRPr lang="tr-TR" dirty="0">
              <a:latin typeface="Bell MT" pitchFamily="18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2195736" y="4581128"/>
            <a:ext cx="644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ell MT" pitchFamily="18" charset="0"/>
              </a:rPr>
              <a:t>Kross</a:t>
            </a:r>
            <a:r>
              <a:rPr lang="tr-TR" dirty="0" smtClean="0">
                <a:latin typeface="Bell MT" pitchFamily="18" charset="0"/>
              </a:rPr>
              <a:t> </a:t>
            </a:r>
            <a:r>
              <a:rPr lang="tr-TR" dirty="0" err="1" smtClean="0">
                <a:latin typeface="Bell MT" pitchFamily="18" charset="0"/>
              </a:rPr>
              <a:t>klemp</a:t>
            </a:r>
            <a:r>
              <a:rPr lang="tr-TR" dirty="0" smtClean="0">
                <a:latin typeface="Bell MT" pitchFamily="18" charset="0"/>
              </a:rPr>
              <a:t> açılmasından önce </a:t>
            </a:r>
            <a:r>
              <a:rPr lang="tr-TR" dirty="0" err="1" smtClean="0">
                <a:latin typeface="Bell MT" pitchFamily="18" charset="0"/>
              </a:rPr>
              <a:t>antegrad</a:t>
            </a:r>
            <a:r>
              <a:rPr lang="tr-TR" dirty="0" smtClean="0">
                <a:latin typeface="Bell MT" pitchFamily="18" charset="0"/>
              </a:rPr>
              <a:t> sıcak hot </a:t>
            </a:r>
            <a:r>
              <a:rPr lang="tr-TR" dirty="0" err="1" smtClean="0">
                <a:latin typeface="Bell MT" pitchFamily="18" charset="0"/>
              </a:rPr>
              <a:t>shut</a:t>
            </a:r>
            <a:r>
              <a:rPr lang="tr-TR" dirty="0" smtClean="0">
                <a:latin typeface="Bell MT" pitchFamily="18" charset="0"/>
              </a:rPr>
              <a:t> verilmeli</a:t>
            </a:r>
            <a:endParaRPr lang="tr-TR" dirty="0">
              <a:latin typeface="Bell MT" pitchFamily="18" charset="0"/>
            </a:endParaRPr>
          </a:p>
        </p:txBody>
      </p:sp>
      <p:sp>
        <p:nvSpPr>
          <p:cNvPr id="20" name="Aşağı Şerit 19"/>
          <p:cNvSpPr/>
          <p:nvPr/>
        </p:nvSpPr>
        <p:spPr>
          <a:xfrm>
            <a:off x="251520" y="1092087"/>
            <a:ext cx="8892480" cy="536713"/>
          </a:xfrm>
          <a:prstGeom prst="ribbon">
            <a:avLst>
              <a:gd name="adj1" fmla="val 1410"/>
              <a:gd name="adj2" fmla="val 56660"/>
            </a:avLst>
          </a:prstGeom>
          <a:gradFill>
            <a:gsLst>
              <a:gs pos="1000">
                <a:schemeClr val="tx2">
                  <a:lumMod val="60000"/>
                  <a:lumOff val="40000"/>
                </a:schemeClr>
              </a:gs>
              <a:gs pos="81000">
                <a:srgbClr val="FF7171"/>
              </a:gs>
              <a:gs pos="100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>
                <a:solidFill>
                  <a:schemeClr val="tx1"/>
                </a:solidFill>
                <a:latin typeface="Bell MT" panose="02020503060305020303" pitchFamily="18" charset="0"/>
              </a:rPr>
              <a:t>dEL</a:t>
            </a:r>
            <a:r>
              <a:rPr lang="tr-TR" b="1" dirty="0">
                <a:solidFill>
                  <a:schemeClr val="tx1"/>
                </a:solidFill>
                <a:latin typeface="Bell MT" panose="02020503060305020303" pitchFamily="18" charset="0"/>
              </a:rPr>
              <a:t> NİDO KARDİYOPLEJİSİ </a:t>
            </a:r>
            <a:r>
              <a:rPr lang="tr-TR" b="1" dirty="0" smtClean="0">
                <a:solidFill>
                  <a:schemeClr val="tx1"/>
                </a:solidFill>
                <a:latin typeface="Bell MT" panose="02020503060305020303" pitchFamily="18" charset="0"/>
              </a:rPr>
              <a:t>ÖNERİLER</a:t>
            </a:r>
            <a:endParaRPr lang="tr-TR" b="1" dirty="0">
              <a:solidFill>
                <a:schemeClr val="tx1"/>
              </a:solidFill>
              <a:latin typeface="Bell MT" panose="02020503060305020303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19</a:t>
            </a:fld>
            <a:endParaRPr lang="tr-TR"/>
          </a:p>
        </p:txBody>
      </p:sp>
      <p:sp>
        <p:nvSpPr>
          <p:cNvPr id="19" name="Metin kutusu 18"/>
          <p:cNvSpPr txBox="1"/>
          <p:nvPr/>
        </p:nvSpPr>
        <p:spPr>
          <a:xfrm>
            <a:off x="1979712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6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216673" cy="98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971600" y="1052736"/>
            <a:ext cx="79587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atin typeface="Bell MT" pitchFamily="18" charset="0"/>
              </a:rPr>
              <a:t>İdeal </a:t>
            </a:r>
            <a:r>
              <a:rPr lang="tr-TR" sz="2400" dirty="0" err="1" smtClean="0">
                <a:latin typeface="Bell MT" pitchFamily="18" charset="0"/>
              </a:rPr>
              <a:t>miyokard</a:t>
            </a:r>
            <a:r>
              <a:rPr lang="tr-TR" sz="2400" dirty="0" smtClean="0">
                <a:latin typeface="Bell MT" pitchFamily="18" charset="0"/>
              </a:rPr>
              <a:t> koruma stratejisi belirsizliğini günümüzde hala korumakta ve çalışmalar devam etmektedir</a:t>
            </a:r>
            <a:endParaRPr lang="tr-TR" sz="2400" dirty="0">
              <a:latin typeface="Bell MT" pitchFamily="18" charset="0"/>
            </a:endParaRPr>
          </a:p>
          <a:p>
            <a:r>
              <a:rPr lang="tr-TR" sz="2800" b="1" dirty="0" err="1" smtClean="0">
                <a:solidFill>
                  <a:srgbClr val="FF0000"/>
                </a:solidFill>
                <a:latin typeface="Bell MT" pitchFamily="18" charset="0"/>
              </a:rPr>
              <a:t>dEL</a:t>
            </a:r>
            <a:r>
              <a:rPr lang="tr-TR" sz="2800" b="1" dirty="0" smtClean="0">
                <a:solidFill>
                  <a:srgbClr val="FF0000"/>
                </a:solidFill>
                <a:latin typeface="Bell MT" pitchFamily="18" charset="0"/>
              </a:rPr>
              <a:t> NİDO </a:t>
            </a:r>
            <a:r>
              <a:rPr lang="tr-TR" sz="2800" b="1" dirty="0" err="1" smtClean="0">
                <a:solidFill>
                  <a:srgbClr val="FF0000"/>
                </a:solidFill>
                <a:latin typeface="Bell MT" pitchFamily="18" charset="0"/>
              </a:rPr>
              <a:t>kardiyoplejisi</a:t>
            </a:r>
            <a:r>
              <a:rPr lang="tr-TR" sz="2800" b="1" dirty="0" smtClean="0">
                <a:solidFill>
                  <a:srgbClr val="FF0000"/>
                </a:solidFill>
                <a:latin typeface="Bell MT" pitchFamily="18" charset="0"/>
              </a:rPr>
              <a:t>;</a:t>
            </a:r>
            <a:endParaRPr lang="tr-TR" sz="2400" dirty="0" smtClean="0">
              <a:latin typeface="Bell MT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tr-TR" sz="2400" dirty="0" smtClean="0">
                <a:latin typeface="Bell MT" pitchFamily="18" charset="0"/>
              </a:rPr>
              <a:t>1990’ların başında Pittsburgh Üniversitesi’nde pediatrik kalp cerrahisinde tasarlanmıştır</a:t>
            </a:r>
          </a:p>
          <a:p>
            <a:pPr marL="285750" indent="-285750">
              <a:buFont typeface="Arial" pitchFamily="34" charset="0"/>
              <a:buChar char="•"/>
            </a:pPr>
            <a:endParaRPr lang="tr-TR" sz="2400" dirty="0" smtClean="0">
              <a:latin typeface="Bell MT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tr-TR" sz="2400" dirty="0" smtClean="0">
                <a:latin typeface="Bell MT" pitchFamily="18" charset="0"/>
              </a:rPr>
              <a:t>1994’te Boston </a:t>
            </a:r>
            <a:r>
              <a:rPr lang="tr-TR" sz="2400" dirty="0" err="1" smtClean="0">
                <a:latin typeface="Bell MT" pitchFamily="18" charset="0"/>
              </a:rPr>
              <a:t>Childreen’s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Hospital</a:t>
            </a:r>
            <a:r>
              <a:rPr lang="tr-TR" sz="2400" dirty="0" smtClean="0">
                <a:latin typeface="Bell MT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tr-TR" sz="2400" dirty="0">
              <a:latin typeface="Bell MT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tr-TR" sz="2400" dirty="0" err="1" smtClean="0">
                <a:latin typeface="Bell MT" pitchFamily="18" charset="0"/>
              </a:rPr>
              <a:t>Pedro</a:t>
            </a:r>
            <a:r>
              <a:rPr lang="tr-TR" sz="2400" dirty="0" smtClean="0">
                <a:latin typeface="Bell MT" pitchFamily="18" charset="0"/>
              </a:rPr>
              <a:t> J. Del </a:t>
            </a:r>
            <a:r>
              <a:rPr lang="tr-TR" sz="2400" dirty="0" err="1" smtClean="0">
                <a:latin typeface="Bell MT" pitchFamily="18" charset="0"/>
              </a:rPr>
              <a:t>Nido</a:t>
            </a:r>
            <a:r>
              <a:rPr lang="tr-TR" sz="2400" dirty="0" smtClean="0">
                <a:latin typeface="Bell MT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tr-TR" sz="2400" dirty="0" smtClean="0">
              <a:latin typeface="Bell MT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tr-TR" sz="2400" dirty="0" smtClean="0">
                <a:latin typeface="Bell MT" pitchFamily="18" charset="0"/>
              </a:rPr>
              <a:t>Yetişkin kalp cerrahisinde 2012 yılından itibaren çeşitli kliniklerde kullanılmaya başlanmıştır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smtClean="0">
                <a:latin typeface="Bell MT" pitchFamily="18" charset="0"/>
              </a:rPr>
              <a:t>(New York-</a:t>
            </a:r>
            <a:r>
              <a:rPr lang="tr-TR" sz="2400" dirty="0" err="1" smtClean="0">
                <a:latin typeface="Bell MT" pitchFamily="18" charset="0"/>
              </a:rPr>
              <a:t>Presbiteryan</a:t>
            </a:r>
            <a:r>
              <a:rPr lang="tr-TR" sz="2400" dirty="0" smtClean="0">
                <a:latin typeface="Bell MT" pitchFamily="18" charset="0"/>
              </a:rPr>
              <a:t> Hastanesi, Cleveland Kliniği)</a:t>
            </a:r>
          </a:p>
          <a:p>
            <a:endParaRPr lang="tr-TR" sz="2000" dirty="0">
              <a:latin typeface="Bell MT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2</a:t>
            </a:fld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1907704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14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216673" cy="85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kvc\Desktop\indi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95619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kvc\Desktop\indi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780928"/>
            <a:ext cx="95619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kvc\Desktop\indi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73016"/>
            <a:ext cx="95619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kvc\Desktop\indi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530" y="4365104"/>
            <a:ext cx="95619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2339752" y="2060848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Bell MT" pitchFamily="18" charset="0"/>
              </a:rPr>
              <a:t>Sol </a:t>
            </a:r>
            <a:r>
              <a:rPr lang="tr-TR" dirty="0" err="1" smtClean="0">
                <a:latin typeface="Bell MT" pitchFamily="18" charset="0"/>
              </a:rPr>
              <a:t>atriyum</a:t>
            </a:r>
            <a:r>
              <a:rPr lang="tr-TR" dirty="0" smtClean="0">
                <a:latin typeface="Bell MT" pitchFamily="18" charset="0"/>
              </a:rPr>
              <a:t> </a:t>
            </a:r>
            <a:r>
              <a:rPr lang="tr-TR" dirty="0" err="1" smtClean="0">
                <a:latin typeface="Bell MT" pitchFamily="18" charset="0"/>
              </a:rPr>
              <a:t>ventinin</a:t>
            </a:r>
            <a:r>
              <a:rPr lang="tr-TR" dirty="0" smtClean="0">
                <a:latin typeface="Bell MT" pitchFamily="18" charset="0"/>
              </a:rPr>
              <a:t> etkin kullanılması </a:t>
            </a:r>
            <a:endParaRPr lang="tr-TR" dirty="0">
              <a:latin typeface="Bell MT" pitchFamily="18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301852" y="2780928"/>
            <a:ext cx="673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Bell MT" pitchFamily="18" charset="0"/>
              </a:rPr>
              <a:t>Del </a:t>
            </a:r>
            <a:r>
              <a:rPr lang="tr-TR" dirty="0" err="1" smtClean="0">
                <a:latin typeface="Bell MT" pitchFamily="18" charset="0"/>
              </a:rPr>
              <a:t>Nido</a:t>
            </a:r>
            <a:r>
              <a:rPr lang="tr-TR" dirty="0" smtClean="0">
                <a:latin typeface="Bell MT" pitchFamily="18" charset="0"/>
              </a:rPr>
              <a:t> </a:t>
            </a:r>
            <a:r>
              <a:rPr lang="tr-TR" dirty="0" err="1" smtClean="0">
                <a:latin typeface="Bell MT" pitchFamily="18" charset="0"/>
              </a:rPr>
              <a:t>kardiyopleji</a:t>
            </a:r>
            <a:r>
              <a:rPr lang="tr-TR" dirty="0" smtClean="0">
                <a:latin typeface="Bell MT" pitchFamily="18" charset="0"/>
              </a:rPr>
              <a:t> solüsyonun uygun şartlarda saklanması</a:t>
            </a:r>
            <a:endParaRPr lang="tr-TR" dirty="0">
              <a:latin typeface="Bell MT" pitchFamily="18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2339752" y="3574757"/>
            <a:ext cx="6590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ell MT" pitchFamily="18" charset="0"/>
              </a:rPr>
              <a:t>Kardiyopleji</a:t>
            </a:r>
            <a:r>
              <a:rPr lang="tr-TR" dirty="0" smtClean="0">
                <a:latin typeface="Bell MT" pitchFamily="18" charset="0"/>
              </a:rPr>
              <a:t> verilmesi ve uygun </a:t>
            </a:r>
            <a:r>
              <a:rPr lang="tr-TR" dirty="0" err="1" smtClean="0">
                <a:latin typeface="Bell MT" pitchFamily="18" charset="0"/>
              </a:rPr>
              <a:t>vent</a:t>
            </a:r>
            <a:r>
              <a:rPr lang="tr-TR" dirty="0" smtClean="0">
                <a:latin typeface="Bell MT" pitchFamily="18" charset="0"/>
              </a:rPr>
              <a:t> edilebilmesi için hastaya uygun </a:t>
            </a:r>
            <a:r>
              <a:rPr lang="tr-TR" dirty="0" err="1" smtClean="0">
                <a:latin typeface="Bell MT" pitchFamily="18" charset="0"/>
              </a:rPr>
              <a:t>Root</a:t>
            </a:r>
            <a:r>
              <a:rPr lang="tr-TR" dirty="0" smtClean="0">
                <a:latin typeface="Bell MT" pitchFamily="18" charset="0"/>
              </a:rPr>
              <a:t> </a:t>
            </a:r>
            <a:r>
              <a:rPr lang="tr-TR" dirty="0" err="1" smtClean="0">
                <a:latin typeface="Bell MT" pitchFamily="18" charset="0"/>
              </a:rPr>
              <a:t>Kanülünün</a:t>
            </a:r>
            <a:r>
              <a:rPr lang="tr-TR" dirty="0" smtClean="0">
                <a:latin typeface="Bell MT" pitchFamily="18" charset="0"/>
              </a:rPr>
              <a:t> verilmesi</a:t>
            </a:r>
            <a:endParaRPr lang="tr-TR" dirty="0">
              <a:latin typeface="Bell MT" pitchFamily="18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301852" y="4510861"/>
            <a:ext cx="6628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Bell MT" pitchFamily="18" charset="0"/>
              </a:rPr>
              <a:t>Ekip olarak iletişimin iyi olması ve </a:t>
            </a:r>
            <a:r>
              <a:rPr lang="tr-TR" dirty="0" err="1" smtClean="0">
                <a:latin typeface="Bell MT" pitchFamily="18" charset="0"/>
              </a:rPr>
              <a:t>kardiyoplejinin</a:t>
            </a:r>
            <a:r>
              <a:rPr lang="tr-TR" dirty="0" smtClean="0">
                <a:latin typeface="Bell MT" pitchFamily="18" charset="0"/>
              </a:rPr>
              <a:t> uygulama şekli hakkında ekip bilgilendirilmeli</a:t>
            </a:r>
            <a:endParaRPr lang="tr-TR" dirty="0">
              <a:latin typeface="Bell MT" pitchFamily="18" charset="0"/>
            </a:endParaRPr>
          </a:p>
        </p:txBody>
      </p:sp>
      <p:sp>
        <p:nvSpPr>
          <p:cNvPr id="18" name="Aşağı Şerit 17"/>
          <p:cNvSpPr/>
          <p:nvPr/>
        </p:nvSpPr>
        <p:spPr>
          <a:xfrm>
            <a:off x="251520" y="1092087"/>
            <a:ext cx="8892480" cy="536713"/>
          </a:xfrm>
          <a:prstGeom prst="ribbon">
            <a:avLst>
              <a:gd name="adj1" fmla="val 1410"/>
              <a:gd name="adj2" fmla="val 56660"/>
            </a:avLst>
          </a:prstGeom>
          <a:gradFill>
            <a:gsLst>
              <a:gs pos="1000">
                <a:schemeClr val="tx2">
                  <a:lumMod val="60000"/>
                  <a:lumOff val="40000"/>
                </a:schemeClr>
              </a:gs>
              <a:gs pos="81000">
                <a:srgbClr val="FF7171"/>
              </a:gs>
              <a:gs pos="100000">
                <a:srgbClr val="FF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 smtClean="0">
                <a:solidFill>
                  <a:schemeClr val="tx1"/>
                </a:solidFill>
                <a:latin typeface="Bell MT" panose="02020503060305020303" pitchFamily="18" charset="0"/>
              </a:rPr>
              <a:t>dEL</a:t>
            </a:r>
            <a:r>
              <a:rPr lang="tr-TR" b="1" dirty="0" smtClean="0">
                <a:solidFill>
                  <a:schemeClr val="tx1"/>
                </a:solidFill>
                <a:latin typeface="Bell MT" panose="02020503060305020303" pitchFamily="18" charset="0"/>
              </a:rPr>
              <a:t> NİDO KARDİYOPLEJİSİ ÖNERİLER</a:t>
            </a:r>
            <a:endParaRPr lang="tr-TR" b="1" dirty="0">
              <a:solidFill>
                <a:schemeClr val="tx1"/>
              </a:solidFill>
              <a:latin typeface="Bell MT" panose="02020503060305020303" pitchFamily="18" charset="0"/>
            </a:endParaRPr>
          </a:p>
        </p:txBody>
      </p:sp>
      <p:sp>
        <p:nvSpPr>
          <p:cNvPr id="19" name="Slayt Numarası Yer Tutucusu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20</a:t>
            </a:fld>
            <a:endParaRPr lang="tr-TR"/>
          </a:p>
        </p:txBody>
      </p:sp>
      <p:sp>
        <p:nvSpPr>
          <p:cNvPr id="20" name="Metin kutusu 19"/>
          <p:cNvSpPr txBox="1"/>
          <p:nvPr/>
        </p:nvSpPr>
        <p:spPr>
          <a:xfrm>
            <a:off x="1979712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6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kvc\Desktop\en s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8" y="-27384"/>
            <a:ext cx="9149334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etin kutusu 9"/>
          <p:cNvSpPr txBox="1"/>
          <p:nvPr/>
        </p:nvSpPr>
        <p:spPr>
          <a:xfrm>
            <a:off x="2267744" y="4725144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dirty="0" smtClean="0">
                <a:solidFill>
                  <a:srgbClr val="FF0000"/>
                </a:solidFill>
                <a:latin typeface="Bell MT" panose="02020503060305020303" pitchFamily="18" charset="0"/>
              </a:rPr>
              <a:t>TEŞEKKÜRLER</a:t>
            </a:r>
            <a:endParaRPr lang="tr-TR" sz="5400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pic>
        <p:nvPicPr>
          <p:cNvPr id="2051" name="Picture 3" descr="C:\Users\Mehmet\Desktop\10-kasi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53504"/>
            <a:ext cx="6552728" cy="2739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21</a:t>
            </a:fld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2051720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1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7"/>
            <a:ext cx="6216673" cy="85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240721451"/>
              </p:ext>
            </p:extLst>
          </p:nvPr>
        </p:nvGraphicFramePr>
        <p:xfrm>
          <a:off x="1475656" y="980728"/>
          <a:ext cx="69744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2267744" y="422108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ell MT" pitchFamily="18" charset="0"/>
              </a:rPr>
              <a:t>Asidoz</a:t>
            </a:r>
            <a:endParaRPr lang="tr-TR" dirty="0">
              <a:latin typeface="Bell MT" pitchFamily="18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475656" y="528204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Bell MT" pitchFamily="18" charset="0"/>
              </a:rPr>
              <a:t>İyon dağılımı değişiklikleri</a:t>
            </a:r>
            <a:endParaRPr lang="tr-TR" dirty="0">
              <a:latin typeface="Bell MT" pitchFamily="18" charset="0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3</a:t>
            </a:fld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1979712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14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7"/>
            <a:ext cx="6216673" cy="85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val="1544172998"/>
              </p:ext>
            </p:extLst>
          </p:nvPr>
        </p:nvGraphicFramePr>
        <p:xfrm>
          <a:off x="1596008" y="1196752"/>
          <a:ext cx="6360368" cy="4163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4</a:t>
            </a:fld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1979712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14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292052" y="5074523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7"/>
            <a:ext cx="6216673" cy="85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etin kutusu 9"/>
          <p:cNvSpPr txBox="1"/>
          <p:nvPr/>
        </p:nvSpPr>
        <p:spPr>
          <a:xfrm>
            <a:off x="827584" y="1052736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latin typeface="Bell MT" pitchFamily="18" charset="0"/>
              </a:rPr>
              <a:t>HÜCRE MEMBRANI ÜZERİNDE ETKİLİ OLAN </a:t>
            </a:r>
          </a:p>
          <a:p>
            <a:pPr algn="ctr"/>
            <a:r>
              <a:rPr lang="tr-TR" sz="2000" b="1" dirty="0" err="1" smtClean="0">
                <a:solidFill>
                  <a:srgbClr val="FF0000"/>
                </a:solidFill>
                <a:latin typeface="Bell MT" pitchFamily="18" charset="0"/>
              </a:rPr>
              <a:t>dEL</a:t>
            </a:r>
            <a:r>
              <a:rPr lang="tr-TR" sz="2000" b="1" dirty="0" smtClean="0">
                <a:solidFill>
                  <a:srgbClr val="FF0000"/>
                </a:solidFill>
                <a:latin typeface="Bell MT" pitchFamily="18" charset="0"/>
              </a:rPr>
              <a:t> NİDO KARDİYOPLEJİSİ </a:t>
            </a:r>
            <a:r>
              <a:rPr lang="tr-TR" b="1" dirty="0" smtClean="0">
                <a:latin typeface="Bell MT" pitchFamily="18" charset="0"/>
              </a:rPr>
              <a:t>STABİLİZATÖR AJANLARI</a:t>
            </a:r>
            <a:endParaRPr lang="tr-TR" b="1" dirty="0">
              <a:latin typeface="Bell MT" pitchFamily="18" charset="0"/>
            </a:endParaRPr>
          </a:p>
        </p:txBody>
      </p:sp>
      <p:graphicFrame>
        <p:nvGraphicFramePr>
          <p:cNvPr id="12" name="Diyagram 11"/>
          <p:cNvGraphicFramePr/>
          <p:nvPr>
            <p:extLst>
              <p:ext uri="{D42A27DB-BD31-4B8C-83A1-F6EECF244321}">
                <p14:modId xmlns:p14="http://schemas.microsoft.com/office/powerpoint/2010/main" val="3125155571"/>
              </p:ext>
            </p:extLst>
          </p:nvPr>
        </p:nvGraphicFramePr>
        <p:xfrm>
          <a:off x="1115616" y="1729844"/>
          <a:ext cx="7704856" cy="364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8" name="5-Nokta Yıldız 17"/>
          <p:cNvSpPr/>
          <p:nvPr/>
        </p:nvSpPr>
        <p:spPr>
          <a:xfrm>
            <a:off x="3563888" y="1916832"/>
            <a:ext cx="288032" cy="21602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5-Nokta Yıldız 18"/>
          <p:cNvSpPr/>
          <p:nvPr/>
        </p:nvSpPr>
        <p:spPr>
          <a:xfrm>
            <a:off x="3995936" y="1916832"/>
            <a:ext cx="288032" cy="21602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5-Nokta Yıldız 19"/>
          <p:cNvSpPr/>
          <p:nvPr/>
        </p:nvSpPr>
        <p:spPr>
          <a:xfrm>
            <a:off x="4427984" y="1916832"/>
            <a:ext cx="288032" cy="21602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5-Nokta Yıldız 20"/>
          <p:cNvSpPr/>
          <p:nvPr/>
        </p:nvSpPr>
        <p:spPr>
          <a:xfrm>
            <a:off x="4860032" y="1916832"/>
            <a:ext cx="288032" cy="21602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5-Nokta Yıldız 21"/>
          <p:cNvSpPr/>
          <p:nvPr/>
        </p:nvSpPr>
        <p:spPr>
          <a:xfrm>
            <a:off x="5292080" y="1916832"/>
            <a:ext cx="288032" cy="21602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5</a:t>
            </a:fld>
            <a:endParaRPr lang="tr-TR"/>
          </a:p>
        </p:txBody>
      </p:sp>
      <p:sp>
        <p:nvSpPr>
          <p:cNvPr id="16" name="Metin kutusu 15"/>
          <p:cNvSpPr txBox="1"/>
          <p:nvPr/>
        </p:nvSpPr>
        <p:spPr>
          <a:xfrm>
            <a:off x="1835696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6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kvc\Desktop\en s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34" y="-27384"/>
            <a:ext cx="9149334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1187624" y="1052736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Bell MT" pitchFamily="18" charset="0"/>
              </a:rPr>
              <a:t>HÜCRE MEMBRANI ÜZERİNDE ETKİLİ OLAN </a:t>
            </a:r>
          </a:p>
          <a:p>
            <a:pPr algn="ctr"/>
            <a:r>
              <a:rPr lang="tr-TR" sz="2400" b="1" dirty="0" err="1" smtClean="0">
                <a:solidFill>
                  <a:srgbClr val="FF0000"/>
                </a:solidFill>
                <a:latin typeface="Bell MT" pitchFamily="18" charset="0"/>
              </a:rPr>
              <a:t>dEL</a:t>
            </a:r>
            <a:r>
              <a:rPr lang="tr-TR" sz="2400" b="1" dirty="0" smtClean="0">
                <a:solidFill>
                  <a:srgbClr val="FF0000"/>
                </a:solidFill>
                <a:latin typeface="Bell MT" pitchFamily="18" charset="0"/>
              </a:rPr>
              <a:t> NİDO KARDİYOPLEJİSİ </a:t>
            </a:r>
            <a:r>
              <a:rPr lang="tr-TR" sz="2000" b="1" dirty="0" smtClean="0">
                <a:latin typeface="Bell MT" pitchFamily="18" charset="0"/>
              </a:rPr>
              <a:t>STABİLİZATÖR AJANLARI</a:t>
            </a:r>
            <a:endParaRPr lang="tr-TR" sz="2000" b="1" dirty="0">
              <a:latin typeface="Bell MT" pitchFamily="18" charset="0"/>
            </a:endParaRPr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4030943227"/>
              </p:ext>
            </p:extLst>
          </p:nvPr>
        </p:nvGraphicFramePr>
        <p:xfrm>
          <a:off x="971600" y="2132856"/>
          <a:ext cx="7848872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6</a:t>
            </a:fld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979712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99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216673" cy="98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Diyagram 9"/>
          <p:cNvGraphicFramePr/>
          <p:nvPr>
            <p:extLst>
              <p:ext uri="{D42A27DB-BD31-4B8C-83A1-F6EECF244321}">
                <p14:modId xmlns:p14="http://schemas.microsoft.com/office/powerpoint/2010/main" val="2624712325"/>
              </p:ext>
            </p:extLst>
          </p:nvPr>
        </p:nvGraphicFramePr>
        <p:xfrm>
          <a:off x="1187624" y="2132856"/>
          <a:ext cx="7632848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Metin kutusu 10"/>
          <p:cNvSpPr txBox="1"/>
          <p:nvPr/>
        </p:nvSpPr>
        <p:spPr>
          <a:xfrm>
            <a:off x="1187624" y="1052736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Bell MT" pitchFamily="18" charset="0"/>
              </a:rPr>
              <a:t>HÜCRE MEMBRANI ÜZERİNDE ETKİLİ OLAN </a:t>
            </a:r>
          </a:p>
          <a:p>
            <a:pPr algn="ctr"/>
            <a:r>
              <a:rPr lang="tr-TR" sz="2400" b="1" dirty="0" err="1" smtClean="0">
                <a:solidFill>
                  <a:srgbClr val="FF0000"/>
                </a:solidFill>
                <a:latin typeface="Bell MT" pitchFamily="18" charset="0"/>
              </a:rPr>
              <a:t>dEL</a:t>
            </a:r>
            <a:r>
              <a:rPr lang="tr-TR" sz="2400" b="1" dirty="0" smtClean="0">
                <a:solidFill>
                  <a:srgbClr val="FF0000"/>
                </a:solidFill>
                <a:latin typeface="Bell MT" pitchFamily="18" charset="0"/>
              </a:rPr>
              <a:t> NİDO KARDİYOPLEJİSİ </a:t>
            </a:r>
            <a:r>
              <a:rPr lang="tr-TR" sz="2000" b="1" dirty="0" smtClean="0">
                <a:latin typeface="Bell MT" pitchFamily="18" charset="0"/>
              </a:rPr>
              <a:t>STABİLİZATÖR AJANLARI</a:t>
            </a:r>
            <a:endParaRPr lang="tr-TR" sz="2000" b="1" dirty="0">
              <a:latin typeface="Bell MT" pitchFamily="18" charset="0"/>
            </a:endParaRPr>
          </a:p>
        </p:txBody>
      </p:sp>
      <p:grpSp>
        <p:nvGrpSpPr>
          <p:cNvPr id="12" name="Grup 11"/>
          <p:cNvGrpSpPr/>
          <p:nvPr/>
        </p:nvGrpSpPr>
        <p:grpSpPr>
          <a:xfrm>
            <a:off x="3203848" y="3789040"/>
            <a:ext cx="5577888" cy="939690"/>
            <a:chOff x="1924299" y="0"/>
            <a:chExt cx="5217848" cy="939690"/>
          </a:xfrm>
        </p:grpSpPr>
        <p:sp>
          <p:nvSpPr>
            <p:cNvPr id="13" name="Dikdörtgen 12"/>
            <p:cNvSpPr/>
            <p:nvPr/>
          </p:nvSpPr>
          <p:spPr>
            <a:xfrm>
              <a:off x="1924299" y="0"/>
              <a:ext cx="5217848" cy="93969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Dikdörtgen 13"/>
            <p:cNvSpPr/>
            <p:nvPr/>
          </p:nvSpPr>
          <p:spPr>
            <a:xfrm>
              <a:off x="1924299" y="0"/>
              <a:ext cx="5217848" cy="9396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just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kern="1200" dirty="0" err="1" smtClean="0"/>
                <a:t>Diyastolik</a:t>
              </a:r>
              <a:r>
                <a:rPr lang="tr-TR" sz="2000" kern="1200" dirty="0" smtClean="0"/>
                <a:t> </a:t>
              </a:r>
              <a:r>
                <a:rPr lang="tr-TR" sz="2000" kern="1200" dirty="0" err="1" smtClean="0"/>
                <a:t>Arrest</a:t>
              </a:r>
              <a:r>
                <a:rPr lang="tr-TR" sz="2000" kern="1200" dirty="0" smtClean="0"/>
                <a:t> sağlandığında </a:t>
              </a:r>
              <a:r>
                <a:rPr lang="tr-TR" sz="2000" b="1" kern="1200" dirty="0" smtClean="0"/>
                <a:t>uzun süreli </a:t>
              </a:r>
              <a:r>
                <a:rPr lang="tr-TR" sz="2000" b="1" kern="1200" dirty="0" err="1" smtClean="0"/>
                <a:t>iskemi</a:t>
              </a:r>
              <a:r>
                <a:rPr lang="tr-TR" sz="2000" b="1" kern="1200" dirty="0" smtClean="0"/>
                <a:t> ve </a:t>
              </a:r>
              <a:r>
                <a:rPr lang="tr-TR" sz="2000" b="1" kern="1200" dirty="0" err="1" smtClean="0"/>
                <a:t>reperfüzyon</a:t>
              </a:r>
              <a:r>
                <a:rPr lang="tr-TR" sz="2000" b="1" kern="1200" dirty="0" smtClean="0"/>
                <a:t> dönemlerinde kalsiyumun aşırı yüklenmesini önlemesi</a:t>
              </a:r>
              <a:endParaRPr lang="tr-TR" sz="2000" b="1" kern="1200" dirty="0"/>
            </a:p>
          </p:txBody>
        </p:sp>
      </p:grp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7</a:t>
            </a:fld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1979712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6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216673" cy="85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3820195321"/>
              </p:ext>
            </p:extLst>
          </p:nvPr>
        </p:nvGraphicFramePr>
        <p:xfrm>
          <a:off x="1187624" y="2132856"/>
          <a:ext cx="763284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Metin kutusu 9"/>
          <p:cNvSpPr txBox="1"/>
          <p:nvPr/>
        </p:nvSpPr>
        <p:spPr>
          <a:xfrm>
            <a:off x="1187624" y="1075383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Bell MT" pitchFamily="18" charset="0"/>
              </a:rPr>
              <a:t>HÜCRE MEMBRANI ÜZERİNDE ETKİLİ OLAN </a:t>
            </a:r>
          </a:p>
          <a:p>
            <a:pPr algn="ctr"/>
            <a:r>
              <a:rPr lang="tr-TR" sz="2400" b="1" dirty="0" err="1" smtClean="0">
                <a:solidFill>
                  <a:srgbClr val="FF0000"/>
                </a:solidFill>
                <a:latin typeface="Bell MT" pitchFamily="18" charset="0"/>
              </a:rPr>
              <a:t>dEL</a:t>
            </a:r>
            <a:r>
              <a:rPr lang="tr-TR" sz="2400" b="1" dirty="0" smtClean="0">
                <a:solidFill>
                  <a:srgbClr val="FF0000"/>
                </a:solidFill>
                <a:latin typeface="Bell MT" pitchFamily="18" charset="0"/>
              </a:rPr>
              <a:t> NİDO KARDİYOPLEJİSİ </a:t>
            </a:r>
            <a:r>
              <a:rPr lang="tr-TR" sz="2000" b="1" dirty="0" smtClean="0">
                <a:latin typeface="Bell MT" pitchFamily="18" charset="0"/>
              </a:rPr>
              <a:t>STABİLİZATÖR AJANLARI</a:t>
            </a:r>
            <a:endParaRPr lang="tr-TR" sz="2000" b="1" dirty="0">
              <a:latin typeface="Bell MT" pitchFamily="18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8</a:t>
            </a:fld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1907704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14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hmet\Desktop\soldan damar res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147565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ehmet\Desktop\sağdan damar res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1888">
            <a:off x="7120154" y="4858499"/>
            <a:ext cx="1788578" cy="174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Mehmet\Desktop\ortadan damar resm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56406"/>
            <a:ext cx="6216673" cy="98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ehmet\Desktop\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8732"/>
            <a:ext cx="1152128" cy="104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vc\Desktop\amblem gaz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869" y="78732"/>
            <a:ext cx="960511" cy="9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etin kutusu 9"/>
          <p:cNvSpPr txBox="1"/>
          <p:nvPr/>
        </p:nvSpPr>
        <p:spPr>
          <a:xfrm>
            <a:off x="1187624" y="1124744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Bell MT" pitchFamily="18" charset="0"/>
              </a:rPr>
              <a:t>HÜCRE MEMBRANI ÜZERİNDE ETKİLİ OLAN </a:t>
            </a:r>
          </a:p>
          <a:p>
            <a:pPr algn="ctr"/>
            <a:r>
              <a:rPr lang="tr-TR" sz="2400" b="1" dirty="0" err="1" smtClean="0">
                <a:solidFill>
                  <a:srgbClr val="FF0000"/>
                </a:solidFill>
                <a:latin typeface="Bell MT" pitchFamily="18" charset="0"/>
              </a:rPr>
              <a:t>dEL</a:t>
            </a:r>
            <a:r>
              <a:rPr lang="tr-TR" sz="2400" b="1" dirty="0" smtClean="0">
                <a:solidFill>
                  <a:srgbClr val="FF0000"/>
                </a:solidFill>
                <a:latin typeface="Bell MT" pitchFamily="18" charset="0"/>
              </a:rPr>
              <a:t> NİDO KARDİYOPLEJİSİ </a:t>
            </a:r>
            <a:r>
              <a:rPr lang="tr-TR" sz="2000" b="1" dirty="0" smtClean="0">
                <a:latin typeface="Bell MT" pitchFamily="18" charset="0"/>
              </a:rPr>
              <a:t>STABİLİZATÖR AJANLARI</a:t>
            </a:r>
            <a:endParaRPr lang="tr-TR" sz="2000" b="1" dirty="0">
              <a:latin typeface="Bell MT" pitchFamily="18" charset="0"/>
            </a:endParaRPr>
          </a:p>
        </p:txBody>
      </p:sp>
      <p:graphicFrame>
        <p:nvGraphicFramePr>
          <p:cNvPr id="11" name="Diyagram 10"/>
          <p:cNvGraphicFramePr/>
          <p:nvPr>
            <p:extLst>
              <p:ext uri="{D42A27DB-BD31-4B8C-83A1-F6EECF244321}">
                <p14:modId xmlns:p14="http://schemas.microsoft.com/office/powerpoint/2010/main" val="2806028931"/>
              </p:ext>
            </p:extLst>
          </p:nvPr>
        </p:nvGraphicFramePr>
        <p:xfrm>
          <a:off x="1193465" y="2132856"/>
          <a:ext cx="7627007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A8723-81B7-4C2A-8454-2763A5445943}" type="slidenum">
              <a:rPr lang="tr-TR" smtClean="0"/>
              <a:t>9</a:t>
            </a:fld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1979712" y="6536377"/>
            <a:ext cx="56166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Bell MT" panose="02020503060305020303" pitchFamily="18" charset="0"/>
              </a:rPr>
              <a:t>Gazi Üniversitesi Tıp Fakültesi Hastanesi Kalp ve Damar </a:t>
            </a:r>
            <a:r>
              <a:rPr lang="tr-TR" sz="1200" b="1" dirty="0" err="1" smtClean="0">
                <a:latin typeface="Bell MT" panose="02020503060305020303" pitchFamily="18" charset="0"/>
              </a:rPr>
              <a:t>Cerahisi</a:t>
            </a:r>
            <a:r>
              <a:rPr lang="tr-TR" sz="1200" b="1" dirty="0" smtClean="0">
                <a:latin typeface="Bell MT" panose="02020503060305020303" pitchFamily="18" charset="0"/>
              </a:rPr>
              <a:t> A.D.-ANKARA</a:t>
            </a:r>
            <a:endParaRPr lang="tr-TR" sz="1200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6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1197</Words>
  <Application>Microsoft Office PowerPoint</Application>
  <PresentationFormat>Ekran Gösterisi (4:3)</PresentationFormat>
  <Paragraphs>186</Paragraphs>
  <Slides>21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SolidShare.Net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Mehmet</dc:creator>
  <cp:lastModifiedBy>Mehmet</cp:lastModifiedBy>
  <cp:revision>79</cp:revision>
  <cp:lastPrinted>2019-11-01T10:33:44Z</cp:lastPrinted>
  <dcterms:created xsi:type="dcterms:W3CDTF">2019-10-29T09:58:52Z</dcterms:created>
  <dcterms:modified xsi:type="dcterms:W3CDTF">2019-11-05T15:26:55Z</dcterms:modified>
</cp:coreProperties>
</file>