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notesSlides/notesSlide2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47.xml.rels" ContentType="application/vnd.openxmlformats-package.relationships+xml"/>
  <Override PartName="/ppt/notesSlides/_rels/notesSlide4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58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_rels/slide53.xml.rels" ContentType="application/vnd.openxmlformats-package.relationships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6.xml.rels" ContentType="application/vnd.openxmlformats-package.relationships+xml"/>
  <Override PartName="/ppt/slides/_rels/slide51.xml.rels" ContentType="application/vnd.openxmlformats-package.relationships+xml"/>
  <Override PartName="/ppt/slides/_rels/slide7.xml.rels" ContentType="application/vnd.openxmlformats-package.relationships+xml"/>
  <Override PartName="/ppt/slides/_rels/slide52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65.xml.rels" ContentType="application/vnd.openxmlformats-package.relationships+xml"/>
  <Override PartName="/ppt/media/image75.png" ContentType="image/png"/>
  <Override PartName="/ppt/media/image9.png" ContentType="image/png"/>
  <Override PartName="/ppt/media/image57.png" ContentType="image/png"/>
  <Override PartName="/ppt/media/image1.png" ContentType="image/png"/>
  <Override PartName="/ppt/media/image2.png" ContentType="image/png"/>
  <Override PartName="/ppt/media/image106.jpeg" ContentType="image/jpeg"/>
  <Override PartName="/ppt/media/image17.jpeg" ContentType="image/jpeg"/>
  <Override PartName="/ppt/media/image3.png" ContentType="image/png"/>
  <Override PartName="/ppt/media/image189.png" ContentType="image/png"/>
  <Override PartName="/ppt/media/image134.jpeg" ContentType="image/jpeg"/>
  <Override PartName="/ppt/media/image45.jpeg" ContentType="image/jpeg"/>
  <Override PartName="/ppt/media/image70.png" ContentType="image/png"/>
  <Override PartName="/ppt/media/image4.png" ContentType="image/png"/>
  <Override PartName="/ppt/media/image5.png" ContentType="image/png"/>
  <Override PartName="/ppt/media/image41.png" ContentType="image/png"/>
  <Override PartName="/ppt/media/image8.jpeg" ContentType="image/jpeg"/>
  <Override PartName="/ppt/media/image190.jpeg" ContentType="image/jpeg"/>
  <Override PartName="/ppt/media/image6.png" ContentType="image/png"/>
  <Override PartName="/ppt/media/image62.jpeg" ContentType="image/jpeg"/>
  <Override PartName="/ppt/media/image7.png" ContentType="image/png"/>
  <Override PartName="/ppt/media/image10.png" ContentType="image/png"/>
  <Override PartName="/ppt/media/image11.jpeg" ContentType="image/jpeg"/>
  <Override PartName="/ppt/media/image101.jpeg" ContentType="image/jpeg"/>
  <Override PartName="/ppt/media/image76.png" ContentType="image/png"/>
  <Override PartName="/ppt/media/image12.jpeg" ContentType="image/jpeg"/>
  <Override PartName="/ppt/media/image135.jpeg" ContentType="image/jpeg"/>
  <Override PartName="/ppt/media/image46.jpeg" ContentType="image/jpeg"/>
  <Override PartName="/ppt/media/image13.png" ContentType="image/png"/>
  <Override PartName="/ppt/media/image14.png" ContentType="image/png"/>
  <Override PartName="/ppt/media/image15.jpeg" ContentType="image/jpeg"/>
  <Override PartName="/ppt/media/image121.png" ContentType="image/png"/>
  <Override PartName="/ppt/media/image83.jpeg" ContentType="image/jpeg"/>
  <Override PartName="/ppt/media/image49.png" ContentType="image/png"/>
  <Override PartName="/ppt/media/image16.jpeg" ContentType="image/jpeg"/>
  <Override PartName="/ppt/media/image18.png" ContentType="image/png"/>
  <Override PartName="/ppt/media/image80.jpeg" ContentType="image/jpeg"/>
  <Override PartName="/ppt/media/image19.png" ContentType="image/png"/>
  <Override PartName="/ppt/media/image40.jpeg" ContentType="image/jpeg"/>
  <Override PartName="/ppt/media/image20.png" ContentType="image/png"/>
  <Override PartName="/ppt/media/image58.jpeg" ContentType="image/jpe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199.jpeg" ContentType="image/jpeg"/>
  <Override PartName="/ppt/media/image100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59.jpeg" ContentType="image/jpeg"/>
  <Override PartName="/ppt/media/image31.png" ContentType="image/png"/>
  <Override PartName="/ppt/media/image109.jpeg" ContentType="image/jpeg"/>
  <Override PartName="/ppt/media/image53.gif" ContentType="image/gif"/>
  <Override PartName="/ppt/media/image32.png" ContentType="image/png"/>
  <Override PartName="/ppt/media/image33.png" ContentType="image/png"/>
  <Override PartName="/ppt/media/image34.png" ContentType="image/png"/>
  <Override PartName="/ppt/media/image124.jpeg" ContentType="image/jpeg"/>
  <Override PartName="/ppt/media/image35.jpeg" ContentType="image/jpeg"/>
  <Override PartName="/ppt/media/image65.jpeg" ContentType="image/jpeg"/>
  <Override PartName="/ppt/media/image36.png" ContentType="image/png"/>
  <Override PartName="/ppt/media/image37.png" ContentType="image/png"/>
  <Override PartName="/ppt/media/image38.jpeg" ContentType="image/jpeg"/>
  <Override PartName="/ppt/media/image39.jpeg" ContentType="image/jpeg"/>
  <Override PartName="/ppt/media/image42.png" ContentType="image/png"/>
  <Override PartName="/ppt/media/image50.png" ContentType="image/png"/>
  <Override PartName="/ppt/media/image169.png" ContentType="image/png"/>
  <Override PartName="/ppt/media/image43.jpeg" ContentType="image/jpeg"/>
  <Override PartName="/ppt/media/image179.png" ContentType="image/png"/>
  <Override PartName="/ppt/media/image133.jpeg" ContentType="image/jpeg"/>
  <Override PartName="/ppt/media/image44.jpeg" ContentType="image/jpeg"/>
  <Override PartName="/ppt/media/image47.png" ContentType="image/png"/>
  <Override PartName="/ppt/media/image55.jpeg" ContentType="image/jpeg"/>
  <Override PartName="/ppt/media/image48.png" ContentType="image/png"/>
  <Override PartName="/ppt/media/image51.png" ContentType="image/png"/>
  <Override PartName="/ppt/media/image52.png" ContentType="image/png"/>
  <Override PartName="/ppt/media/image54.jpeg" ContentType="image/jpeg"/>
  <Override PartName="/ppt/media/image56.png" ContentType="image/png"/>
  <Override PartName="/ppt/media/image182.png" ContentType="image/png"/>
  <Override PartName="/ppt/media/image60.jpeg" ContentType="image/jpeg"/>
  <Override PartName="/ppt/media/image63.png" ContentType="image/png"/>
  <Override PartName="/ppt/media/image192.png" ContentType="image/png"/>
  <Override PartName="/ppt/media/image61.jpeg" ContentType="image/jpeg"/>
  <Override PartName="/ppt/media/image64.png" ContentType="image/png"/>
  <Override PartName="/ppt/media/image66.jpeg" ContentType="image/jpeg"/>
  <Override PartName="/ppt/media/image118.png" ContentType="image/png"/>
  <Override PartName="/ppt/media/image67.jpeg" ContentType="image/jpeg"/>
  <Override PartName="/ppt/media/image128.png" ContentType="image/png"/>
  <Override PartName="/ppt/media/image68.jpeg" ContentType="image/jpeg"/>
  <Override PartName="/ppt/media/image174.jpeg" ContentType="image/jpeg"/>
  <Override PartName="/ppt/media/image141.png" ContentType="image/png"/>
  <Override PartName="/ppt/media/image69.png" ContentType="image/png"/>
  <Override PartName="/ppt/media/image16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218.png" ContentType="image/png"/>
  <Override PartName="/ppt/media/image77.jpeg" ContentType="image/jpeg"/>
  <Override PartName="/ppt/media/image202.jpeg" ContentType="image/jpeg"/>
  <Override PartName="/ppt/media/image150.png" ContentType="image/png"/>
  <Override PartName="/ppt/media/image78.png" ContentType="image/png"/>
  <Override PartName="/ppt/media/image151.png" ContentType="image/png"/>
  <Override PartName="/ppt/media/image86.jpeg" ContentType="image/jpeg"/>
  <Override PartName="/ppt/media/image79.png" ContentType="image/png"/>
  <Override PartName="/ppt/media/image81.png" ContentType="image/png"/>
  <Override PartName="/ppt/media/image82.png" ContentType="image/png"/>
  <Override PartName="/ppt/media/image84.png" ContentType="image/png"/>
  <Override PartName="/ppt/media/image85.png" ContentType="image/png"/>
  <Override PartName="/ppt/media/image87.png" ContentType="image/png"/>
  <Override PartName="/ppt/media/image88.png" ContentType="image/png"/>
  <Override PartName="/ppt/media/image181.png" ContentType="image/png"/>
  <Override PartName="/ppt/media/image178.jpeg" ContentType="image/jpeg"/>
  <Override PartName="/ppt/media/image89.jpeg" ContentType="image/jpeg"/>
  <Override PartName="/ppt/media/image90.png" ContentType="image/png"/>
  <Override PartName="/ppt/media/image91.png" ContentType="image/png"/>
  <Override PartName="/ppt/media/image92.jpeg" ContentType="image/jpeg"/>
  <Override PartName="/ppt/media/image93.png" ContentType="image/png"/>
  <Override PartName="/ppt/media/image94.png" ContentType="image/png"/>
  <Override PartName="/ppt/media/image184.jpeg" ContentType="image/jpeg"/>
  <Override PartName="/ppt/media/image95.jpeg" ContentType="image/jpeg"/>
  <Override PartName="/ppt/media/image103.jpeg" ContentType="image/jpeg"/>
  <Override PartName="/ppt/media/image96.png" ContentType="image/png"/>
  <Override PartName="/ppt/media/image97.png" ContentType="image/png"/>
  <Override PartName="/ppt/media/image187.jpeg" ContentType="image/jpeg"/>
  <Override PartName="/ppt/media/image98.jpeg" ContentType="image/jpeg"/>
  <Override PartName="/ppt/media/image177.jpeg" ContentType="image/jpeg"/>
  <Override PartName="/ppt/media/image99.png" ContentType="image/png"/>
  <Override PartName="/ppt/media/image102.jpeg" ContentType="image/jpeg"/>
  <Override PartName="/ppt/media/image104.png" ContentType="image/png"/>
  <Override PartName="/ppt/media/image105.png" ContentType="image/png"/>
  <Override PartName="/ppt/media/image107.jpeg" ContentType="image/jpeg"/>
  <Override PartName="/ppt/media/image108.jpeg" ContentType="image/jpeg"/>
  <Override PartName="/ppt/media/image110.png" ContentType="image/png"/>
  <Override PartName="/ppt/media/image171.jpeg" ContentType="image/jpeg"/>
  <Override PartName="/ppt/media/image111.png" ContentType="image/png"/>
  <Override PartName="/ppt/media/image112.jpeg" ContentType="image/jpeg"/>
  <Override PartName="/ppt/media/image113.png" ContentType="image/png"/>
  <Override PartName="/ppt/media/image114.png" ContentType="image/png"/>
  <Override PartName="/ppt/media/image115.jpeg" ContentType="image/jpeg"/>
  <Override PartName="/ppt/media/image116.jpeg" ContentType="image/jpeg"/>
  <Override PartName="/ppt/media/image117.png" ContentType="image/png"/>
  <Override PartName="/ppt/media/image119.jpeg" ContentType="image/jpeg"/>
  <Override PartName="/ppt/media/image120.jpeg" ContentType="image/jpeg"/>
  <Override PartName="/ppt/media/image122.png" ContentType="image/png"/>
  <Override PartName="/ppt/media/image123.jpeg" ContentType="image/jpeg"/>
  <Override PartName="/ppt/media/image125.png" ContentType="image/png"/>
  <Override PartName="/ppt/media/image126.png" ContentType="image/png"/>
  <Override PartName="/ppt/media/image127.png" ContentType="image/png"/>
  <Override PartName="/ppt/media/image129.png" ContentType="image/png"/>
  <Override PartName="/ppt/media/image130.png" ContentType="image/png"/>
  <Override PartName="/ppt/media/image131.png" ContentType="image/png"/>
  <Override PartName="/ppt/media/image132.png" ContentType="image/png"/>
  <Override PartName="/ppt/media/image136.png" ContentType="image/png"/>
  <Override PartName="/ppt/media/image137.png" ContentType="image/png"/>
  <Override PartName="/ppt/media/image138.png" ContentType="image/png"/>
  <Override PartName="/ppt/media/image139.jpeg" ContentType="image/jpeg"/>
  <Override PartName="/ppt/media/image140.png" ContentType="image/png"/>
  <Override PartName="/ppt/media/image142.jpeg" ContentType="image/jpeg"/>
  <Override PartName="/ppt/media/image143.png" ContentType="image/png"/>
  <Override PartName="/ppt/media/image144.png" ContentType="image/png"/>
  <Override PartName="/ppt/media/image145.png" ContentType="image/png"/>
  <Override PartName="/ppt/media/image146.png" ContentType="image/png"/>
  <Override PartName="/ppt/media/image147.png" ContentType="image/png"/>
  <Override PartName="/ppt/media/image148.png" ContentType="image/png"/>
  <Override PartName="/ppt/media/image149.png" ContentType="image/png"/>
  <Override PartName="/ppt/media/image152.png" ContentType="image/png"/>
  <Override PartName="/ppt/media/image153.png" ContentType="image/png"/>
  <Override PartName="/ppt/media/image154.png" ContentType="image/png"/>
  <Override PartName="/ppt/media/image155.png" ContentType="image/png"/>
  <Override PartName="/ppt/media/image156.png" ContentType="image/png"/>
  <Override PartName="/ppt/media/image157.png" ContentType="image/png"/>
  <Override PartName="/ppt/media/image158.png" ContentType="image/png"/>
  <Override PartName="/ppt/media/image159.png" ContentType="image/png"/>
  <Override PartName="/ppt/media/image161.png" ContentType="image/png"/>
  <Override PartName="/ppt/media/image162.png" ContentType="image/png"/>
  <Override PartName="/ppt/media/image163.png" ContentType="image/png"/>
  <Override PartName="/ppt/media/image164.png" ContentType="image/png"/>
  <Override PartName="/ppt/media/image165.png" ContentType="image/png"/>
  <Override PartName="/ppt/media/image166.png" ContentType="image/png"/>
  <Override PartName="/ppt/media/image167.png" ContentType="image/png"/>
  <Override PartName="/ppt/media/image168.jpeg" ContentType="image/jpeg"/>
  <Override PartName="/ppt/media/image170.png" ContentType="image/png"/>
  <Override PartName="/ppt/media/image172.png" ContentType="image/png"/>
  <Override PartName="/ppt/media/image173.png" ContentType="image/png"/>
  <Override PartName="/ppt/media/image175.png" ContentType="image/png"/>
  <Override PartName="/ppt/media/image176.png" ContentType="image/png"/>
  <Override PartName="/ppt/media/image205.jpeg" ContentType="image/jpeg"/>
  <Override PartName="/ppt/media/image180.png" ContentType="image/png"/>
  <Override PartName="/ppt/media/image183.png" ContentType="image/png"/>
  <Override PartName="/ppt/media/image185.png" ContentType="image/png"/>
  <Override PartName="/ppt/media/image186.png" ContentType="image/png"/>
  <Override PartName="/ppt/media/image188.png" ContentType="image/png"/>
  <Override PartName="/ppt/media/image191.png" ContentType="image/png"/>
  <Override PartName="/ppt/media/image193.jpeg" ContentType="image/jpeg"/>
  <Override PartName="/ppt/media/image194.png" ContentType="image/png"/>
  <Override PartName="/ppt/media/image195.png" ContentType="image/png"/>
  <Override PartName="/ppt/media/image196.jpeg" ContentType="image/jpeg"/>
  <Override PartName="/ppt/media/image197.png" ContentType="image/png"/>
  <Override PartName="/ppt/media/image198.png" ContentType="image/png"/>
  <Override PartName="/ppt/media/image200.png" ContentType="image/png"/>
  <Override PartName="/ppt/media/image201.png" ContentType="image/png"/>
  <Override PartName="/ppt/media/image203.png" ContentType="image/png"/>
  <Override PartName="/ppt/media/image204.png" ContentType="image/png"/>
  <Override PartName="/ppt/media/image206.png" ContentType="image/png"/>
  <Override PartName="/ppt/media/image207.png" ContentType="image/png"/>
  <Override PartName="/ppt/media/image208.jpeg" ContentType="image/jpeg"/>
  <Override PartName="/ppt/media/image209.png" ContentType="image/png"/>
  <Override PartName="/ppt/media/image210.png" ContentType="image/png"/>
  <Override PartName="/ppt/media/image211.jpeg" ContentType="image/jpeg"/>
  <Override PartName="/ppt/media/image212.png" ContentType="image/png"/>
  <Override PartName="/ppt/media/image213.png" ContentType="image/png"/>
  <Override PartName="/ppt/media/image214.jpeg" ContentType="image/jpeg"/>
  <Override PartName="/ppt/media/image215.jpeg" ContentType="image/jpeg"/>
  <Override PartName="/ppt/media/image216.jpeg" ContentType="image/jpeg"/>
  <Override PartName="/ppt/media/image217.jpeg" ContentType="image/jpeg"/>
  <Override PartName="/ppt/media/image219.jpeg" ContentType="image/jpeg"/>
  <Override PartName="/ppt/media/image220.jpeg" ContentType="image/jpeg"/>
  <Override PartName="/ppt/media/image221.jpeg" ContentType="image/jpeg"/>
  <Override PartName="/ppt/media/image222.jpeg" ContentType="image/jpeg"/>
  <Override PartName="/ppt/media/image22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Notların biçimini düzenlemek için tıklayın</a:t>
            </a:r>
            <a:endParaRPr b="0" lang="tr-T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tr-T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&lt;header&gt;</a:t>
            </a:r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tr-T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tr-T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FAFF8358-8A3B-487F-86C6-B4DB7A3431E2}" type="slidenum">
              <a:rPr b="0" lang="tr-T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
</Relationships>
</file>

<file path=ppt/notesSlides/_rels/notesSlide58.xml.rels><?xml version="1.0" encoding="UTF-8"?>
<Relationships xmlns="http://schemas.openxmlformats.org/package/2006/relationships"><Relationship Id="rId1" Type="http://schemas.openxmlformats.org/officeDocument/2006/relationships/image" Target="../media/image223.jpeg"/><Relationship Id="rId2" Type="http://schemas.openxmlformats.org/officeDocument/2006/relationships/slide" Target="../slides/slide58.xml"/><Relationship Id="rId3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tr-T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0" name="CustomShape 2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tr-T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4" name="CustomShape 2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tr-T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6" name="CustomShape 2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tr-T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8" name="CustomShape 2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tr-T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0" name="CustomShape 2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tr-T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2" name="CustomShape 2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tr-T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4" name="CustomShape 2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tr-T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6" name="CustomShape 2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tr-T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8" name="CustomShape 2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tr-T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2" name="CustomShape 2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tr-T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0" name="CustomShape 2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rIns="0" tIns="0" bIns="0"/>
          <a:p>
            <a:endParaRPr b="0" lang="tr-T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92" name="Google Shape;675;p64:notes" descr=""/>
          <p:cNvPicPr/>
          <p:nvPr/>
        </p:nvPicPr>
        <p:blipFill>
          <a:blip r:embed="rId1"/>
          <a:stretch/>
        </p:blipFill>
        <p:spPr>
          <a:xfrm>
            <a:off x="1296000" y="1224000"/>
            <a:ext cx="4102920" cy="2590920"/>
          </a:xfrm>
          <a:prstGeom prst="rect">
            <a:avLst/>
          </a:prstGeom>
          <a:ln>
            <a:noFill/>
          </a:ln>
        </p:spPr>
      </p:pic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tr-T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tr-T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tr-T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Ana başlık metnini düzenlemek için tıklayın</a:t>
            </a:r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tr-T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Anahat metninin biçimini düzenlemek için tıklayın</a:t>
            </a:r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tr-T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İkinci Anahat Düzeyi</a:t>
            </a:r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tr-T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Üçüncü Anahat Düzeyi</a:t>
            </a:r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tr-T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Dördüncü Anahat Düzeyi</a:t>
            </a:r>
            <a:endParaRPr b="0" lang="tr-T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Beşinci Anahat Düzeyi</a:t>
            </a:r>
            <a:endParaRPr b="0" lang="tr-T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Altıncı Anahat Düzeyi</a:t>
            </a:r>
            <a:endParaRPr b="0" lang="tr-T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Yedinci Anahat Düzeyi</a:t>
            </a:r>
            <a:endParaRPr b="0" lang="tr-T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jpeg"/><Relationship Id="rId4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7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53.gif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image" Target="../media/image61.jpeg"/><Relationship Id="rId7" Type="http://schemas.openxmlformats.org/officeDocument/2006/relationships/image" Target="../media/image62.jpeg"/><Relationship Id="rId8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68.jpe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6" Type="http://schemas.openxmlformats.org/officeDocument/2006/relationships/image" Target="../media/image74.jpe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Relationship Id="rId3" Type="http://schemas.openxmlformats.org/officeDocument/2006/relationships/image" Target="../media/image77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Relationship Id="rId3" Type="http://schemas.openxmlformats.org/officeDocument/2006/relationships/image" Target="../media/image80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image" Target="../media/image82.png"/><Relationship Id="rId3" Type="http://schemas.openxmlformats.org/officeDocument/2006/relationships/image" Target="../media/image83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image" Target="../media/image85.png"/><Relationship Id="rId3" Type="http://schemas.openxmlformats.org/officeDocument/2006/relationships/image" Target="../media/image86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image" Target="../media/image88.png"/><Relationship Id="rId3" Type="http://schemas.openxmlformats.org/officeDocument/2006/relationships/image" Target="../media/image89.jpeg"/><Relationship Id="rId4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image" Target="../media/image91.png"/><Relationship Id="rId3" Type="http://schemas.openxmlformats.org/officeDocument/2006/relationships/image" Target="../media/image92.jpeg"/><Relationship Id="rId4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image" Target="../media/image94.png"/><Relationship Id="rId3" Type="http://schemas.openxmlformats.org/officeDocument/2006/relationships/image" Target="../media/image95.jpeg"/><Relationship Id="rId4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image" Target="../media/image97.png"/><Relationship Id="rId3" Type="http://schemas.openxmlformats.org/officeDocument/2006/relationships/image" Target="../media/image98.jpeg"/><Relationship Id="rId4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99.png"/><Relationship Id="rId2" Type="http://schemas.openxmlformats.org/officeDocument/2006/relationships/image" Target="../media/image100.png"/><Relationship Id="rId3" Type="http://schemas.openxmlformats.org/officeDocument/2006/relationships/image" Target="../media/image101.jpeg"/><Relationship Id="rId4" Type="http://schemas.openxmlformats.org/officeDocument/2006/relationships/image" Target="../media/image102.jpeg"/><Relationship Id="rId5" Type="http://schemas.openxmlformats.org/officeDocument/2006/relationships/image" Target="../media/image103.jpeg"/><Relationship Id="rId6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04.png"/><Relationship Id="rId2" Type="http://schemas.openxmlformats.org/officeDocument/2006/relationships/image" Target="../media/image105.png"/><Relationship Id="rId3" Type="http://schemas.openxmlformats.org/officeDocument/2006/relationships/image" Target="../media/image106.jpeg"/><Relationship Id="rId4" Type="http://schemas.openxmlformats.org/officeDocument/2006/relationships/image" Target="../media/image107.jpeg"/><Relationship Id="rId5" Type="http://schemas.openxmlformats.org/officeDocument/2006/relationships/image" Target="../media/image108.jpeg"/><Relationship Id="rId6" Type="http://schemas.openxmlformats.org/officeDocument/2006/relationships/image" Target="../media/image109.jpeg"/><Relationship Id="rId7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10.png"/><Relationship Id="rId2" Type="http://schemas.openxmlformats.org/officeDocument/2006/relationships/image" Target="../media/image111.png"/><Relationship Id="rId3" Type="http://schemas.openxmlformats.org/officeDocument/2006/relationships/image" Target="../media/image11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13.png"/><Relationship Id="rId2" Type="http://schemas.openxmlformats.org/officeDocument/2006/relationships/image" Target="../media/image114.png"/><Relationship Id="rId3" Type="http://schemas.openxmlformats.org/officeDocument/2006/relationships/image" Target="../media/image115.jpeg"/><Relationship Id="rId4" Type="http://schemas.openxmlformats.org/officeDocument/2006/relationships/image" Target="../media/image116.jpeg"/><Relationship Id="rId5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17.png"/><Relationship Id="rId2" Type="http://schemas.openxmlformats.org/officeDocument/2006/relationships/image" Target="../media/image118.png"/><Relationship Id="rId3" Type="http://schemas.openxmlformats.org/officeDocument/2006/relationships/image" Target="../media/image119.jpeg"/><Relationship Id="rId4" Type="http://schemas.openxmlformats.org/officeDocument/2006/relationships/image" Target="../media/image120.jpe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21.png"/><Relationship Id="rId2" Type="http://schemas.openxmlformats.org/officeDocument/2006/relationships/image" Target="../media/image122.png"/><Relationship Id="rId3" Type="http://schemas.openxmlformats.org/officeDocument/2006/relationships/image" Target="../media/image123.jpeg"/><Relationship Id="rId4" Type="http://schemas.openxmlformats.org/officeDocument/2006/relationships/image" Target="../media/image124.jpeg"/><Relationship Id="rId5" Type="http://schemas.openxmlformats.org/officeDocument/2006/relationships/slideLayout" Target="../slideLayouts/slideLayout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25.png"/><Relationship Id="rId2" Type="http://schemas.openxmlformats.org/officeDocument/2006/relationships/image" Target="../media/image126.png"/><Relationship Id="rId3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27.png"/><Relationship Id="rId2" Type="http://schemas.openxmlformats.org/officeDocument/2006/relationships/image" Target="../media/image128.png"/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31.png"/><Relationship Id="rId2" Type="http://schemas.openxmlformats.org/officeDocument/2006/relationships/image" Target="../media/image132.png"/><Relationship Id="rId3" Type="http://schemas.openxmlformats.org/officeDocument/2006/relationships/image" Target="../media/image133.jpeg"/><Relationship Id="rId4" Type="http://schemas.openxmlformats.org/officeDocument/2006/relationships/image" Target="../media/image134.jpeg"/><Relationship Id="rId5" Type="http://schemas.openxmlformats.org/officeDocument/2006/relationships/image" Target="../media/image135.jpeg"/><Relationship Id="rId6" Type="http://schemas.openxmlformats.org/officeDocument/2006/relationships/slideLayout" Target="../slideLayouts/slideLayout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36.png"/><Relationship Id="rId2" Type="http://schemas.openxmlformats.org/officeDocument/2006/relationships/image" Target="../media/image137.png"/><Relationship Id="rId3" Type="http://schemas.openxmlformats.org/officeDocument/2006/relationships/image" Target="../media/image138.png"/><Relationship Id="rId4" Type="http://schemas.openxmlformats.org/officeDocument/2006/relationships/image" Target="../media/image139.jpeg"/><Relationship Id="rId5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40.png"/><Relationship Id="rId2" Type="http://schemas.openxmlformats.org/officeDocument/2006/relationships/image" Target="../media/image141.png"/><Relationship Id="rId3" Type="http://schemas.openxmlformats.org/officeDocument/2006/relationships/image" Target="../media/image142.jpeg"/><Relationship Id="rId4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43.png"/><Relationship Id="rId2" Type="http://schemas.openxmlformats.org/officeDocument/2006/relationships/image" Target="../media/image144.png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45.png"/><Relationship Id="rId2" Type="http://schemas.openxmlformats.org/officeDocument/2006/relationships/image" Target="../media/image146.png"/><Relationship Id="rId3" Type="http://schemas.openxmlformats.org/officeDocument/2006/relationships/image" Target="../media/image147.png"/><Relationship Id="rId4" Type="http://schemas.openxmlformats.org/officeDocument/2006/relationships/slideLayout" Target="../slideLayouts/slideLayout1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48.png"/><Relationship Id="rId2" Type="http://schemas.openxmlformats.org/officeDocument/2006/relationships/image" Target="../media/image149.png"/><Relationship Id="rId3" Type="http://schemas.openxmlformats.org/officeDocument/2006/relationships/image" Target="../media/image150.png"/><Relationship Id="rId4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51.png"/><Relationship Id="rId2" Type="http://schemas.openxmlformats.org/officeDocument/2006/relationships/image" Target="../media/image152.png"/><Relationship Id="rId3" Type="http://schemas.openxmlformats.org/officeDocument/2006/relationships/image" Target="../media/image153.png"/><Relationship Id="rId4" Type="http://schemas.openxmlformats.org/officeDocument/2006/relationships/slideLayout" Target="../slideLayouts/slideLayout1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54.png"/><Relationship Id="rId2" Type="http://schemas.openxmlformats.org/officeDocument/2006/relationships/slideLayout" Target="../slideLayouts/slideLayout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55.png"/><Relationship Id="rId2" Type="http://schemas.openxmlformats.org/officeDocument/2006/relationships/slideLayout" Target="../slideLayouts/slideLayout1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56.png"/><Relationship Id="rId2" Type="http://schemas.openxmlformats.org/officeDocument/2006/relationships/image" Target="../media/image157.png"/><Relationship Id="rId3" Type="http://schemas.openxmlformats.org/officeDocument/2006/relationships/slideLayout" Target="../slideLayouts/slideLayout1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58.png"/><Relationship Id="rId2" Type="http://schemas.openxmlformats.org/officeDocument/2006/relationships/image" Target="../media/image159.png"/><Relationship Id="rId3" Type="http://schemas.openxmlformats.org/officeDocument/2006/relationships/image" Target="../media/image160.jpeg"/><Relationship Id="rId4" Type="http://schemas.openxmlformats.org/officeDocument/2006/relationships/slideLayout" Target="../slideLayouts/slideLayout1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61.png"/><Relationship Id="rId2" Type="http://schemas.openxmlformats.org/officeDocument/2006/relationships/image" Target="../media/image162.png"/><Relationship Id="rId3" Type="http://schemas.openxmlformats.org/officeDocument/2006/relationships/image" Target="../media/image16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164.png"/><Relationship Id="rId2" Type="http://schemas.openxmlformats.org/officeDocument/2006/relationships/image" Target="../media/image165.png"/><Relationship Id="rId3" Type="http://schemas.openxmlformats.org/officeDocument/2006/relationships/slideLayout" Target="../slideLayouts/slideLayout1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166.png"/><Relationship Id="rId2" Type="http://schemas.openxmlformats.org/officeDocument/2006/relationships/image" Target="../media/image167.png"/><Relationship Id="rId3" Type="http://schemas.openxmlformats.org/officeDocument/2006/relationships/image" Target="../media/image168.jpeg"/><Relationship Id="rId4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slideLayout" Target="../slideLayouts/slideLayout1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169.png"/><Relationship Id="rId2" Type="http://schemas.openxmlformats.org/officeDocument/2006/relationships/image" Target="../media/image170.png"/><Relationship Id="rId3" Type="http://schemas.openxmlformats.org/officeDocument/2006/relationships/image" Target="../media/image171.jpeg"/><Relationship Id="rId4" Type="http://schemas.openxmlformats.org/officeDocument/2006/relationships/slideLayout" Target="../slideLayouts/slideLayout1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172.png"/><Relationship Id="rId2" Type="http://schemas.openxmlformats.org/officeDocument/2006/relationships/image" Target="../media/image173.png"/><Relationship Id="rId3" Type="http://schemas.openxmlformats.org/officeDocument/2006/relationships/image" Target="../media/image174.jpeg"/><Relationship Id="rId4" Type="http://schemas.openxmlformats.org/officeDocument/2006/relationships/slideLayout" Target="../slideLayouts/slideLayout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175.png"/><Relationship Id="rId2" Type="http://schemas.openxmlformats.org/officeDocument/2006/relationships/image" Target="../media/image176.png"/><Relationship Id="rId3" Type="http://schemas.openxmlformats.org/officeDocument/2006/relationships/image" Target="../media/image177.jpeg"/><Relationship Id="rId4" Type="http://schemas.openxmlformats.org/officeDocument/2006/relationships/image" Target="../media/image178.jpeg"/><Relationship Id="rId5" Type="http://schemas.openxmlformats.org/officeDocument/2006/relationships/slideLayout" Target="../slideLayouts/slideLayout1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179.png"/><Relationship Id="rId2" Type="http://schemas.openxmlformats.org/officeDocument/2006/relationships/image" Target="../media/image180.png"/><Relationship Id="rId3" Type="http://schemas.openxmlformats.org/officeDocument/2006/relationships/image" Target="../media/image181.png"/><Relationship Id="rId4" Type="http://schemas.openxmlformats.org/officeDocument/2006/relationships/slideLayout" Target="../slideLayouts/slideLayout1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182.png"/><Relationship Id="rId2" Type="http://schemas.openxmlformats.org/officeDocument/2006/relationships/image" Target="../media/image183.png"/><Relationship Id="rId3" Type="http://schemas.openxmlformats.org/officeDocument/2006/relationships/image" Target="../media/image184.jpeg"/><Relationship Id="rId4" Type="http://schemas.openxmlformats.org/officeDocument/2006/relationships/slideLayout" Target="../slideLayouts/slideLayout1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185.png"/><Relationship Id="rId2" Type="http://schemas.openxmlformats.org/officeDocument/2006/relationships/image" Target="../media/image186.png"/><Relationship Id="rId3" Type="http://schemas.openxmlformats.org/officeDocument/2006/relationships/image" Target="../media/image187.jpeg"/><Relationship Id="rId4" Type="http://schemas.openxmlformats.org/officeDocument/2006/relationships/slideLayout" Target="../slideLayouts/slideLayout1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188.png"/><Relationship Id="rId2" Type="http://schemas.openxmlformats.org/officeDocument/2006/relationships/image" Target="../media/image189.png"/><Relationship Id="rId3" Type="http://schemas.openxmlformats.org/officeDocument/2006/relationships/image" Target="../media/image190.jpeg"/><Relationship Id="rId4" Type="http://schemas.openxmlformats.org/officeDocument/2006/relationships/slideLayout" Target="../slideLayouts/slideLayout1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191.png"/><Relationship Id="rId2" Type="http://schemas.openxmlformats.org/officeDocument/2006/relationships/image" Target="../media/image192.png"/><Relationship Id="rId3" Type="http://schemas.openxmlformats.org/officeDocument/2006/relationships/image" Target="../media/image193.jpeg"/><Relationship Id="rId4" Type="http://schemas.openxmlformats.org/officeDocument/2006/relationships/slideLayout" Target="../slideLayouts/slideLayout1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194.png"/><Relationship Id="rId2" Type="http://schemas.openxmlformats.org/officeDocument/2006/relationships/image" Target="../media/image195.png"/><Relationship Id="rId3" Type="http://schemas.openxmlformats.org/officeDocument/2006/relationships/image" Target="../media/image196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8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197.png"/><Relationship Id="rId2" Type="http://schemas.openxmlformats.org/officeDocument/2006/relationships/image" Target="../media/image198.png"/><Relationship Id="rId3" Type="http://schemas.openxmlformats.org/officeDocument/2006/relationships/image" Target="../media/image199.jpeg"/><Relationship Id="rId4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slideLayout" Target="../slideLayouts/slideLayout1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200.png"/><Relationship Id="rId2" Type="http://schemas.openxmlformats.org/officeDocument/2006/relationships/image" Target="../media/image201.png"/><Relationship Id="rId3" Type="http://schemas.openxmlformats.org/officeDocument/2006/relationships/image" Target="../media/image202.jpeg"/><Relationship Id="rId4" Type="http://schemas.openxmlformats.org/officeDocument/2006/relationships/slideLayout" Target="../slideLayouts/slideLayout1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203.png"/><Relationship Id="rId2" Type="http://schemas.openxmlformats.org/officeDocument/2006/relationships/image" Target="../media/image204.png"/><Relationship Id="rId3" Type="http://schemas.openxmlformats.org/officeDocument/2006/relationships/image" Target="../media/image205.jpeg"/><Relationship Id="rId4" Type="http://schemas.openxmlformats.org/officeDocument/2006/relationships/slideLayout" Target="../slideLayouts/slideLayout1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206.png"/><Relationship Id="rId2" Type="http://schemas.openxmlformats.org/officeDocument/2006/relationships/image" Target="../media/image207.png"/><Relationship Id="rId3" Type="http://schemas.openxmlformats.org/officeDocument/2006/relationships/image" Target="../media/image208.jpeg"/><Relationship Id="rId4" Type="http://schemas.openxmlformats.org/officeDocument/2006/relationships/slideLayout" Target="../slideLayouts/slideLayout1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209.png"/><Relationship Id="rId2" Type="http://schemas.openxmlformats.org/officeDocument/2006/relationships/image" Target="../media/image210.png"/><Relationship Id="rId3" Type="http://schemas.openxmlformats.org/officeDocument/2006/relationships/image" Target="../media/image211.jpeg"/><Relationship Id="rId4" Type="http://schemas.openxmlformats.org/officeDocument/2006/relationships/slideLayout" Target="../slideLayouts/slideLayout1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212.png"/><Relationship Id="rId2" Type="http://schemas.openxmlformats.org/officeDocument/2006/relationships/image" Target="../media/image213.png"/><Relationship Id="rId3" Type="http://schemas.openxmlformats.org/officeDocument/2006/relationships/image" Target="../media/image214.jpeg"/><Relationship Id="rId4" Type="http://schemas.openxmlformats.org/officeDocument/2006/relationships/slideLayout" Target="../slideLayouts/slideLayout1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215.jpeg"/><Relationship Id="rId2" Type="http://schemas.openxmlformats.org/officeDocument/2006/relationships/image" Target="../media/image216.jpeg"/><Relationship Id="rId3" Type="http://schemas.openxmlformats.org/officeDocument/2006/relationships/image" Target="../media/image217.jpeg"/><Relationship Id="rId4" Type="http://schemas.openxmlformats.org/officeDocument/2006/relationships/image" Target="../media/image218.png"/><Relationship Id="rId5" Type="http://schemas.openxmlformats.org/officeDocument/2006/relationships/image" Target="../media/image219.jpeg"/><Relationship Id="rId6" Type="http://schemas.openxmlformats.org/officeDocument/2006/relationships/image" Target="../media/image220.jpeg"/><Relationship Id="rId7" Type="http://schemas.openxmlformats.org/officeDocument/2006/relationships/image" Target="../media/image221.jpeg"/><Relationship Id="rId8" Type="http://schemas.openxmlformats.org/officeDocument/2006/relationships/image" Target="../media/image222.jpeg"/><Relationship Id="rId9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61;p1" descr=""/>
          <p:cNvPicPr/>
          <p:nvPr/>
        </p:nvPicPr>
        <p:blipFill>
          <a:blip r:embed="rId1"/>
          <a:stretch/>
        </p:blipFill>
        <p:spPr>
          <a:xfrm>
            <a:off x="0" y="0"/>
            <a:ext cx="2187000" cy="1985400"/>
          </a:xfrm>
          <a:prstGeom prst="rect">
            <a:avLst/>
          </a:prstGeom>
          <a:ln>
            <a:noFill/>
          </a:ln>
        </p:spPr>
      </p:pic>
      <p:sp>
        <p:nvSpPr>
          <p:cNvPr id="44" name="CustomShape 1"/>
          <p:cNvSpPr/>
          <p:nvPr/>
        </p:nvSpPr>
        <p:spPr>
          <a:xfrm>
            <a:off x="0" y="2205000"/>
            <a:ext cx="9140400" cy="3597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tr-TR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Perfüzyonistler Derneği 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tr-TR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5. Perfüzyon Sempozyumu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Ahmet Ali ÇOBAN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Perfüzyonistler Derneği Başkanı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CustomShape 2"/>
          <p:cNvSpPr/>
          <p:nvPr/>
        </p:nvSpPr>
        <p:spPr>
          <a:xfrm>
            <a:off x="0" y="1845000"/>
            <a:ext cx="91404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solidFill>
              <a:srgbClr val="4a7d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" name="CustomShape 3"/>
          <p:cNvSpPr/>
          <p:nvPr/>
        </p:nvSpPr>
        <p:spPr>
          <a:xfrm>
            <a:off x="0" y="1917000"/>
            <a:ext cx="91404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" name="CustomShape 4"/>
          <p:cNvSpPr/>
          <p:nvPr/>
        </p:nvSpPr>
        <p:spPr>
          <a:xfrm>
            <a:off x="0" y="6021360"/>
            <a:ext cx="9140400" cy="83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Titanic Lara / ANTALYA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tr-T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 </a:t>
            </a:r>
            <a:r>
              <a:rPr b="0" lang="tr-T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8/10 Kasım  2019  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tr-T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CustomShape 5"/>
          <p:cNvSpPr/>
          <p:nvPr/>
        </p:nvSpPr>
        <p:spPr>
          <a:xfrm>
            <a:off x="0" y="5733360"/>
            <a:ext cx="91404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solidFill>
              <a:srgbClr val="4a7d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" name="CustomShape 6"/>
          <p:cNvSpPr/>
          <p:nvPr/>
        </p:nvSpPr>
        <p:spPr>
          <a:xfrm>
            <a:off x="0" y="5805360"/>
            <a:ext cx="91404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2" name="Google Shape;157;p12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03" name="Google Shape;158;p12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04" name="Google Shape;159;p12" descr=""/>
          <p:cNvPicPr/>
          <p:nvPr/>
        </p:nvPicPr>
        <p:blipFill>
          <a:blip r:embed="rId3"/>
          <a:stretch/>
        </p:blipFill>
        <p:spPr>
          <a:xfrm>
            <a:off x="0" y="980640"/>
            <a:ext cx="9140400" cy="4986720"/>
          </a:xfrm>
          <a:prstGeom prst="rect">
            <a:avLst/>
          </a:prstGeom>
          <a:ln>
            <a:noFill/>
          </a:ln>
        </p:spPr>
      </p:pic>
      <p:sp>
        <p:nvSpPr>
          <p:cNvPr id="105" name="CustomShape 3"/>
          <p:cNvSpPr/>
          <p:nvPr/>
        </p:nvSpPr>
        <p:spPr>
          <a:xfrm>
            <a:off x="793080" y="124920"/>
            <a:ext cx="7336800" cy="85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i="1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Üye Yönetim Sistemimiz 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8" name="Google Shape;167;p13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09" name="Google Shape;168;p13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10" name="Google Shape;169;p13" descr=""/>
          <p:cNvPicPr/>
          <p:nvPr/>
        </p:nvPicPr>
        <p:blipFill>
          <a:blip r:embed="rId3"/>
          <a:stretch/>
        </p:blipFill>
        <p:spPr>
          <a:xfrm>
            <a:off x="152280" y="969120"/>
            <a:ext cx="8835480" cy="4494600"/>
          </a:xfrm>
          <a:prstGeom prst="rect">
            <a:avLst/>
          </a:prstGeom>
          <a:ln>
            <a:noFill/>
          </a:ln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3" name="Google Shape;176;p17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14" name="Google Shape;177;p17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15" name="Google Shape;178;p17" descr=""/>
          <p:cNvPicPr/>
          <p:nvPr/>
        </p:nvPicPr>
        <p:blipFill>
          <a:blip r:embed="rId3"/>
          <a:stretch/>
        </p:blipFill>
        <p:spPr>
          <a:xfrm>
            <a:off x="0" y="803880"/>
            <a:ext cx="9140400" cy="5243760"/>
          </a:xfrm>
          <a:prstGeom prst="rect">
            <a:avLst/>
          </a:prstGeom>
          <a:ln>
            <a:noFill/>
          </a:ln>
        </p:spPr>
      </p:pic>
      <p:sp>
        <p:nvSpPr>
          <p:cNvPr id="116" name="CustomShape 3"/>
          <p:cNvSpPr/>
          <p:nvPr/>
        </p:nvSpPr>
        <p:spPr>
          <a:xfrm>
            <a:off x="760320" y="82800"/>
            <a:ext cx="7336800" cy="81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i="1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Perfüzyon ve Hemşirelik Dergisi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9" name="Google Shape;186;p30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20" name="Google Shape;187;p30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121" name="CustomShape 3"/>
          <p:cNvSpPr/>
          <p:nvPr/>
        </p:nvSpPr>
        <p:spPr>
          <a:xfrm>
            <a:off x="827640" y="116640"/>
            <a:ext cx="7485120" cy="64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19/Aralık/2016 Pazartesi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Ankara Üniversitesi Tıp Fakültesi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2" name="Google Shape;189;p30" descr=""/>
          <p:cNvPicPr/>
          <p:nvPr/>
        </p:nvPicPr>
        <p:blipFill>
          <a:blip r:embed="rId3"/>
          <a:stretch/>
        </p:blipFill>
        <p:spPr>
          <a:xfrm>
            <a:off x="755640" y="764640"/>
            <a:ext cx="3596760" cy="2192400"/>
          </a:xfrm>
          <a:prstGeom prst="rect">
            <a:avLst/>
          </a:prstGeom>
          <a:ln>
            <a:noFill/>
          </a:ln>
        </p:spPr>
      </p:pic>
      <p:pic>
        <p:nvPicPr>
          <p:cNvPr id="123" name="Google Shape;190;p30" descr=""/>
          <p:cNvPicPr/>
          <p:nvPr/>
        </p:nvPicPr>
        <p:blipFill>
          <a:blip r:embed="rId4"/>
          <a:stretch/>
        </p:blipFill>
        <p:spPr>
          <a:xfrm>
            <a:off x="4788000" y="764640"/>
            <a:ext cx="3573360" cy="2211120"/>
          </a:xfrm>
          <a:prstGeom prst="rect">
            <a:avLst/>
          </a:prstGeom>
          <a:ln>
            <a:noFill/>
          </a:ln>
        </p:spPr>
      </p:pic>
      <p:pic>
        <p:nvPicPr>
          <p:cNvPr id="124" name="Google Shape;191;p30" descr=""/>
          <p:cNvPicPr/>
          <p:nvPr/>
        </p:nvPicPr>
        <p:blipFill>
          <a:blip r:embed="rId5"/>
          <a:stretch/>
        </p:blipFill>
        <p:spPr>
          <a:xfrm>
            <a:off x="1907640" y="3069000"/>
            <a:ext cx="5711400" cy="2568240"/>
          </a:xfrm>
          <a:prstGeom prst="rect">
            <a:avLst/>
          </a:prstGeom>
          <a:ln>
            <a:noFill/>
          </a:ln>
        </p:spPr>
      </p:pic>
      <p:sp>
        <p:nvSpPr>
          <p:cNvPr id="125" name="CustomShape 4"/>
          <p:cNvSpPr/>
          <p:nvPr/>
        </p:nvSpPr>
        <p:spPr>
          <a:xfrm>
            <a:off x="0" y="5715000"/>
            <a:ext cx="9140400" cy="39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Teşekkürler Prof. Dr. Rüçhan AKAR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8" name="Google Shape;199;p31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29" name="Google Shape;200;p31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130" name="CustomShape 3"/>
          <p:cNvSpPr/>
          <p:nvPr/>
        </p:nvSpPr>
        <p:spPr>
          <a:xfrm>
            <a:off x="827640" y="116640"/>
            <a:ext cx="7497360" cy="704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20/Aralık/2016 Salı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9 Eylül Üniversitesi Tıp Fakültesi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1" name="Google Shape;202;p31" descr=""/>
          <p:cNvPicPr/>
          <p:nvPr/>
        </p:nvPicPr>
        <p:blipFill>
          <a:blip r:embed="rId3"/>
          <a:stretch/>
        </p:blipFill>
        <p:spPr>
          <a:xfrm>
            <a:off x="827640" y="836640"/>
            <a:ext cx="3308760" cy="2194200"/>
          </a:xfrm>
          <a:prstGeom prst="rect">
            <a:avLst/>
          </a:prstGeom>
          <a:ln>
            <a:noFill/>
          </a:ln>
        </p:spPr>
      </p:pic>
      <p:pic>
        <p:nvPicPr>
          <p:cNvPr id="132" name="Google Shape;203;p31" descr=""/>
          <p:cNvPicPr/>
          <p:nvPr/>
        </p:nvPicPr>
        <p:blipFill>
          <a:blip r:embed="rId4"/>
          <a:stretch/>
        </p:blipFill>
        <p:spPr>
          <a:xfrm>
            <a:off x="5004000" y="836640"/>
            <a:ext cx="3308760" cy="2139120"/>
          </a:xfrm>
          <a:prstGeom prst="rect">
            <a:avLst/>
          </a:prstGeom>
          <a:ln>
            <a:noFill/>
          </a:ln>
        </p:spPr>
      </p:pic>
      <p:pic>
        <p:nvPicPr>
          <p:cNvPr id="133" name="Google Shape;204;p31" descr=""/>
          <p:cNvPicPr/>
          <p:nvPr/>
        </p:nvPicPr>
        <p:blipFill>
          <a:blip r:embed="rId5"/>
          <a:stretch/>
        </p:blipFill>
        <p:spPr>
          <a:xfrm>
            <a:off x="395640" y="3141000"/>
            <a:ext cx="4172760" cy="2406960"/>
          </a:xfrm>
          <a:prstGeom prst="rect">
            <a:avLst/>
          </a:prstGeom>
          <a:ln>
            <a:noFill/>
          </a:ln>
        </p:spPr>
      </p:pic>
      <p:pic>
        <p:nvPicPr>
          <p:cNvPr id="134" name="Google Shape;205;p31" descr=""/>
          <p:cNvPicPr/>
          <p:nvPr/>
        </p:nvPicPr>
        <p:blipFill>
          <a:blip r:embed="rId6"/>
          <a:srcRect l="0" t="13235" r="0" b="18383"/>
          <a:stretch/>
        </p:blipFill>
        <p:spPr>
          <a:xfrm>
            <a:off x="4644000" y="3141000"/>
            <a:ext cx="4172760" cy="2425320"/>
          </a:xfrm>
          <a:prstGeom prst="rect">
            <a:avLst/>
          </a:prstGeom>
          <a:ln>
            <a:noFill/>
          </a:ln>
        </p:spPr>
      </p:pic>
      <p:sp>
        <p:nvSpPr>
          <p:cNvPr id="135" name="CustomShape 4"/>
          <p:cNvSpPr/>
          <p:nvPr/>
        </p:nvSpPr>
        <p:spPr>
          <a:xfrm>
            <a:off x="0" y="5715000"/>
            <a:ext cx="9140400" cy="39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Teşekkürler Prof. Dr. Erdem Erinç Silistreli, Perf. Nuran Ay DERELİ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8" name="Google Shape;213;p32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39" name="Google Shape;214;p32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40" name="Google Shape;215;p32" descr=""/>
          <p:cNvPicPr/>
          <p:nvPr/>
        </p:nvPicPr>
        <p:blipFill>
          <a:blip r:embed="rId3"/>
          <a:stretch/>
        </p:blipFill>
        <p:spPr>
          <a:xfrm>
            <a:off x="755640" y="620640"/>
            <a:ext cx="3644640" cy="5025600"/>
          </a:xfrm>
          <a:prstGeom prst="rect">
            <a:avLst/>
          </a:prstGeom>
          <a:ln>
            <a:noFill/>
          </a:ln>
        </p:spPr>
      </p:pic>
      <p:pic>
        <p:nvPicPr>
          <p:cNvPr id="141" name="Google Shape;216;p32" descr=""/>
          <p:cNvPicPr/>
          <p:nvPr/>
        </p:nvPicPr>
        <p:blipFill>
          <a:blip r:embed="rId4"/>
          <a:stretch/>
        </p:blipFill>
        <p:spPr>
          <a:xfrm>
            <a:off x="4788000" y="692640"/>
            <a:ext cx="3530160" cy="4806360"/>
          </a:xfrm>
          <a:prstGeom prst="rect">
            <a:avLst/>
          </a:prstGeom>
          <a:ln>
            <a:noFill/>
          </a:ln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4" name="Google Shape;223;p34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45" name="Google Shape;224;p34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46" name="Google Shape;225;p34" descr=""/>
          <p:cNvPicPr/>
          <p:nvPr/>
        </p:nvPicPr>
        <p:blipFill>
          <a:blip r:embed="rId3"/>
          <a:stretch/>
        </p:blipFill>
        <p:spPr>
          <a:xfrm>
            <a:off x="155520" y="-136440"/>
            <a:ext cx="5760" cy="5760"/>
          </a:xfrm>
          <a:prstGeom prst="rect">
            <a:avLst/>
          </a:prstGeom>
          <a:ln>
            <a:noFill/>
          </a:ln>
        </p:spPr>
      </p:pic>
      <p:pic>
        <p:nvPicPr>
          <p:cNvPr id="147" name="Google Shape;226;p34" descr=""/>
          <p:cNvPicPr/>
          <p:nvPr/>
        </p:nvPicPr>
        <p:blipFill>
          <a:blip r:embed="rId4"/>
          <a:stretch/>
        </p:blipFill>
        <p:spPr>
          <a:xfrm>
            <a:off x="165240" y="816840"/>
            <a:ext cx="5965200" cy="4353480"/>
          </a:xfrm>
          <a:prstGeom prst="rect">
            <a:avLst/>
          </a:prstGeom>
          <a:ln>
            <a:noFill/>
          </a:ln>
        </p:spPr>
      </p:pic>
      <p:pic>
        <p:nvPicPr>
          <p:cNvPr id="148" name="Google Shape;227;p34" descr=""/>
          <p:cNvPicPr/>
          <p:nvPr/>
        </p:nvPicPr>
        <p:blipFill>
          <a:blip r:embed="rId5"/>
          <a:stretch/>
        </p:blipFill>
        <p:spPr>
          <a:xfrm>
            <a:off x="6360480" y="4309920"/>
            <a:ext cx="2685960" cy="1677960"/>
          </a:xfrm>
          <a:prstGeom prst="rect">
            <a:avLst/>
          </a:prstGeom>
          <a:ln>
            <a:noFill/>
          </a:ln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1" name="Google Shape;234;p38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52" name="Google Shape;235;p38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153" name="CustomShape 3"/>
          <p:cNvSpPr/>
          <p:nvPr/>
        </p:nvSpPr>
        <p:spPr>
          <a:xfrm>
            <a:off x="0" y="5445360"/>
            <a:ext cx="9140400" cy="704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25 Şubat 2017 Cumartesi 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Çapa Restaurant /Adana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4" name="Google Shape;237;p38" descr=""/>
          <p:cNvPicPr/>
          <p:nvPr/>
        </p:nvPicPr>
        <p:blipFill>
          <a:blip r:embed="rId3"/>
          <a:stretch/>
        </p:blipFill>
        <p:spPr>
          <a:xfrm>
            <a:off x="4572000" y="3789000"/>
            <a:ext cx="3308760" cy="1724760"/>
          </a:xfrm>
          <a:prstGeom prst="rect">
            <a:avLst/>
          </a:prstGeom>
          <a:ln>
            <a:noFill/>
          </a:ln>
        </p:spPr>
      </p:pic>
      <p:sp>
        <p:nvSpPr>
          <p:cNvPr id="155" name="CustomShape 4"/>
          <p:cNvSpPr/>
          <p:nvPr/>
        </p:nvSpPr>
        <p:spPr>
          <a:xfrm>
            <a:off x="899640" y="332640"/>
            <a:ext cx="7341120" cy="45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i="1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Bölgesel Eğitim Toplantıları - Adana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6" name="Google Shape;239;p38" descr=""/>
          <p:cNvPicPr/>
          <p:nvPr/>
        </p:nvPicPr>
        <p:blipFill>
          <a:blip r:embed="rId4"/>
          <a:srcRect l="0" t="0" r="5455" b="24281"/>
          <a:stretch/>
        </p:blipFill>
        <p:spPr>
          <a:xfrm>
            <a:off x="2555640" y="1052640"/>
            <a:ext cx="4028760" cy="2444760"/>
          </a:xfrm>
          <a:prstGeom prst="rect">
            <a:avLst/>
          </a:prstGeom>
          <a:ln>
            <a:noFill/>
          </a:ln>
        </p:spPr>
      </p:pic>
      <p:pic>
        <p:nvPicPr>
          <p:cNvPr id="157" name="Google Shape;240;p38" descr=""/>
          <p:cNvPicPr/>
          <p:nvPr/>
        </p:nvPicPr>
        <p:blipFill>
          <a:blip r:embed="rId5"/>
          <a:stretch/>
        </p:blipFill>
        <p:spPr>
          <a:xfrm>
            <a:off x="467640" y="1052640"/>
            <a:ext cx="1868760" cy="2492640"/>
          </a:xfrm>
          <a:prstGeom prst="rect">
            <a:avLst/>
          </a:prstGeom>
          <a:ln>
            <a:noFill/>
          </a:ln>
        </p:spPr>
      </p:pic>
      <p:pic>
        <p:nvPicPr>
          <p:cNvPr id="158" name="Google Shape;241;p38" descr=""/>
          <p:cNvPicPr/>
          <p:nvPr/>
        </p:nvPicPr>
        <p:blipFill>
          <a:blip r:embed="rId6"/>
          <a:stretch/>
        </p:blipFill>
        <p:spPr>
          <a:xfrm>
            <a:off x="6732360" y="1052640"/>
            <a:ext cx="1868760" cy="2492640"/>
          </a:xfrm>
          <a:prstGeom prst="rect">
            <a:avLst/>
          </a:prstGeom>
          <a:ln>
            <a:noFill/>
          </a:ln>
        </p:spPr>
      </p:pic>
      <p:pic>
        <p:nvPicPr>
          <p:cNvPr id="159" name="Google Shape;242;p38" descr=""/>
          <p:cNvPicPr/>
          <p:nvPr/>
        </p:nvPicPr>
        <p:blipFill>
          <a:blip r:embed="rId7"/>
          <a:srcRect l="0" t="31137" r="0" b="0"/>
          <a:stretch/>
        </p:blipFill>
        <p:spPr>
          <a:xfrm>
            <a:off x="899640" y="3789000"/>
            <a:ext cx="3308760" cy="1708200"/>
          </a:xfrm>
          <a:prstGeom prst="rect">
            <a:avLst/>
          </a:prstGeom>
          <a:ln>
            <a:noFill/>
          </a:ln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2" name="Google Shape;250;p40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63" name="Google Shape;251;p40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164" name="CustomShape 3"/>
          <p:cNvSpPr/>
          <p:nvPr/>
        </p:nvSpPr>
        <p:spPr>
          <a:xfrm>
            <a:off x="0" y="5445360"/>
            <a:ext cx="9140400" cy="704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24/Şubat/2018 Cumartesi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Holiday İnn Hotel / Gaziantep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5" name="Google Shape;253;p40" descr=""/>
          <p:cNvPicPr/>
          <p:nvPr/>
        </p:nvPicPr>
        <p:blipFill>
          <a:blip r:embed="rId3"/>
          <a:stretch/>
        </p:blipFill>
        <p:spPr>
          <a:xfrm>
            <a:off x="6084000" y="3141000"/>
            <a:ext cx="1994760" cy="2660760"/>
          </a:xfrm>
          <a:prstGeom prst="rect">
            <a:avLst/>
          </a:prstGeom>
          <a:ln>
            <a:noFill/>
          </a:ln>
        </p:spPr>
      </p:pic>
      <p:pic>
        <p:nvPicPr>
          <p:cNvPr id="166" name="Google Shape;254;p40" descr=""/>
          <p:cNvPicPr/>
          <p:nvPr/>
        </p:nvPicPr>
        <p:blipFill>
          <a:blip r:embed="rId4"/>
          <a:stretch/>
        </p:blipFill>
        <p:spPr>
          <a:xfrm>
            <a:off x="4932000" y="620640"/>
            <a:ext cx="3068640" cy="2300760"/>
          </a:xfrm>
          <a:prstGeom prst="rect">
            <a:avLst/>
          </a:prstGeom>
          <a:ln>
            <a:noFill/>
          </a:ln>
        </p:spPr>
      </p:pic>
      <p:pic>
        <p:nvPicPr>
          <p:cNvPr id="167" name="Google Shape;255;p40" descr=""/>
          <p:cNvPicPr/>
          <p:nvPr/>
        </p:nvPicPr>
        <p:blipFill>
          <a:blip r:embed="rId5"/>
          <a:stretch/>
        </p:blipFill>
        <p:spPr>
          <a:xfrm>
            <a:off x="1187640" y="620640"/>
            <a:ext cx="3164760" cy="2300760"/>
          </a:xfrm>
          <a:prstGeom prst="rect">
            <a:avLst/>
          </a:prstGeom>
          <a:ln>
            <a:noFill/>
          </a:ln>
        </p:spPr>
      </p:pic>
      <p:pic>
        <p:nvPicPr>
          <p:cNvPr id="168" name="Google Shape;256;p40" descr=""/>
          <p:cNvPicPr/>
          <p:nvPr/>
        </p:nvPicPr>
        <p:blipFill>
          <a:blip r:embed="rId6"/>
          <a:stretch/>
        </p:blipFill>
        <p:spPr>
          <a:xfrm>
            <a:off x="683640" y="3141000"/>
            <a:ext cx="4100760" cy="2305080"/>
          </a:xfrm>
          <a:prstGeom prst="rect">
            <a:avLst/>
          </a:prstGeom>
          <a:ln>
            <a:noFill/>
          </a:ln>
        </p:spPr>
      </p:pic>
      <p:sp>
        <p:nvSpPr>
          <p:cNvPr id="169" name="CustomShape 4"/>
          <p:cNvSpPr/>
          <p:nvPr/>
        </p:nvSpPr>
        <p:spPr>
          <a:xfrm>
            <a:off x="899640" y="0"/>
            <a:ext cx="7341120" cy="45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i="1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Bölgesel Eğitim Toplantıları - Gaziantep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2" name="Google Shape;265;p41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73" name="Google Shape;266;p41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174" name="CustomShape 3"/>
          <p:cNvSpPr/>
          <p:nvPr/>
        </p:nvSpPr>
        <p:spPr>
          <a:xfrm>
            <a:off x="899640" y="188640"/>
            <a:ext cx="7341120" cy="45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i="1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Bölgesel Eğitim Toplantıları - İstanbul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CustomShape 4"/>
          <p:cNvSpPr/>
          <p:nvPr/>
        </p:nvSpPr>
        <p:spPr>
          <a:xfrm>
            <a:off x="0" y="5373360"/>
            <a:ext cx="9140400" cy="704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31/Mart/2018 Cumartesi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T.C. Sağlık Bakanlığı Marmara Üniversitesi EAH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6" name="Google Shape;269;p41" descr=""/>
          <p:cNvPicPr/>
          <p:nvPr/>
        </p:nvPicPr>
        <p:blipFill>
          <a:blip r:embed="rId3"/>
          <a:srcRect l="0" t="27844" r="0" b="20455"/>
          <a:stretch/>
        </p:blipFill>
        <p:spPr>
          <a:xfrm>
            <a:off x="899640" y="980640"/>
            <a:ext cx="3144240" cy="1868760"/>
          </a:xfrm>
          <a:prstGeom prst="rect">
            <a:avLst/>
          </a:prstGeom>
          <a:ln>
            <a:noFill/>
          </a:ln>
        </p:spPr>
      </p:pic>
      <p:pic>
        <p:nvPicPr>
          <p:cNvPr id="177" name="Google Shape;270;p41" descr=""/>
          <p:cNvPicPr/>
          <p:nvPr/>
        </p:nvPicPr>
        <p:blipFill>
          <a:blip r:embed="rId4"/>
          <a:srcRect l="0" t="26044" r="0" b="4592"/>
          <a:stretch/>
        </p:blipFill>
        <p:spPr>
          <a:xfrm>
            <a:off x="4428000" y="3141000"/>
            <a:ext cx="4424400" cy="2156760"/>
          </a:xfrm>
          <a:prstGeom prst="rect">
            <a:avLst/>
          </a:prstGeom>
          <a:ln>
            <a:noFill/>
          </a:ln>
        </p:spPr>
      </p:pic>
      <p:pic>
        <p:nvPicPr>
          <p:cNvPr id="178" name="Google Shape;271;p41" descr=""/>
          <p:cNvPicPr/>
          <p:nvPr/>
        </p:nvPicPr>
        <p:blipFill>
          <a:blip r:embed="rId5"/>
          <a:srcRect l="0" t="20598" r="0" b="0"/>
          <a:stretch/>
        </p:blipFill>
        <p:spPr>
          <a:xfrm>
            <a:off x="1043640" y="3141000"/>
            <a:ext cx="2012760" cy="2202840"/>
          </a:xfrm>
          <a:prstGeom prst="rect">
            <a:avLst/>
          </a:prstGeom>
          <a:ln>
            <a:noFill/>
          </a:ln>
        </p:spPr>
      </p:pic>
      <p:pic>
        <p:nvPicPr>
          <p:cNvPr id="179" name="Google Shape;272;p41" descr=""/>
          <p:cNvPicPr/>
          <p:nvPr/>
        </p:nvPicPr>
        <p:blipFill>
          <a:blip r:embed="rId6"/>
          <a:srcRect l="0" t="22249" r="0" b="8334"/>
          <a:stretch/>
        </p:blipFill>
        <p:spPr>
          <a:xfrm>
            <a:off x="5076000" y="836640"/>
            <a:ext cx="2588760" cy="215676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0" y="6143760"/>
            <a:ext cx="9142560" cy="3679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CustomShape 2"/>
          <p:cNvSpPr/>
          <p:nvPr/>
        </p:nvSpPr>
        <p:spPr>
          <a:xfrm>
            <a:off x="0" y="6488640"/>
            <a:ext cx="9142560" cy="36792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2" name="Google Shape;74;g65b181c2aa_0_382" descr=""/>
          <p:cNvPicPr/>
          <p:nvPr/>
        </p:nvPicPr>
        <p:blipFill>
          <a:blip r:embed="rId1"/>
          <a:stretch/>
        </p:blipFill>
        <p:spPr>
          <a:xfrm>
            <a:off x="8244360" y="0"/>
            <a:ext cx="898200" cy="815400"/>
          </a:xfrm>
          <a:prstGeom prst="rect">
            <a:avLst/>
          </a:prstGeom>
          <a:ln>
            <a:noFill/>
          </a:ln>
        </p:spPr>
      </p:pic>
      <p:pic>
        <p:nvPicPr>
          <p:cNvPr id="53" name="Google Shape;75;g65b181c2aa_0_382" descr=""/>
          <p:cNvPicPr/>
          <p:nvPr/>
        </p:nvPicPr>
        <p:blipFill>
          <a:blip r:embed="rId2"/>
          <a:stretch/>
        </p:blipFill>
        <p:spPr>
          <a:xfrm>
            <a:off x="0" y="0"/>
            <a:ext cx="898200" cy="815400"/>
          </a:xfrm>
          <a:prstGeom prst="rect">
            <a:avLst/>
          </a:prstGeom>
          <a:ln>
            <a:noFill/>
          </a:ln>
        </p:spPr>
      </p:pic>
      <p:graphicFrame>
        <p:nvGraphicFramePr>
          <p:cNvPr id="54" name="Table 3"/>
          <p:cNvGraphicFramePr/>
          <p:nvPr/>
        </p:nvGraphicFramePr>
        <p:xfrm>
          <a:off x="142920" y="1000080"/>
          <a:ext cx="8857440" cy="4857120"/>
        </p:xfrm>
        <a:graphic>
          <a:graphicData uri="http://schemas.openxmlformats.org/drawingml/2006/table">
            <a:tbl>
              <a:tblPr/>
              <a:tblGrid>
                <a:gridCol w="2163240"/>
                <a:gridCol w="1743840"/>
                <a:gridCol w="4950720"/>
              </a:tblGrid>
              <a:tr h="539640">
                <a:tc>
                  <a:txBody>
                    <a:bodyPr lIns="6840" rIns="684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Ahmet Ali ÇOBAN</a:t>
                      </a:r>
                      <a:endParaRPr b="0" lang="tr-TR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" rIns="684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Başkan</a:t>
                      </a:r>
                      <a:endParaRPr b="0" lang="tr-TR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" rIns="684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Adana Şehir  Eğitim ve Araştırma  Hastanesi </a:t>
                      </a:r>
                      <a:endParaRPr b="0" lang="tr-TR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39640">
                <a:tc>
                  <a:txBody>
                    <a:bodyPr lIns="6840" rIns="684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Mehmet Hadi ÇAĞLAYAN</a:t>
                      </a:r>
                      <a:endParaRPr b="0" lang="tr-TR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" rIns="684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Sekreter</a:t>
                      </a:r>
                      <a:endParaRPr b="0" lang="tr-TR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" rIns="684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Uludağ Üniversitesi Tıp Fakültesi Kalp ve Damar Cerrahisi Anabilim Dalı</a:t>
                      </a:r>
                      <a:endParaRPr b="0" lang="tr-TR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 </a:t>
                      </a:r>
                      <a:endParaRPr b="0" lang="tr-TR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39640">
                <a:tc>
                  <a:txBody>
                    <a:bodyPr lIns="6840" rIns="684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Nihal KOLBAŞ</a:t>
                      </a:r>
                      <a:endParaRPr b="0" lang="tr-TR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" rIns="684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Sayman</a:t>
                      </a:r>
                      <a:endParaRPr b="0" lang="tr-TR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" rIns="684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Marmara Üniversitesi Tıp Fakültesi Kalp ve Damar Cerrahisi Anabilim Dalı</a:t>
                      </a:r>
                      <a:endParaRPr b="0" lang="tr-TR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tr-TR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39640">
                <a:tc>
                  <a:txBody>
                    <a:bodyPr lIns="6840" rIns="684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Doğanay ÖNAL</a:t>
                      </a:r>
                      <a:endParaRPr b="0" lang="tr-TR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" rIns="684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Üye</a:t>
                      </a:r>
                      <a:endParaRPr b="0" lang="tr-TR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" rIns="684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Ege Üniversitesi Tıp Fakültesi Kalp ve Damar Cerrahisi Anabilim Dalı</a:t>
                      </a:r>
                      <a:endParaRPr b="0" lang="tr-TR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39640">
                <a:tc>
                  <a:txBody>
                    <a:bodyPr lIns="6840" rIns="684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Sabır Alkan UKAN</a:t>
                      </a:r>
                      <a:endParaRPr b="0" lang="tr-TR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" rIns="684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Üye</a:t>
                      </a:r>
                      <a:endParaRPr b="0" lang="tr-TR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" rIns="684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Antalya Üniversitesi Tıp Fakültesi Kalp ve Damar Cerrahisi Anabilim Dalı</a:t>
                      </a:r>
                      <a:endParaRPr b="0" lang="tr-TR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39640">
                <a:tc>
                  <a:txBody>
                    <a:bodyPr lIns="6840" rIns="684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Semih Ufuk TEZEREN</a:t>
                      </a:r>
                      <a:endParaRPr b="0" lang="tr-TR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" rIns="684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Üye</a:t>
                      </a:r>
                      <a:endParaRPr b="0" lang="tr-TR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" rIns="684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Ankara Üniversitesi Tıp Fakültesi Kalp ve Damar Cerrahisi Anabilim Dalı</a:t>
                      </a:r>
                      <a:endParaRPr b="0" lang="tr-TR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tr-TR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39640">
                <a:tc>
                  <a:txBody>
                    <a:bodyPr lIns="6840" rIns="684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Şeyhmus YERSEL </a:t>
                      </a:r>
                      <a:endParaRPr b="0" lang="tr-TR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" rIns="684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Üye </a:t>
                      </a:r>
                      <a:endParaRPr b="0" lang="tr-TR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" rIns="684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Münih Kalp Merkezi</a:t>
                      </a:r>
                      <a:endParaRPr b="0" lang="tr-TR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tr-TR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39640">
                <a:tc>
                  <a:txBody>
                    <a:bodyPr lIns="6840" rIns="684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Tamer SARI</a:t>
                      </a:r>
                      <a:endParaRPr b="0" lang="tr-TR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" rIns="684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Üye (EBCP Temsilcisi)</a:t>
                      </a:r>
                      <a:endParaRPr b="0" lang="tr-TR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" rIns="684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Bayındır Hastanesi</a:t>
                      </a:r>
                      <a:endParaRPr b="0" lang="tr-TR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40000">
                <a:tc>
                  <a:txBody>
                    <a:bodyPr lIns="6840" rIns="684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Tolga ÖZTEMEL</a:t>
                      </a:r>
                      <a:endParaRPr b="0" lang="tr-TR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" rIns="684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Üye</a:t>
                      </a:r>
                      <a:endParaRPr b="0" lang="tr-TR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" rIns="684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tr-TR" sz="1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Bakırköy  Dr. Sadi Konuk Eğitim ve  Araştırma Hastanesi </a:t>
                      </a:r>
                      <a:endParaRPr b="0" lang="tr-TR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5" name="CustomShape 4"/>
          <p:cNvSpPr/>
          <p:nvPr/>
        </p:nvSpPr>
        <p:spPr>
          <a:xfrm>
            <a:off x="570960" y="171360"/>
            <a:ext cx="7487640" cy="81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Perfüzyonistler Derneği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tr-T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12. Olağan Genel Kurul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tr-T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13 / Mayıs / 2018 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2" name="Google Shape;280;p42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83" name="Google Shape;281;p42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184" name="CustomShape 3"/>
          <p:cNvSpPr/>
          <p:nvPr/>
        </p:nvSpPr>
        <p:spPr>
          <a:xfrm>
            <a:off x="0" y="5445360"/>
            <a:ext cx="9140400" cy="70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29/Eylül/2018 Cumartesi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Şahmaran Merit  Hotel / Van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CustomShape 4"/>
          <p:cNvSpPr/>
          <p:nvPr/>
        </p:nvSpPr>
        <p:spPr>
          <a:xfrm>
            <a:off x="896400" y="54360"/>
            <a:ext cx="7427520" cy="70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i="1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Bölgesel Eğitim Toplantıları -Van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6" name="Google Shape;284;p42" descr=""/>
          <p:cNvPicPr/>
          <p:nvPr/>
        </p:nvPicPr>
        <p:blipFill>
          <a:blip r:embed="rId3"/>
          <a:stretch/>
        </p:blipFill>
        <p:spPr>
          <a:xfrm>
            <a:off x="0" y="816840"/>
            <a:ext cx="9143640" cy="4624920"/>
          </a:xfrm>
          <a:prstGeom prst="rect">
            <a:avLst/>
          </a:prstGeom>
          <a:ln>
            <a:noFill/>
          </a:ln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9" name="Google Shape;292;p46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90" name="Google Shape;293;p46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191" name="CustomShape 3"/>
          <p:cNvSpPr/>
          <p:nvPr/>
        </p:nvSpPr>
        <p:spPr>
          <a:xfrm>
            <a:off x="0" y="5445360"/>
            <a:ext cx="9140400" cy="70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24 Kasım 2018 Cumartesi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Namık Kemal Üniversitesi  / Tekirdağ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CustomShape 4"/>
          <p:cNvSpPr/>
          <p:nvPr/>
        </p:nvSpPr>
        <p:spPr>
          <a:xfrm>
            <a:off x="899640" y="0"/>
            <a:ext cx="734148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Bölgesel Eğitim Toplantıları - Tekirdağ 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3" name="Google Shape;296;p46" descr=""/>
          <p:cNvPicPr/>
          <p:nvPr/>
        </p:nvPicPr>
        <p:blipFill>
          <a:blip r:embed="rId3"/>
          <a:srcRect l="1650" t="0" r="6603" b="0"/>
          <a:stretch/>
        </p:blipFill>
        <p:spPr>
          <a:xfrm>
            <a:off x="25920" y="920880"/>
            <a:ext cx="9140400" cy="4524120"/>
          </a:xfrm>
          <a:prstGeom prst="rect">
            <a:avLst/>
          </a:prstGeom>
          <a:ln>
            <a:noFill/>
          </a:ln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6" name="Google Shape;304;p48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97" name="Google Shape;305;p48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198" name="CustomShape 3"/>
          <p:cNvSpPr/>
          <p:nvPr/>
        </p:nvSpPr>
        <p:spPr>
          <a:xfrm>
            <a:off x="0" y="5445360"/>
            <a:ext cx="9140400" cy="70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24 Şubat 2019 Cumartesi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Ege Üniversitesi  / İzmir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" name="CustomShape 4"/>
          <p:cNvSpPr/>
          <p:nvPr/>
        </p:nvSpPr>
        <p:spPr>
          <a:xfrm>
            <a:off x="899640" y="0"/>
            <a:ext cx="734148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Bölgesel Eğitim Toplantıları - İzmir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0" name="Google Shape;308;p48" descr=""/>
          <p:cNvPicPr/>
          <p:nvPr/>
        </p:nvPicPr>
        <p:blipFill>
          <a:blip r:embed="rId3"/>
          <a:srcRect l="6685" t="20286" r="3347" b="0"/>
          <a:stretch/>
        </p:blipFill>
        <p:spPr>
          <a:xfrm>
            <a:off x="0" y="1466640"/>
            <a:ext cx="9140400" cy="3978360"/>
          </a:xfrm>
          <a:prstGeom prst="rect">
            <a:avLst/>
          </a:prstGeom>
          <a:ln>
            <a:noFill/>
          </a:ln>
        </p:spPr>
      </p:pic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3" name="Google Shape;316;g6acf48c969_0_20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04" name="Google Shape;317;g6acf48c969_0_20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205" name="CustomShape 3"/>
          <p:cNvSpPr/>
          <p:nvPr/>
        </p:nvSpPr>
        <p:spPr>
          <a:xfrm>
            <a:off x="0" y="5445360"/>
            <a:ext cx="9140400" cy="70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28 Eylül 2019 Cumartesi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Samsun Eğitim ve Araştırma Hast / Samsun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" name="CustomShape 4"/>
          <p:cNvSpPr/>
          <p:nvPr/>
        </p:nvSpPr>
        <p:spPr>
          <a:xfrm>
            <a:off x="899640" y="0"/>
            <a:ext cx="734148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Bölgesel Eğitim Toplantıları - Samsun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7" name="Google Shape;320;g6acf48c969_0_20" descr=""/>
          <p:cNvPicPr/>
          <p:nvPr/>
        </p:nvPicPr>
        <p:blipFill>
          <a:blip r:embed="rId3"/>
          <a:srcRect l="0" t="13024" r="0" b="0"/>
          <a:stretch/>
        </p:blipFill>
        <p:spPr>
          <a:xfrm>
            <a:off x="0" y="1002600"/>
            <a:ext cx="9140400" cy="4262040"/>
          </a:xfrm>
          <a:prstGeom prst="rect">
            <a:avLst/>
          </a:prstGeom>
          <a:ln>
            <a:noFill/>
          </a:ln>
        </p:spPr>
      </p:pic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0" name="Google Shape;327;p53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11" name="Google Shape;328;p53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12" name="Google Shape;329;p53" descr=""/>
          <p:cNvPicPr/>
          <p:nvPr/>
        </p:nvPicPr>
        <p:blipFill>
          <a:blip r:embed="rId3"/>
          <a:stretch/>
        </p:blipFill>
        <p:spPr>
          <a:xfrm>
            <a:off x="24480" y="1152000"/>
            <a:ext cx="9141480" cy="4989240"/>
          </a:xfrm>
          <a:prstGeom prst="rect">
            <a:avLst/>
          </a:prstGeom>
          <a:ln>
            <a:noFill/>
          </a:ln>
        </p:spPr>
      </p:pic>
      <p:sp>
        <p:nvSpPr>
          <p:cNvPr id="213" name="CustomShape 3"/>
          <p:cNvSpPr/>
          <p:nvPr/>
        </p:nvSpPr>
        <p:spPr>
          <a:xfrm>
            <a:off x="809640" y="480240"/>
            <a:ext cx="7502040" cy="81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i="1" lang="tr-T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EACTS KONGRESİ 2018 - MİLANO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6" name="Google Shape;337;p55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17" name="Google Shape;338;p55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218" name="CustomShape 3"/>
          <p:cNvSpPr/>
          <p:nvPr/>
        </p:nvSpPr>
        <p:spPr>
          <a:xfrm>
            <a:off x="809640" y="479160"/>
            <a:ext cx="7518960" cy="67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i="1" lang="tr-T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AKIŞ FİZYOLOJİSİ KURSU - İSTANBUL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9" name="Google Shape;340;p55" descr=""/>
          <p:cNvPicPr/>
          <p:nvPr/>
        </p:nvPicPr>
        <p:blipFill>
          <a:blip r:embed="rId3"/>
          <a:stretch/>
        </p:blipFill>
        <p:spPr>
          <a:xfrm>
            <a:off x="-720" y="991440"/>
            <a:ext cx="9141120" cy="5149800"/>
          </a:xfrm>
          <a:prstGeom prst="rect">
            <a:avLst/>
          </a:prstGeom>
          <a:ln>
            <a:noFill/>
          </a:ln>
        </p:spPr>
      </p:pic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2" name="Google Shape;347;p54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23" name="Google Shape;348;p54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24" name="Google Shape;349;p54" descr=""/>
          <p:cNvPicPr/>
          <p:nvPr/>
        </p:nvPicPr>
        <p:blipFill>
          <a:blip r:embed="rId3"/>
          <a:stretch/>
        </p:blipFill>
        <p:spPr>
          <a:xfrm>
            <a:off x="360" y="1368000"/>
            <a:ext cx="9141120" cy="4773240"/>
          </a:xfrm>
          <a:prstGeom prst="rect">
            <a:avLst/>
          </a:prstGeom>
          <a:ln>
            <a:noFill/>
          </a:ln>
        </p:spPr>
      </p:pic>
      <p:sp>
        <p:nvSpPr>
          <p:cNvPr id="225" name="CustomShape 3"/>
          <p:cNvSpPr/>
          <p:nvPr/>
        </p:nvSpPr>
        <p:spPr>
          <a:xfrm>
            <a:off x="1584000" y="792000"/>
            <a:ext cx="4303800" cy="357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tr-T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AKIŞ FİZYOLOJİSİ KURSU - İSTANBUL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8" name="Google Shape;357;g709d5e3604_0_0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29" name="Google Shape;358;g709d5e3604_0_0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230" name="CustomShape 3"/>
          <p:cNvSpPr/>
          <p:nvPr/>
        </p:nvSpPr>
        <p:spPr>
          <a:xfrm>
            <a:off x="620640" y="792000"/>
            <a:ext cx="7785360" cy="357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i="1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ULUSLARARASI PERFÜZYON ZİRVESİ -İSTANBUL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1" name="Google Shape;360;g709d5e3604_0_0" descr=""/>
          <p:cNvPicPr/>
          <p:nvPr/>
        </p:nvPicPr>
        <p:blipFill>
          <a:blip r:embed="rId3"/>
          <a:srcRect l="0" t="13531" r="0" b="0"/>
          <a:stretch/>
        </p:blipFill>
        <p:spPr>
          <a:xfrm>
            <a:off x="0" y="1310040"/>
            <a:ext cx="9140400" cy="4614480"/>
          </a:xfrm>
          <a:prstGeom prst="rect">
            <a:avLst/>
          </a:prstGeom>
          <a:ln>
            <a:noFill/>
          </a:ln>
        </p:spPr>
      </p:pic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4" name="Google Shape;367;g709d5e3604_0_60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35" name="Google Shape;368;g709d5e3604_0_60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236" name="CustomShape 3"/>
          <p:cNvSpPr/>
          <p:nvPr/>
        </p:nvSpPr>
        <p:spPr>
          <a:xfrm>
            <a:off x="735480" y="5413320"/>
            <a:ext cx="7506720" cy="62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7" name="Google Shape;370;g709d5e3604_0_60" descr=""/>
          <p:cNvPicPr/>
          <p:nvPr/>
        </p:nvPicPr>
        <p:blipFill>
          <a:blip r:embed="rId3"/>
          <a:stretch/>
        </p:blipFill>
        <p:spPr>
          <a:xfrm>
            <a:off x="896400" y="813600"/>
            <a:ext cx="7347600" cy="2842920"/>
          </a:xfrm>
          <a:prstGeom prst="rect">
            <a:avLst/>
          </a:prstGeom>
          <a:ln>
            <a:noFill/>
          </a:ln>
        </p:spPr>
      </p:pic>
      <p:pic>
        <p:nvPicPr>
          <p:cNvPr id="238" name="Google Shape;371;g709d5e3604_0_60" descr=""/>
          <p:cNvPicPr/>
          <p:nvPr/>
        </p:nvPicPr>
        <p:blipFill>
          <a:blip r:embed="rId4"/>
          <a:stretch/>
        </p:blipFill>
        <p:spPr>
          <a:xfrm>
            <a:off x="0" y="3767760"/>
            <a:ext cx="4066920" cy="2264760"/>
          </a:xfrm>
          <a:prstGeom prst="rect">
            <a:avLst/>
          </a:prstGeom>
          <a:ln>
            <a:noFill/>
          </a:ln>
        </p:spPr>
      </p:pic>
      <p:pic>
        <p:nvPicPr>
          <p:cNvPr id="239" name="Google Shape;372;g709d5e3604_0_60" descr=""/>
          <p:cNvPicPr/>
          <p:nvPr/>
        </p:nvPicPr>
        <p:blipFill>
          <a:blip r:embed="rId5"/>
          <a:stretch/>
        </p:blipFill>
        <p:spPr>
          <a:xfrm>
            <a:off x="4410000" y="3767760"/>
            <a:ext cx="4733640" cy="2264760"/>
          </a:xfrm>
          <a:prstGeom prst="rect">
            <a:avLst/>
          </a:prstGeom>
          <a:ln>
            <a:noFill/>
          </a:ln>
        </p:spPr>
      </p:pic>
      <p:sp>
        <p:nvSpPr>
          <p:cNvPr id="240" name="CustomShape 4"/>
          <p:cNvSpPr/>
          <p:nvPr/>
        </p:nvSpPr>
        <p:spPr>
          <a:xfrm>
            <a:off x="1404720" y="214920"/>
            <a:ext cx="6130440" cy="48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i="1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Fabrika Ziyareti - Antalya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3" name="Google Shape;380;p39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44" name="Google Shape;381;p39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899640" y="188640"/>
            <a:ext cx="7341120" cy="45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i="1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Öğrenci Buluşmaları - 1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" name="CustomShape 4"/>
          <p:cNvSpPr/>
          <p:nvPr/>
        </p:nvSpPr>
        <p:spPr>
          <a:xfrm>
            <a:off x="0" y="5373360"/>
            <a:ext cx="9140400" cy="704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27 Mayıs 2017 Cumartesi 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Bilgi Üniversitesi / İstanbul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7" name="Google Shape;384;p39" descr=""/>
          <p:cNvPicPr/>
          <p:nvPr/>
        </p:nvPicPr>
        <p:blipFill>
          <a:blip r:embed="rId3"/>
          <a:srcRect l="0" t="24838" r="7478" b="27987"/>
          <a:stretch/>
        </p:blipFill>
        <p:spPr>
          <a:xfrm>
            <a:off x="4640760" y="3648240"/>
            <a:ext cx="4508640" cy="1724760"/>
          </a:xfrm>
          <a:prstGeom prst="rect">
            <a:avLst/>
          </a:prstGeom>
          <a:ln>
            <a:noFill/>
          </a:ln>
        </p:spPr>
      </p:pic>
      <p:pic>
        <p:nvPicPr>
          <p:cNvPr id="248" name="Google Shape;385;p39" descr=""/>
          <p:cNvPicPr/>
          <p:nvPr/>
        </p:nvPicPr>
        <p:blipFill>
          <a:blip r:embed="rId4"/>
          <a:srcRect l="0" t="33238" r="0" b="0"/>
          <a:stretch/>
        </p:blipFill>
        <p:spPr>
          <a:xfrm>
            <a:off x="4962600" y="822600"/>
            <a:ext cx="4186800" cy="2535840"/>
          </a:xfrm>
          <a:prstGeom prst="rect">
            <a:avLst/>
          </a:prstGeom>
          <a:ln>
            <a:noFill/>
          </a:ln>
        </p:spPr>
      </p:pic>
      <p:pic>
        <p:nvPicPr>
          <p:cNvPr id="249" name="Google Shape;386;p39" descr=""/>
          <p:cNvPicPr/>
          <p:nvPr/>
        </p:nvPicPr>
        <p:blipFill>
          <a:blip r:embed="rId5"/>
          <a:stretch/>
        </p:blipFill>
        <p:spPr>
          <a:xfrm>
            <a:off x="646560" y="3513240"/>
            <a:ext cx="3308760" cy="1994760"/>
          </a:xfrm>
          <a:prstGeom prst="rect">
            <a:avLst/>
          </a:prstGeom>
          <a:ln>
            <a:noFill/>
          </a:ln>
        </p:spPr>
      </p:pic>
      <p:pic>
        <p:nvPicPr>
          <p:cNvPr id="250" name="Google Shape;387;p39" descr=""/>
          <p:cNvPicPr/>
          <p:nvPr/>
        </p:nvPicPr>
        <p:blipFill>
          <a:blip r:embed="rId6"/>
          <a:stretch/>
        </p:blipFill>
        <p:spPr>
          <a:xfrm>
            <a:off x="646560" y="813600"/>
            <a:ext cx="4315680" cy="2535840"/>
          </a:xfrm>
          <a:prstGeom prst="rect">
            <a:avLst/>
          </a:prstGeom>
          <a:ln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8" name="Google Shape;84;p3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59" name="Google Shape;85;p3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60" name="CustomShape 3"/>
          <p:cNvSpPr/>
          <p:nvPr/>
        </p:nvSpPr>
        <p:spPr>
          <a:xfrm>
            <a:off x="0" y="735480"/>
            <a:ext cx="9140400" cy="540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/>
          <a:p>
            <a:pPr algn="just">
              <a:lnSpc>
                <a:spcPct val="100000"/>
              </a:lnSpc>
            </a:pPr>
            <a:r>
              <a:rPr b="0" lang="tr-T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	</a:t>
            </a:r>
            <a:r>
              <a:rPr b="0" lang="tr-T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	</a:t>
            </a:r>
            <a:r>
              <a:rPr b="0" lang="tr-T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	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tr-T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	</a:t>
            </a:r>
            <a:r>
              <a:rPr b="0" lang="tr-T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	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tr-T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Merhaba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tr-T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12. Olağan Genel Kurul toplantımız ile yeni dönem yönetim ve denetim kurulu üyelerini seçtik .Gerekli görev dağılımını yaptık.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tr-T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Derneğimiz 20. yılını doldurdu. Üyelerimiz , meslek yasamız ve dernek merkezimizle , ayağımız yere basar hale geldik. Kök verdik , yerleştik. Bir çınar ağacı olma yolunda ilerliyoruz.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tr-T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Bu dönemde daha da gelişmek istiyoruz. Bu amaçla elimizden geldiğince , gücümüzün yettiğince birçok projeyi gerçekleştirmeye çalışacağız.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tr-T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Sektörde öncü ulusal ve </a:t>
            </a:r>
            <a:r>
              <a:rPr b="0" lang="tr-TR" sz="1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uluslararası firmalarla ortak eğitim projeleri planlamaktayız.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tr-T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Önceki yıllarda yaptığımız gibi bölgesel eğitim toplantılarını yapmaya devam edeceğiz.</a:t>
            </a:r>
            <a:r>
              <a:rPr b="0" lang="tr-TR" sz="1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 Van , Tekirdağ , İzmir , Samsun , Bursa , İstanbul ve Ankara</a:t>
            </a:r>
            <a:r>
              <a:rPr b="0" lang="tr-T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 gibi şehirlerde ve sizden gelen talepler doğrultusunda başka şehirlerde de bölgesel eğitim toplantıları yapmayı planlamaktayız.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tr-T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Üyelerimizden gelen başvurularla, </a:t>
            </a:r>
            <a:r>
              <a:rPr b="0" lang="tr-TR" sz="1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yapılacak çekiliş ile yurt içine veya yurt dışına kongre , hastane ziyareti</a:t>
            </a:r>
            <a:r>
              <a:rPr b="0" lang="tr-T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 gibi etkinliğe katılımı sağlamaya devam edeceğiz.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tr-T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Bu dönem sizlerle birlikte , iş sağlığı </a:t>
            </a:r>
            <a:r>
              <a:rPr b="1" lang="tr-T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/</a:t>
            </a:r>
            <a:r>
              <a:rPr b="0" lang="tr-T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 hasta sağlığı ve güvenliği açısından çok önemli olan , </a:t>
            </a:r>
            <a:r>
              <a:rPr b="0" lang="tr-TR" sz="1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Meslek Standartlarını , Uygulama Klavuzlarını hazırlamaya çalışacağız.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tr-TR" sz="1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Yeni Mezun Perfüzyonist arkadaşlarımızın bilgi , beceri ve pratiklerini arttırmak amacıyla , gönüllü kliniklere eğitime gitmelerini sağlamak istiyoruz.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tr-T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Yurt içinde veya yurt dışında düzenlenen kongre , seminer vb. bilimsel içerikli toplantılarda sunum yapacak olan üyelerimizi desteklemeye çalışacağız.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tr-T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Sesimizi , bilgimizi , tecrübelerimizi paylaşabileceğimiz , ulusal ve uluslararası yayınlardan derlenmiş güncel bilimsel makaleleri içeren bir yazılı yayın yapmaya çalışacağız.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tr-T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En önemlisi , mesleğimizi ve meslektaşlarımız korumaya ve geliştirmeye devam edeceğiz.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tr-T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Değerli Arkadaşlar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tr-T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Perfüzyonistler Derneği sizlerden oluşuyor.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tr-T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Yönetim Kurulu Derneğimizin sadece bir temsil yüzüdür.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tr-T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İyi bir meslek standardı için sizin desteğinize ihtiyacımız olduğunu unutmayın lütfen.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tr-T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Arayın ! Sorun ! Eleştirin ! Önerin !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tr-T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Hep Birlikte , Daha iyiye … Daha güzele…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3" name="Google Shape;395;p37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54" name="Google Shape;396;p37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55" name="Google Shape;397;p37" descr=""/>
          <p:cNvPicPr/>
          <p:nvPr/>
        </p:nvPicPr>
        <p:blipFill>
          <a:blip r:embed="rId3"/>
          <a:stretch/>
        </p:blipFill>
        <p:spPr>
          <a:xfrm>
            <a:off x="683640" y="764640"/>
            <a:ext cx="2782440" cy="489312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3708000" y="1772640"/>
            <a:ext cx="5068440" cy="39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Prof. Dr. Bingür SÖNMEZ Eğitim Desteği 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7" name="CustomShape 4"/>
          <p:cNvSpPr/>
          <p:nvPr/>
        </p:nvSpPr>
        <p:spPr>
          <a:xfrm>
            <a:off x="3996000" y="2565000"/>
            <a:ext cx="4568400" cy="155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2016- 8 bursiyer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2017- 5 bursiyer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2018- 6 bursiyer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Toplamda 19 öğrenciye eğitim desteği verdik.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2019 Yılında da burs vermeye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b="1" i="1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devam edeceğiz...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9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0" name="Google Shape;406;p36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61" name="Google Shape;407;p36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62" name="Google Shape;408;p36" descr=""/>
          <p:cNvPicPr/>
          <p:nvPr/>
        </p:nvPicPr>
        <p:blipFill>
          <a:blip r:embed="rId3"/>
          <a:stretch/>
        </p:blipFill>
        <p:spPr>
          <a:xfrm>
            <a:off x="152280" y="739440"/>
            <a:ext cx="8835480" cy="813240"/>
          </a:xfrm>
          <a:prstGeom prst="rect">
            <a:avLst/>
          </a:prstGeom>
          <a:ln>
            <a:noFill/>
          </a:ln>
        </p:spPr>
      </p:pic>
      <p:pic>
        <p:nvPicPr>
          <p:cNvPr id="263" name="Google Shape;409;p36" descr=""/>
          <p:cNvPicPr/>
          <p:nvPr/>
        </p:nvPicPr>
        <p:blipFill>
          <a:blip r:embed="rId4"/>
          <a:stretch/>
        </p:blipFill>
        <p:spPr>
          <a:xfrm>
            <a:off x="2428560" y="1640160"/>
            <a:ext cx="4032360" cy="4278960"/>
          </a:xfrm>
          <a:prstGeom prst="rect">
            <a:avLst/>
          </a:prstGeom>
          <a:ln>
            <a:noFill/>
          </a:ln>
        </p:spPr>
      </p:pic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6" name="Google Shape;417;p47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67" name="Google Shape;418;p47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268" name="CustomShape 3"/>
          <p:cNvSpPr/>
          <p:nvPr/>
        </p:nvSpPr>
        <p:spPr>
          <a:xfrm>
            <a:off x="0" y="5445360"/>
            <a:ext cx="9140400" cy="70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24 Şubat 2019 Cumartesi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Ege Üniversitesi  / İzmir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899640" y="0"/>
            <a:ext cx="734148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Organ Bağışını Önemi - İzmir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0" name="Google Shape;421;p47" descr=""/>
          <p:cNvPicPr/>
          <p:nvPr/>
        </p:nvPicPr>
        <p:blipFill>
          <a:blip r:embed="rId3"/>
          <a:stretch/>
        </p:blipFill>
        <p:spPr>
          <a:xfrm>
            <a:off x="25920" y="1353600"/>
            <a:ext cx="9142560" cy="3397320"/>
          </a:xfrm>
          <a:prstGeom prst="rect">
            <a:avLst/>
          </a:prstGeom>
          <a:ln>
            <a:noFill/>
          </a:ln>
        </p:spPr>
      </p:pic>
      <p:pic>
        <p:nvPicPr>
          <p:cNvPr id="271" name="Google Shape;422;p47" descr=""/>
          <p:cNvPicPr/>
          <p:nvPr/>
        </p:nvPicPr>
        <p:blipFill>
          <a:blip r:embed="rId4"/>
          <a:stretch/>
        </p:blipFill>
        <p:spPr>
          <a:xfrm>
            <a:off x="25920" y="936000"/>
            <a:ext cx="9142560" cy="4508280"/>
          </a:xfrm>
          <a:prstGeom prst="rect">
            <a:avLst/>
          </a:prstGeom>
          <a:ln>
            <a:noFill/>
          </a:ln>
        </p:spPr>
      </p:pic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4" name="Google Shape;429;g6acf48c969_0_32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75" name="Google Shape;430;g6acf48c969_0_32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276" name="CustomShape 3"/>
          <p:cNvSpPr/>
          <p:nvPr/>
        </p:nvSpPr>
        <p:spPr>
          <a:xfrm>
            <a:off x="4246920" y="1968120"/>
            <a:ext cx="4642920" cy="401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77" name="Google Shape;432;g6acf48c969_0_32" descr=""/>
          <p:cNvPicPr/>
          <p:nvPr/>
        </p:nvPicPr>
        <p:blipFill>
          <a:blip r:embed="rId3"/>
          <a:srcRect l="0" t="0" r="0" b="15277"/>
          <a:stretch/>
        </p:blipFill>
        <p:spPr>
          <a:xfrm>
            <a:off x="249840" y="892440"/>
            <a:ext cx="4096080" cy="4973760"/>
          </a:xfrm>
          <a:prstGeom prst="rect">
            <a:avLst/>
          </a:prstGeom>
          <a:ln>
            <a:noFill/>
          </a:ln>
        </p:spPr>
      </p:pic>
      <p:pic>
        <p:nvPicPr>
          <p:cNvPr id="278" name="Google Shape;433;g6acf48c969_0_32" descr=""/>
          <p:cNvPicPr/>
          <p:nvPr/>
        </p:nvPicPr>
        <p:blipFill>
          <a:blip r:embed="rId4"/>
          <a:stretch/>
        </p:blipFill>
        <p:spPr>
          <a:xfrm>
            <a:off x="4461840" y="892440"/>
            <a:ext cx="4428360" cy="4973760"/>
          </a:xfrm>
          <a:prstGeom prst="rect">
            <a:avLst/>
          </a:prstGeom>
          <a:ln>
            <a:noFill/>
          </a:ln>
        </p:spPr>
      </p:pic>
      <p:sp>
        <p:nvSpPr>
          <p:cNvPr id="279" name="CustomShape 4"/>
          <p:cNvSpPr/>
          <p:nvPr/>
        </p:nvSpPr>
        <p:spPr>
          <a:xfrm>
            <a:off x="1520280" y="313920"/>
            <a:ext cx="5618520" cy="36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i="1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Organ Bağışının Önemi - Samsun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2" name="Google Shape;441;p14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83" name="Google Shape;442;p14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284" name="CustomShape 3"/>
          <p:cNvSpPr/>
          <p:nvPr/>
        </p:nvSpPr>
        <p:spPr>
          <a:xfrm>
            <a:off x="142920" y="2214720"/>
            <a:ext cx="8854560" cy="1566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1) ANA GÜNDEM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‘</a:t>
            </a:r>
            <a:r>
              <a:rPr b="0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Perfüzyonistlik Yetki Belgesi’ sahibi sağlık çalışanlarının bir defaya mahsus olmak üzere ‘Perfüzyonist’ kadrosuna atanması,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7" name="Google Shape;450;p15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88" name="Google Shape;451;p15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89" name="Google Shape;452;p15" descr=""/>
          <p:cNvPicPr/>
          <p:nvPr/>
        </p:nvPicPr>
        <p:blipFill>
          <a:blip r:embed="rId3"/>
          <a:stretch/>
        </p:blipFill>
        <p:spPr>
          <a:xfrm>
            <a:off x="2018160" y="1357200"/>
            <a:ext cx="4855320" cy="1244160"/>
          </a:xfrm>
          <a:prstGeom prst="rect">
            <a:avLst/>
          </a:prstGeom>
          <a:ln>
            <a:noFill/>
          </a:ln>
        </p:spPr>
      </p:pic>
      <p:pic>
        <p:nvPicPr>
          <p:cNvPr id="290" name="Google Shape;453;p15" descr=""/>
          <p:cNvPicPr/>
          <p:nvPr/>
        </p:nvPicPr>
        <p:blipFill>
          <a:blip r:embed="rId4"/>
          <a:stretch/>
        </p:blipFill>
        <p:spPr>
          <a:xfrm>
            <a:off x="2018160" y="2857680"/>
            <a:ext cx="4855320" cy="1568160"/>
          </a:xfrm>
          <a:prstGeom prst="rect">
            <a:avLst/>
          </a:prstGeom>
          <a:ln>
            <a:noFill/>
          </a:ln>
        </p:spPr>
      </p:pic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2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3" name="Google Shape;460;g73d75be160_0_4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94" name="Google Shape;461;g73d75be160_0_4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95" name="Google Shape;462;g73d75be160_0_4" descr=""/>
          <p:cNvPicPr/>
          <p:nvPr/>
        </p:nvPicPr>
        <p:blipFill>
          <a:blip r:embed="rId3"/>
          <a:srcRect l="0" t="10661" r="0" b="8933"/>
          <a:stretch/>
        </p:blipFill>
        <p:spPr>
          <a:xfrm>
            <a:off x="4511520" y="813600"/>
            <a:ext cx="4632120" cy="5256360"/>
          </a:xfrm>
          <a:prstGeom prst="rect">
            <a:avLst/>
          </a:prstGeom>
          <a:ln>
            <a:noFill/>
          </a:ln>
        </p:spPr>
      </p:pic>
      <p:pic>
        <p:nvPicPr>
          <p:cNvPr id="296" name="Google Shape;463;g73d75be160_0_4" descr=""/>
          <p:cNvPicPr/>
          <p:nvPr/>
        </p:nvPicPr>
        <p:blipFill>
          <a:blip r:embed="rId4"/>
          <a:stretch/>
        </p:blipFill>
        <p:spPr>
          <a:xfrm>
            <a:off x="0" y="813600"/>
            <a:ext cx="4378680" cy="2590200"/>
          </a:xfrm>
          <a:prstGeom prst="rect">
            <a:avLst/>
          </a:prstGeom>
          <a:ln>
            <a:noFill/>
          </a:ln>
        </p:spPr>
      </p:pic>
      <p:pic>
        <p:nvPicPr>
          <p:cNvPr id="297" name="Google Shape;464;g73d75be160_0_4" descr=""/>
          <p:cNvPicPr/>
          <p:nvPr/>
        </p:nvPicPr>
        <p:blipFill>
          <a:blip r:embed="rId5"/>
          <a:stretch/>
        </p:blipFill>
        <p:spPr>
          <a:xfrm>
            <a:off x="-16200" y="3479760"/>
            <a:ext cx="4395240" cy="2590200"/>
          </a:xfrm>
          <a:prstGeom prst="rect">
            <a:avLst/>
          </a:prstGeom>
          <a:ln>
            <a:noFill/>
          </a:ln>
        </p:spPr>
      </p:pic>
      <p:sp>
        <p:nvSpPr>
          <p:cNvPr id="298" name="CustomShape 3"/>
          <p:cNvSpPr/>
          <p:nvPr/>
        </p:nvSpPr>
        <p:spPr>
          <a:xfrm>
            <a:off x="1008000" y="245520"/>
            <a:ext cx="6956640" cy="36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i="1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Dr. Mehmet İlker ÇİTİL  / Kahramanmaraş Milletvekili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0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1" name="Google Shape;472;p18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02" name="Google Shape;473;p18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303" name="CustomShape 3"/>
          <p:cNvSpPr/>
          <p:nvPr/>
        </p:nvSpPr>
        <p:spPr>
          <a:xfrm>
            <a:off x="827640" y="836640"/>
            <a:ext cx="7485120" cy="39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Prof. Dr. Necdet ÜNÜVAR / Adana Milletvekili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4" name="Google Shape;475;p18" descr=""/>
          <p:cNvPicPr/>
          <p:nvPr/>
        </p:nvPicPr>
        <p:blipFill>
          <a:blip r:embed="rId3"/>
          <a:stretch/>
        </p:blipFill>
        <p:spPr>
          <a:xfrm>
            <a:off x="395640" y="1556640"/>
            <a:ext cx="3625560" cy="2782440"/>
          </a:xfrm>
          <a:prstGeom prst="rect">
            <a:avLst/>
          </a:prstGeom>
          <a:ln>
            <a:noFill/>
          </a:ln>
        </p:spPr>
      </p:pic>
      <p:pic>
        <p:nvPicPr>
          <p:cNvPr id="305" name="Google Shape;476;p18" descr=""/>
          <p:cNvPicPr/>
          <p:nvPr/>
        </p:nvPicPr>
        <p:blipFill>
          <a:blip r:embed="rId4"/>
          <a:stretch/>
        </p:blipFill>
        <p:spPr>
          <a:xfrm>
            <a:off x="4572000" y="2709000"/>
            <a:ext cx="3639600" cy="2782440"/>
          </a:xfrm>
          <a:prstGeom prst="rect">
            <a:avLst/>
          </a:prstGeom>
          <a:ln>
            <a:noFill/>
          </a:ln>
        </p:spPr>
      </p:pic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8" name="Google Shape;483;p19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09" name="Google Shape;484;p19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10" name="Google Shape;485;p19" descr=""/>
          <p:cNvPicPr/>
          <p:nvPr/>
        </p:nvPicPr>
        <p:blipFill>
          <a:blip r:embed="rId3"/>
          <a:stretch/>
        </p:blipFill>
        <p:spPr>
          <a:xfrm>
            <a:off x="1187640" y="1917000"/>
            <a:ext cx="6765120" cy="3452760"/>
          </a:xfrm>
          <a:prstGeom prst="rect">
            <a:avLst/>
          </a:prstGeom>
          <a:ln>
            <a:noFill/>
          </a:ln>
        </p:spPr>
      </p:pic>
      <p:sp>
        <p:nvSpPr>
          <p:cNvPr id="311" name="CustomShape 3"/>
          <p:cNvSpPr/>
          <p:nvPr/>
        </p:nvSpPr>
        <p:spPr>
          <a:xfrm>
            <a:off x="0" y="1124640"/>
            <a:ext cx="9140400" cy="39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Prof. Dr. Fatma Meriç YILMAZ / T.C. Sağlık Bakanlığı Müsteşar Yardımcısı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3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4" name="Google Shape;493;p20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15" name="Google Shape;494;p20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316" name="CustomShape 3"/>
          <p:cNvSpPr/>
          <p:nvPr/>
        </p:nvSpPr>
        <p:spPr>
          <a:xfrm>
            <a:off x="142920" y="1281960"/>
            <a:ext cx="8997480" cy="442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Değerli Arkadaşlar 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Meslek kanunu Bizim için de geçerli...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Kamu Hastanelerinde perfüzyonist kadrosu alabilmek için perfüzyon lisans ve ya yüksek lisans bitirmek zorundayız. 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3" name="Google Shape;94;p4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64" name="Google Shape;95;p4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65" name="CustomShape 3"/>
          <p:cNvSpPr/>
          <p:nvPr/>
        </p:nvSpPr>
        <p:spPr>
          <a:xfrm>
            <a:off x="1187640" y="476640"/>
            <a:ext cx="7053120" cy="39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www.perfuzyon.org.tr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6" name="Google Shape;97;p4" descr=""/>
          <p:cNvPicPr/>
          <p:nvPr/>
        </p:nvPicPr>
        <p:blipFill>
          <a:blip r:embed="rId3"/>
          <a:stretch/>
        </p:blipFill>
        <p:spPr>
          <a:xfrm>
            <a:off x="1436760" y="947880"/>
            <a:ext cx="6204600" cy="4958280"/>
          </a:xfrm>
          <a:prstGeom prst="rect">
            <a:avLst/>
          </a:prstGeom>
          <a:ln>
            <a:noFill/>
          </a:ln>
        </p:spPr>
      </p:pic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8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9" name="Google Shape;502;p21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20" name="Google Shape;503;p21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21" name="Google Shape;504;p21" descr=""/>
          <p:cNvPicPr/>
          <p:nvPr/>
        </p:nvPicPr>
        <p:blipFill>
          <a:blip r:embed="rId3"/>
          <a:stretch/>
        </p:blipFill>
        <p:spPr>
          <a:xfrm>
            <a:off x="0" y="928800"/>
            <a:ext cx="9140400" cy="4287600"/>
          </a:xfrm>
          <a:prstGeom prst="rect">
            <a:avLst/>
          </a:prstGeom>
          <a:ln>
            <a:noFill/>
          </a:ln>
        </p:spPr>
      </p:pic>
      <p:sp>
        <p:nvSpPr>
          <p:cNvPr id="322" name="CustomShape 3"/>
          <p:cNvSpPr/>
          <p:nvPr/>
        </p:nvSpPr>
        <p:spPr>
          <a:xfrm>
            <a:off x="0" y="5286240"/>
            <a:ext cx="9140400" cy="82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İstanbul Bilgi Üniversitesi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 Lisans Programı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4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5" name="Google Shape;512;p22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26" name="Google Shape;513;p22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27" name="Google Shape;514;p22" descr=""/>
          <p:cNvPicPr/>
          <p:nvPr/>
        </p:nvPicPr>
        <p:blipFill>
          <a:blip r:embed="rId3"/>
          <a:stretch/>
        </p:blipFill>
        <p:spPr>
          <a:xfrm>
            <a:off x="0" y="836640"/>
            <a:ext cx="9140400" cy="4316760"/>
          </a:xfrm>
          <a:prstGeom prst="rect">
            <a:avLst/>
          </a:prstGeom>
          <a:ln>
            <a:noFill/>
          </a:ln>
        </p:spPr>
      </p:pic>
      <p:sp>
        <p:nvSpPr>
          <p:cNvPr id="328" name="CustomShape 3"/>
          <p:cNvSpPr/>
          <p:nvPr/>
        </p:nvSpPr>
        <p:spPr>
          <a:xfrm>
            <a:off x="0" y="5157360"/>
            <a:ext cx="9140400" cy="82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Gelişim Üniversitesi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Sağlık Bilimleri Yüksekokulu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0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1" name="Google Shape;522;p23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32" name="Google Shape;523;p23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33" name="Google Shape;524;p23" descr=""/>
          <p:cNvPicPr/>
          <p:nvPr/>
        </p:nvPicPr>
        <p:blipFill>
          <a:blip r:embed="rId3"/>
          <a:stretch/>
        </p:blipFill>
        <p:spPr>
          <a:xfrm>
            <a:off x="0" y="980640"/>
            <a:ext cx="9140400" cy="3956760"/>
          </a:xfrm>
          <a:prstGeom prst="rect">
            <a:avLst/>
          </a:prstGeom>
          <a:ln>
            <a:noFill/>
          </a:ln>
        </p:spPr>
      </p:pic>
      <p:sp>
        <p:nvSpPr>
          <p:cNvPr id="334" name="CustomShape 3"/>
          <p:cNvSpPr/>
          <p:nvPr/>
        </p:nvSpPr>
        <p:spPr>
          <a:xfrm>
            <a:off x="0" y="5234040"/>
            <a:ext cx="9140400" cy="90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Üsküdar Üniversitesi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Sağlık Bilimleri Fakültesi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6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7" name="Google Shape;532;p24" descr=""/>
          <p:cNvPicPr/>
          <p:nvPr/>
        </p:nvPicPr>
        <p:blipFill>
          <a:blip r:embed="rId1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338" name="CustomShape 3"/>
          <p:cNvSpPr/>
          <p:nvPr/>
        </p:nvSpPr>
        <p:spPr>
          <a:xfrm>
            <a:off x="0" y="906480"/>
            <a:ext cx="9140400" cy="492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2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 Yüksek Lisans Programları 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5000" algn="ctr">
              <a:lnSpc>
                <a:spcPct val="100000"/>
              </a:lnSpc>
              <a:buClr>
                <a:srgbClr val="000000"/>
              </a:buClr>
              <a:buFont typeface="Noto Sans Symbols"/>
              <a:buAutoNum type="arabicParenR"/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Ankara Üniversitesi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5000" algn="ctr">
              <a:lnSpc>
                <a:spcPct val="100000"/>
              </a:lnSpc>
              <a:buClr>
                <a:srgbClr val="000000"/>
              </a:buClr>
              <a:buFont typeface="Noto Sans Symbols"/>
              <a:buAutoNum type="arabicParenR"/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9 Eylül Üniversitesi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5000" algn="ctr">
              <a:lnSpc>
                <a:spcPct val="100000"/>
              </a:lnSpc>
              <a:buClr>
                <a:srgbClr val="000000"/>
              </a:buClr>
              <a:buFont typeface="Noto Sans Symbols"/>
              <a:buAutoNum type="arabicParenR"/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18 Mart Üniversitesi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5000" algn="ctr">
              <a:lnSpc>
                <a:spcPct val="100000"/>
              </a:lnSpc>
              <a:buClr>
                <a:srgbClr val="000000"/>
              </a:buClr>
              <a:buFont typeface="Noto Sans Symbols"/>
              <a:buAutoNum type="arabicParenR"/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Sakarya Üniversitesi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5000" algn="ctr">
              <a:lnSpc>
                <a:spcPct val="100000"/>
              </a:lnSpc>
              <a:buClr>
                <a:srgbClr val="000000"/>
              </a:buClr>
              <a:buFont typeface="Noto Sans Symbols"/>
              <a:buAutoNum type="arabicParenR"/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Medipol Üniversitesi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5000" algn="ctr">
              <a:lnSpc>
                <a:spcPct val="100000"/>
              </a:lnSpc>
              <a:buClr>
                <a:srgbClr val="000000"/>
              </a:buClr>
              <a:buFont typeface="Noto Sans Symbols"/>
              <a:buAutoNum type="arabicParenR"/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İstanbul Üniversitesi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5000" algn="ctr">
              <a:lnSpc>
                <a:spcPct val="100000"/>
              </a:lnSpc>
              <a:buClr>
                <a:srgbClr val="000000"/>
              </a:buClr>
              <a:buFont typeface="Noto Sans Symbols"/>
              <a:buAutoNum type="arabicParenR"/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Karabük Üniversitesi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5000" algn="ctr">
              <a:lnSpc>
                <a:spcPct val="100000"/>
              </a:lnSpc>
              <a:buClr>
                <a:srgbClr val="000000"/>
              </a:buClr>
              <a:buFont typeface="Noto Sans Symbols"/>
              <a:buAutoNum type="arabicParenR"/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Namık Kemal Üniversitesi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5000" algn="ctr">
              <a:lnSpc>
                <a:spcPct val="100000"/>
              </a:lnSpc>
              <a:buClr>
                <a:srgbClr val="000000"/>
              </a:buClr>
              <a:buFont typeface="Noto Sans Symbols"/>
              <a:buAutoNum type="arabicParenR"/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Ege Üniversitesi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5000" algn="ctr">
              <a:lnSpc>
                <a:spcPct val="100000"/>
              </a:lnSpc>
              <a:buClr>
                <a:srgbClr val="000000"/>
              </a:buClr>
              <a:buFont typeface="Noto Sans Symbols"/>
              <a:buAutoNum type="arabicParenR"/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Harran Üniversitesi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5000" algn="ctr">
              <a:lnSpc>
                <a:spcPct val="100000"/>
              </a:lnSpc>
              <a:buClr>
                <a:srgbClr val="000000"/>
              </a:buClr>
              <a:buFont typeface="Noto Sans Symbols"/>
              <a:buAutoNum type="arabicParenR"/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Acıbadem Üniversitesi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5000" algn="ctr">
              <a:lnSpc>
                <a:spcPct val="100000"/>
              </a:lnSpc>
              <a:buClr>
                <a:srgbClr val="000000"/>
              </a:buClr>
              <a:buFont typeface="Noto Sans Symbols"/>
              <a:buAutoNum type="arabicParenR"/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Sağlık Bilimleri Üniversitesi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5000" algn="ctr">
              <a:lnSpc>
                <a:spcPct val="100000"/>
              </a:lnSpc>
              <a:buClr>
                <a:srgbClr val="000000"/>
              </a:buClr>
              <a:buFont typeface="Noto Sans Symbols"/>
              <a:buAutoNum type="arabicParenR"/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Namık Kemal Üniversitesi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5000" algn="ctr">
              <a:lnSpc>
                <a:spcPct val="100000"/>
              </a:lnSpc>
              <a:buClr>
                <a:srgbClr val="000000"/>
              </a:buClr>
              <a:buFont typeface="Noto Sans Symbols"/>
              <a:buAutoNum type="arabicParenR"/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Sütçü İmam Üniversitesi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9" name="CustomShape 4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0" name="CustomShape 5"/>
          <p:cNvSpPr/>
          <p:nvPr/>
        </p:nvSpPr>
        <p:spPr>
          <a:xfrm>
            <a:off x="-4680000" y="1926720"/>
            <a:ext cx="8226360" cy="39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lvl="1" marL="864000" indent="-321120">
              <a:lnSpc>
                <a:spcPct val="100000"/>
              </a:lnSpc>
              <a:buClr>
                <a:srgbClr val="000000"/>
              </a:buClr>
              <a:buFont typeface="Noto Sans Symbols"/>
              <a:buChar char="−"/>
            </a:pPr>
            <a:r>
              <a:rPr b="0" lang="tr-T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2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3" name="Google Shape;542;g6acf48c969_0_0" descr=""/>
          <p:cNvPicPr/>
          <p:nvPr/>
        </p:nvPicPr>
        <p:blipFill>
          <a:blip r:embed="rId1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344" name="CustomShape 3"/>
          <p:cNvSpPr/>
          <p:nvPr/>
        </p:nvSpPr>
        <p:spPr>
          <a:xfrm>
            <a:off x="0" y="906480"/>
            <a:ext cx="9140400" cy="492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tr-TR" sz="2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 Doktora  Programları 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5000" algn="ctr">
              <a:lnSpc>
                <a:spcPct val="100000"/>
              </a:lnSpc>
              <a:buClr>
                <a:srgbClr val="000000"/>
              </a:buClr>
              <a:buFont typeface="Noto Sans Symbols"/>
              <a:buAutoNum type="arabicParenR"/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Harran Üniversitesi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algn="ctr">
              <a:lnSpc>
                <a:spcPct val="100000"/>
              </a:lnSpc>
            </a:pP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5000" algn="ctr">
              <a:lnSpc>
                <a:spcPct val="100000"/>
              </a:lnSpc>
              <a:buClr>
                <a:srgbClr val="000000"/>
              </a:buClr>
              <a:buFont typeface="Times New Roman"/>
              <a:buAutoNum type="arabicParenR"/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Çanakkale Üniversitesi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5" name="CustomShape 4"/>
          <p:cNvSpPr/>
          <p:nvPr/>
        </p:nvSpPr>
        <p:spPr>
          <a:xfrm>
            <a:off x="458640" y="29016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6" name="CustomShape 5"/>
          <p:cNvSpPr/>
          <p:nvPr/>
        </p:nvSpPr>
        <p:spPr>
          <a:xfrm>
            <a:off x="-4680000" y="1926720"/>
            <a:ext cx="8226360" cy="39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lvl="1" marL="864000" indent="-321120">
              <a:lnSpc>
                <a:spcPct val="100000"/>
              </a:lnSpc>
              <a:buClr>
                <a:srgbClr val="000000"/>
              </a:buClr>
              <a:buFont typeface="Noto Sans Symbols"/>
              <a:buChar char="−"/>
            </a:pPr>
            <a:r>
              <a:rPr b="0" lang="tr-T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8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9" name="Google Shape;552;p25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50" name="Google Shape;553;p25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351" name="CustomShape 3"/>
          <p:cNvSpPr/>
          <p:nvPr/>
        </p:nvSpPr>
        <p:spPr>
          <a:xfrm>
            <a:off x="142920" y="1281960"/>
            <a:ext cx="8997480" cy="442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2) Kamu hastanelerinde  farklı kadrolarda olup perfüzyonist olarak çalışan meslektaşlarımızdan 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 yüksek lisans programını bitirmiş olanların  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 </a:t>
            </a:r>
            <a:r>
              <a:rPr b="0" lang="tr-TR" sz="2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ünvan değişikliği sınavına  </a:t>
            </a:r>
            <a:r>
              <a:rPr b="0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alınması, 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sonrasında ‘Perfüzyonist’ kadrosu ile çalışmaya devam etmesi için ;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3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4" name="Google Shape;561;p26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55" name="Google Shape;562;p26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56" name="Google Shape;563;p26" descr=""/>
          <p:cNvPicPr/>
          <p:nvPr/>
        </p:nvPicPr>
        <p:blipFill>
          <a:blip r:embed="rId3"/>
          <a:stretch/>
        </p:blipFill>
        <p:spPr>
          <a:xfrm>
            <a:off x="1607760" y="1437840"/>
            <a:ext cx="5960520" cy="4470120"/>
          </a:xfrm>
          <a:prstGeom prst="rect">
            <a:avLst/>
          </a:prstGeom>
          <a:ln>
            <a:noFill/>
          </a:ln>
        </p:spPr>
      </p:pic>
      <p:sp>
        <p:nvSpPr>
          <p:cNvPr id="357" name="CustomShape 3"/>
          <p:cNvSpPr/>
          <p:nvPr/>
        </p:nvSpPr>
        <p:spPr>
          <a:xfrm>
            <a:off x="863280" y="323280"/>
            <a:ext cx="7485120" cy="101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i="1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T.C. Sağlık Bakanlığı 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Türkiye Kamu Hastaneleri Kurumu 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Sözleşmeli Personel Atama Daire Başkanı Endam AKSU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9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0" name="Google Shape;572;p28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61" name="Google Shape;573;p28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62" name="Google Shape;574;p28" descr=""/>
          <p:cNvPicPr/>
          <p:nvPr/>
        </p:nvPicPr>
        <p:blipFill>
          <a:blip r:embed="rId3"/>
          <a:stretch/>
        </p:blipFill>
        <p:spPr>
          <a:xfrm>
            <a:off x="107640" y="836640"/>
            <a:ext cx="8853480" cy="4978080"/>
          </a:xfrm>
          <a:prstGeom prst="rect">
            <a:avLst/>
          </a:prstGeom>
          <a:ln>
            <a:noFill/>
          </a:ln>
        </p:spPr>
      </p:pic>
    </p:spTree>
  </p:cSld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4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5" name="Google Shape;581;p57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66" name="Google Shape;582;p57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367" name="CustomShape 3"/>
          <p:cNvSpPr/>
          <p:nvPr/>
        </p:nvSpPr>
        <p:spPr>
          <a:xfrm>
            <a:off x="249840" y="1968120"/>
            <a:ext cx="8640360" cy="2304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just">
              <a:lnSpc>
                <a:spcPct val="100000"/>
              </a:lnSpc>
            </a:pPr>
            <a:r>
              <a:rPr b="0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3) İki yıllık önlisans  ‘Perfüzyon Teknikleri’ bölümünün kapatılması                                                                                                                                                                        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mezun öğrencilerinin  lisans perfüzyon bölümünü tamamlamaları...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9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0" name="Google Shape;590;p56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71" name="Google Shape;591;p56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72" name="Google Shape;592;p56" descr=""/>
          <p:cNvPicPr/>
          <p:nvPr/>
        </p:nvPicPr>
        <p:blipFill>
          <a:blip r:embed="rId3"/>
          <a:stretch/>
        </p:blipFill>
        <p:spPr>
          <a:xfrm>
            <a:off x="152280" y="969120"/>
            <a:ext cx="8835480" cy="4344840"/>
          </a:xfrm>
          <a:prstGeom prst="rect">
            <a:avLst/>
          </a:prstGeom>
          <a:ln>
            <a:noFill/>
          </a:ln>
        </p:spPr>
      </p:pic>
      <p:sp>
        <p:nvSpPr>
          <p:cNvPr id="373" name="CustomShape 3"/>
          <p:cNvSpPr/>
          <p:nvPr/>
        </p:nvSpPr>
        <p:spPr>
          <a:xfrm>
            <a:off x="735480" y="5413320"/>
            <a:ext cx="7506720" cy="62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algn="ctr">
              <a:lnSpc>
                <a:spcPct val="100000"/>
              </a:lnSpc>
            </a:pPr>
            <a:r>
              <a:rPr b="0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TOPLAMDA 17 FARKLI ÜNİVERSİTE...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9" name="Google Shape;104;p5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70" name="Google Shape;105;p5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71" name="Google Shape;106;p5" descr=""/>
          <p:cNvPicPr/>
          <p:nvPr/>
        </p:nvPicPr>
        <p:blipFill>
          <a:blip r:embed="rId3"/>
          <a:stretch/>
        </p:blipFill>
        <p:spPr>
          <a:xfrm>
            <a:off x="642960" y="1428840"/>
            <a:ext cx="4211280" cy="3157560"/>
          </a:xfrm>
          <a:prstGeom prst="rect">
            <a:avLst/>
          </a:prstGeom>
          <a:ln>
            <a:noFill/>
          </a:ln>
        </p:spPr>
      </p:pic>
      <p:pic>
        <p:nvPicPr>
          <p:cNvPr id="72" name="Google Shape;107;p5" descr=""/>
          <p:cNvPicPr/>
          <p:nvPr/>
        </p:nvPicPr>
        <p:blipFill>
          <a:blip r:embed="rId4"/>
          <a:stretch/>
        </p:blipFill>
        <p:spPr>
          <a:xfrm>
            <a:off x="5500800" y="857160"/>
            <a:ext cx="2836080" cy="4711320"/>
          </a:xfrm>
          <a:prstGeom prst="rect">
            <a:avLst/>
          </a:prstGeom>
          <a:ln>
            <a:noFill/>
          </a:ln>
        </p:spPr>
      </p:pic>
      <p:sp>
        <p:nvSpPr>
          <p:cNvPr id="73" name="CustomShape 3"/>
          <p:cNvSpPr/>
          <p:nvPr/>
        </p:nvSpPr>
        <p:spPr>
          <a:xfrm>
            <a:off x="1008000" y="5328000"/>
            <a:ext cx="3958920" cy="34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tr-T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24 Eylül 2016 ANKARA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CustomShape 4"/>
          <p:cNvSpPr/>
          <p:nvPr/>
        </p:nvSpPr>
        <p:spPr>
          <a:xfrm>
            <a:off x="1008000" y="148680"/>
            <a:ext cx="7336800" cy="85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i="1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Dernek Merkezimiz - Ankara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5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6" name="Google Shape;600;g73d75be160_0_145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77" name="Google Shape;601;g73d75be160_0_145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378" name="CustomShape 3"/>
          <p:cNvSpPr/>
          <p:nvPr/>
        </p:nvSpPr>
        <p:spPr>
          <a:xfrm>
            <a:off x="0" y="526320"/>
            <a:ext cx="9140400" cy="55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i="1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Prof. Dr. Safa  KAPICIOĞLU - YÖK Başkan Vekili 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9" name="Google Shape;603;g73d75be160_0_145" descr=""/>
          <p:cNvPicPr/>
          <p:nvPr/>
        </p:nvPicPr>
        <p:blipFill>
          <a:blip r:embed="rId3"/>
          <a:srcRect l="9918" t="0" r="13214" b="10049"/>
          <a:stretch/>
        </p:blipFill>
        <p:spPr>
          <a:xfrm>
            <a:off x="0" y="1083240"/>
            <a:ext cx="9140400" cy="4957920"/>
          </a:xfrm>
          <a:prstGeom prst="rect">
            <a:avLst/>
          </a:prstGeom>
          <a:ln>
            <a:noFill/>
          </a:ln>
        </p:spPr>
      </p:pic>
    </p:spTree>
  </p:cSld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1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2" name="Google Shape;610;p59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83" name="Google Shape;611;p59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84" name="Google Shape;612;p59" descr=""/>
          <p:cNvPicPr/>
          <p:nvPr/>
        </p:nvPicPr>
        <p:blipFill>
          <a:blip r:embed="rId3"/>
          <a:srcRect l="9736" t="15459" r="9736" b="2611"/>
          <a:stretch/>
        </p:blipFill>
        <p:spPr>
          <a:xfrm>
            <a:off x="0" y="1500120"/>
            <a:ext cx="9143640" cy="4643280"/>
          </a:xfrm>
          <a:prstGeom prst="rect">
            <a:avLst/>
          </a:prstGeom>
          <a:ln>
            <a:noFill/>
          </a:ln>
        </p:spPr>
      </p:pic>
      <p:sp>
        <p:nvSpPr>
          <p:cNvPr id="385" name="CustomShape 3"/>
          <p:cNvSpPr/>
          <p:nvPr/>
        </p:nvSpPr>
        <p:spPr>
          <a:xfrm>
            <a:off x="827640" y="692640"/>
            <a:ext cx="7485120" cy="39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Sağlık Bilimleri Üniversitesi Rektörü Prof. Dr. Cevdet ERDÖL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7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8" name="Google Shape;620;g73d75be160_0_84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89" name="Google Shape;621;g73d75be160_0_84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90" name="Google Shape;622;g73d75be160_0_84" descr=""/>
          <p:cNvPicPr/>
          <p:nvPr/>
        </p:nvPicPr>
        <p:blipFill>
          <a:blip r:embed="rId3"/>
          <a:stretch/>
        </p:blipFill>
        <p:spPr>
          <a:xfrm>
            <a:off x="129240" y="1483920"/>
            <a:ext cx="4315680" cy="4376160"/>
          </a:xfrm>
          <a:prstGeom prst="rect">
            <a:avLst/>
          </a:prstGeom>
          <a:ln>
            <a:noFill/>
          </a:ln>
        </p:spPr>
      </p:pic>
      <p:pic>
        <p:nvPicPr>
          <p:cNvPr id="391" name="Google Shape;623;g73d75be160_0_84" descr=""/>
          <p:cNvPicPr/>
          <p:nvPr/>
        </p:nvPicPr>
        <p:blipFill>
          <a:blip r:embed="rId4"/>
          <a:srcRect l="0" t="13099" r="0" b="8364"/>
          <a:stretch/>
        </p:blipFill>
        <p:spPr>
          <a:xfrm>
            <a:off x="4877280" y="1473840"/>
            <a:ext cx="4135320" cy="4376160"/>
          </a:xfrm>
          <a:prstGeom prst="rect">
            <a:avLst/>
          </a:prstGeom>
          <a:ln>
            <a:noFill/>
          </a:ln>
        </p:spPr>
      </p:pic>
      <p:sp>
        <p:nvSpPr>
          <p:cNvPr id="392" name="CustomShape 3"/>
          <p:cNvSpPr/>
          <p:nvPr/>
        </p:nvSpPr>
        <p:spPr>
          <a:xfrm>
            <a:off x="1297080" y="617400"/>
            <a:ext cx="5668920" cy="81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i="1" lang="tr-T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Sağlık Bakanlığı Meslekler Daire Başkanlığı Ziyareti - Ankara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4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5" name="Google Shape;631;p58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96" name="Google Shape;632;p58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97" name="Google Shape;633;p58" descr=""/>
          <p:cNvPicPr/>
          <p:nvPr/>
        </p:nvPicPr>
        <p:blipFill>
          <a:blip r:embed="rId3"/>
          <a:stretch/>
        </p:blipFill>
        <p:spPr>
          <a:xfrm>
            <a:off x="214200" y="928800"/>
            <a:ext cx="8746560" cy="4711320"/>
          </a:xfrm>
          <a:prstGeom prst="rect">
            <a:avLst/>
          </a:prstGeom>
          <a:ln>
            <a:noFill/>
          </a:ln>
        </p:spPr>
      </p:pic>
    </p:spTree>
  </p:cSld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9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0" name="Google Shape;640;g65b181c2aa_0_81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401" name="Google Shape;641;g65b181c2aa_0_81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402" name="Google Shape;642;g65b181c2aa_0_81" descr=""/>
          <p:cNvPicPr/>
          <p:nvPr/>
        </p:nvPicPr>
        <p:blipFill>
          <a:blip r:embed="rId3"/>
          <a:srcRect l="16229" t="2458" r="8873" b="0"/>
          <a:stretch/>
        </p:blipFill>
        <p:spPr>
          <a:xfrm>
            <a:off x="0" y="813600"/>
            <a:ext cx="9140400" cy="5329800"/>
          </a:xfrm>
          <a:prstGeom prst="rect">
            <a:avLst/>
          </a:prstGeom>
          <a:ln>
            <a:noFill/>
          </a:ln>
        </p:spPr>
      </p:pic>
    </p:spTree>
  </p:cSld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4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5" name="Google Shape;649;g65b181c2aa_0_140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406" name="Google Shape;650;g65b181c2aa_0_140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407" name="CustomShape 3"/>
          <p:cNvSpPr/>
          <p:nvPr/>
        </p:nvSpPr>
        <p:spPr>
          <a:xfrm>
            <a:off x="4246920" y="1968120"/>
            <a:ext cx="4642920" cy="401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08" name="Google Shape;652;g65b181c2aa_0_140" descr=""/>
          <p:cNvPicPr/>
          <p:nvPr/>
        </p:nvPicPr>
        <p:blipFill>
          <a:blip r:embed="rId3"/>
          <a:stretch/>
        </p:blipFill>
        <p:spPr>
          <a:xfrm>
            <a:off x="720" y="970920"/>
            <a:ext cx="9140760" cy="5002560"/>
          </a:xfrm>
          <a:prstGeom prst="rect">
            <a:avLst/>
          </a:prstGeom>
          <a:ln>
            <a:noFill/>
          </a:ln>
        </p:spPr>
      </p:pic>
    </p:spTree>
  </p:cSld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0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1" name="Google Shape;659;p62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412" name="Google Shape;660;p62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413" name="CustomShape 3"/>
          <p:cNvSpPr/>
          <p:nvPr/>
        </p:nvSpPr>
        <p:spPr>
          <a:xfrm>
            <a:off x="735480" y="5413320"/>
            <a:ext cx="7506720" cy="62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14" name="Google Shape;662;p62" descr=""/>
          <p:cNvPicPr/>
          <p:nvPr/>
        </p:nvPicPr>
        <p:blipFill>
          <a:blip r:embed="rId3"/>
          <a:stretch/>
        </p:blipFill>
        <p:spPr>
          <a:xfrm>
            <a:off x="321480" y="1008000"/>
            <a:ext cx="8349120" cy="4940280"/>
          </a:xfrm>
          <a:prstGeom prst="rect">
            <a:avLst/>
          </a:prstGeom>
          <a:ln>
            <a:noFill/>
          </a:ln>
        </p:spPr>
      </p:pic>
      <p:sp>
        <p:nvSpPr>
          <p:cNvPr id="415" name="CustomShape 4"/>
          <p:cNvSpPr/>
          <p:nvPr/>
        </p:nvSpPr>
        <p:spPr>
          <a:xfrm>
            <a:off x="4496400" y="1008000"/>
            <a:ext cx="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7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8" name="Google Shape;670;p63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419" name="Google Shape;671;p63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420" name="Google Shape;672;p63" descr=""/>
          <p:cNvPicPr/>
          <p:nvPr/>
        </p:nvPicPr>
        <p:blipFill>
          <a:blip r:embed="rId3"/>
          <a:stretch/>
        </p:blipFill>
        <p:spPr>
          <a:xfrm>
            <a:off x="899640" y="2251800"/>
            <a:ext cx="7342560" cy="2407680"/>
          </a:xfrm>
          <a:prstGeom prst="rect">
            <a:avLst/>
          </a:prstGeom>
          <a:ln>
            <a:noFill/>
          </a:ln>
        </p:spPr>
      </p:pic>
    </p:spTree>
  </p:cSld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2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23" name="Google Shape;680;p64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424" name="Google Shape;681;p64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425" name="CustomShape 3"/>
          <p:cNvSpPr/>
          <p:nvPr/>
        </p:nvSpPr>
        <p:spPr>
          <a:xfrm>
            <a:off x="735480" y="5413320"/>
            <a:ext cx="7506720" cy="62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6" name="CustomShape 4"/>
          <p:cNvSpPr/>
          <p:nvPr/>
        </p:nvSpPr>
        <p:spPr>
          <a:xfrm>
            <a:off x="4496400" y="1008000"/>
            <a:ext cx="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27" name="Google Shape;684;p64" descr=""/>
          <p:cNvPicPr/>
          <p:nvPr/>
        </p:nvPicPr>
        <p:blipFill>
          <a:blip r:embed="rId3"/>
          <a:stretch/>
        </p:blipFill>
        <p:spPr>
          <a:xfrm>
            <a:off x="355680" y="930240"/>
            <a:ext cx="8571240" cy="4972680"/>
          </a:xfrm>
          <a:prstGeom prst="rect">
            <a:avLst/>
          </a:prstGeom>
          <a:ln>
            <a:noFill/>
          </a:ln>
        </p:spPr>
      </p:pic>
    </p:spTree>
  </p:cSld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9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30" name="Google Shape;691;g65b181c2aa_0_200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431" name="Google Shape;692;g65b181c2aa_0_200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432" name="CustomShape 3"/>
          <p:cNvSpPr/>
          <p:nvPr/>
        </p:nvSpPr>
        <p:spPr>
          <a:xfrm>
            <a:off x="4246920" y="1968120"/>
            <a:ext cx="4642920" cy="401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33" name="Google Shape;694;g65b181c2aa_0_200" descr=""/>
          <p:cNvPicPr/>
          <p:nvPr/>
        </p:nvPicPr>
        <p:blipFill>
          <a:blip r:embed="rId3"/>
          <a:stretch/>
        </p:blipFill>
        <p:spPr>
          <a:xfrm>
            <a:off x="-360" y="889200"/>
            <a:ext cx="9140760" cy="5254200"/>
          </a:xfrm>
          <a:prstGeom prst="rect">
            <a:avLst/>
          </a:prstGeom>
          <a:ln>
            <a:noFill/>
          </a:ln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7" name="Google Shape;116;p7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78" name="Google Shape;117;p7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79" name="Google Shape;118;p7" descr=""/>
          <p:cNvPicPr/>
          <p:nvPr/>
        </p:nvPicPr>
        <p:blipFill>
          <a:blip r:embed="rId3"/>
          <a:stretch/>
        </p:blipFill>
        <p:spPr>
          <a:xfrm>
            <a:off x="5235480" y="3397680"/>
            <a:ext cx="3904920" cy="2745720"/>
          </a:xfrm>
          <a:prstGeom prst="rect">
            <a:avLst/>
          </a:prstGeom>
          <a:ln>
            <a:noFill/>
          </a:ln>
        </p:spPr>
      </p:pic>
      <p:pic>
        <p:nvPicPr>
          <p:cNvPr id="80" name="Google Shape;119;p7" descr=""/>
          <p:cNvPicPr/>
          <p:nvPr/>
        </p:nvPicPr>
        <p:blipFill>
          <a:blip r:embed="rId4"/>
          <a:srcRect l="0" t="0" r="29144" b="7472"/>
          <a:stretch/>
        </p:blipFill>
        <p:spPr>
          <a:xfrm>
            <a:off x="5235480" y="813600"/>
            <a:ext cx="3904920" cy="2583720"/>
          </a:xfrm>
          <a:prstGeom prst="rect">
            <a:avLst/>
          </a:prstGeom>
          <a:ln>
            <a:noFill/>
          </a:ln>
        </p:spPr>
      </p:pic>
      <p:pic>
        <p:nvPicPr>
          <p:cNvPr id="81" name="Google Shape;120;p7" descr=""/>
          <p:cNvPicPr/>
          <p:nvPr/>
        </p:nvPicPr>
        <p:blipFill>
          <a:blip r:embed="rId5"/>
          <a:stretch/>
        </p:blipFill>
        <p:spPr>
          <a:xfrm>
            <a:off x="0" y="813600"/>
            <a:ext cx="5370480" cy="5329800"/>
          </a:xfrm>
          <a:prstGeom prst="rect">
            <a:avLst/>
          </a:prstGeom>
          <a:ln>
            <a:noFill/>
          </a:ln>
        </p:spPr>
      </p:pic>
    </p:spTree>
  </p:cSld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5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36" name="Google Shape;701;p66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437" name="Google Shape;702;p66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438" name="Google Shape;703;p66" descr=""/>
          <p:cNvPicPr/>
          <p:nvPr/>
        </p:nvPicPr>
        <p:blipFill>
          <a:blip r:embed="rId3"/>
          <a:srcRect l="0" t="0" r="0" b="4032"/>
          <a:stretch/>
        </p:blipFill>
        <p:spPr>
          <a:xfrm>
            <a:off x="2520" y="966600"/>
            <a:ext cx="9142920" cy="5176800"/>
          </a:xfrm>
          <a:prstGeom prst="rect">
            <a:avLst/>
          </a:prstGeom>
          <a:ln>
            <a:noFill/>
          </a:ln>
        </p:spPr>
      </p:pic>
    </p:spTree>
  </p:cSld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0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41" name="Google Shape;710;p67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442" name="Google Shape;711;p67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443" name="Google Shape;712;p67" descr=""/>
          <p:cNvPicPr/>
          <p:nvPr/>
        </p:nvPicPr>
        <p:blipFill>
          <a:blip r:embed="rId3"/>
          <a:stretch/>
        </p:blipFill>
        <p:spPr>
          <a:xfrm>
            <a:off x="0" y="969120"/>
            <a:ext cx="9143640" cy="5018400"/>
          </a:xfrm>
          <a:prstGeom prst="rect">
            <a:avLst/>
          </a:prstGeom>
          <a:ln>
            <a:noFill/>
          </a:ln>
        </p:spPr>
      </p:pic>
    </p:spTree>
  </p:cSld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5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46" name="Google Shape;719;g65b181c2aa_0_260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447" name="Google Shape;720;g65b181c2aa_0_260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448" name="Google Shape;721;g65b181c2aa_0_260" descr=""/>
          <p:cNvPicPr/>
          <p:nvPr/>
        </p:nvPicPr>
        <p:blipFill>
          <a:blip r:embed="rId3"/>
          <a:stretch/>
        </p:blipFill>
        <p:spPr>
          <a:xfrm>
            <a:off x="25920" y="813600"/>
            <a:ext cx="9140760" cy="5416200"/>
          </a:xfrm>
          <a:prstGeom prst="rect">
            <a:avLst/>
          </a:prstGeom>
          <a:ln>
            <a:noFill/>
          </a:ln>
        </p:spPr>
      </p:pic>
    </p:spTree>
  </p:cSld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0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51" name="Google Shape;728;p69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452" name="Google Shape;729;p69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453" name="Google Shape;730;p69" descr=""/>
          <p:cNvPicPr/>
          <p:nvPr/>
        </p:nvPicPr>
        <p:blipFill>
          <a:blip r:embed="rId3"/>
          <a:stretch/>
        </p:blipFill>
        <p:spPr>
          <a:xfrm>
            <a:off x="0" y="927720"/>
            <a:ext cx="9140400" cy="4998600"/>
          </a:xfrm>
          <a:prstGeom prst="rect">
            <a:avLst/>
          </a:prstGeom>
          <a:ln>
            <a:noFill/>
          </a:ln>
        </p:spPr>
      </p:pic>
    </p:spTree>
  </p:cSld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5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56" name="Google Shape;737;p70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457" name="Google Shape;738;p70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458" name="Google Shape;739;p70" descr=""/>
          <p:cNvPicPr/>
          <p:nvPr/>
        </p:nvPicPr>
        <p:blipFill>
          <a:blip r:embed="rId3"/>
          <a:stretch/>
        </p:blipFill>
        <p:spPr>
          <a:xfrm>
            <a:off x="1424880" y="710640"/>
            <a:ext cx="6294240" cy="5280480"/>
          </a:xfrm>
          <a:prstGeom prst="rect">
            <a:avLst/>
          </a:prstGeom>
          <a:ln>
            <a:noFill/>
          </a:ln>
        </p:spPr>
      </p:pic>
    </p:spTree>
  </p:cSld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CustomShape 1"/>
          <p:cNvSpPr/>
          <p:nvPr/>
        </p:nvSpPr>
        <p:spPr>
          <a:xfrm>
            <a:off x="0" y="6143760"/>
            <a:ext cx="1082592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0" name="CustomShape 2"/>
          <p:cNvSpPr/>
          <p:nvPr/>
        </p:nvSpPr>
        <p:spPr>
          <a:xfrm>
            <a:off x="0" y="6488640"/>
            <a:ext cx="1082592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61" name="Google Shape;746;g65b181c2aa_0_12" descr=""/>
          <p:cNvPicPr/>
          <p:nvPr/>
        </p:nvPicPr>
        <p:blipFill>
          <a:blip r:embed="rId1"/>
          <a:srcRect l="7778" t="31927" r="0" b="0"/>
          <a:stretch/>
        </p:blipFill>
        <p:spPr>
          <a:xfrm>
            <a:off x="0" y="2014920"/>
            <a:ext cx="3754800" cy="2103480"/>
          </a:xfrm>
          <a:prstGeom prst="rect">
            <a:avLst/>
          </a:prstGeom>
          <a:ln>
            <a:noFill/>
          </a:ln>
        </p:spPr>
      </p:pic>
      <p:pic>
        <p:nvPicPr>
          <p:cNvPr id="462" name="Google Shape;747;g65b181c2aa_0_12" descr=""/>
          <p:cNvPicPr/>
          <p:nvPr/>
        </p:nvPicPr>
        <p:blipFill>
          <a:blip r:embed="rId2"/>
          <a:srcRect l="0" t="30556" r="0" b="0"/>
          <a:stretch/>
        </p:blipFill>
        <p:spPr>
          <a:xfrm>
            <a:off x="5846760" y="2061000"/>
            <a:ext cx="3293640" cy="2103480"/>
          </a:xfrm>
          <a:prstGeom prst="rect">
            <a:avLst/>
          </a:prstGeom>
          <a:ln>
            <a:noFill/>
          </a:ln>
        </p:spPr>
      </p:pic>
      <p:pic>
        <p:nvPicPr>
          <p:cNvPr id="463" name="Google Shape;748;g65b181c2aa_0_12" descr=""/>
          <p:cNvPicPr/>
          <p:nvPr/>
        </p:nvPicPr>
        <p:blipFill>
          <a:blip r:embed="rId3"/>
          <a:srcRect l="0" t="13024" r="0" b="0"/>
          <a:stretch/>
        </p:blipFill>
        <p:spPr>
          <a:xfrm>
            <a:off x="6029280" y="2082240"/>
            <a:ext cx="4796640" cy="2038320"/>
          </a:xfrm>
          <a:prstGeom prst="rect">
            <a:avLst/>
          </a:prstGeom>
          <a:ln>
            <a:noFill/>
          </a:ln>
        </p:spPr>
      </p:pic>
      <p:pic>
        <p:nvPicPr>
          <p:cNvPr id="464" name="Google Shape;749;g65b181c2aa_0_12" descr=""/>
          <p:cNvPicPr/>
          <p:nvPr/>
        </p:nvPicPr>
        <p:blipFill>
          <a:blip r:embed="rId4"/>
          <a:stretch/>
        </p:blipFill>
        <p:spPr>
          <a:xfrm>
            <a:off x="3621960" y="1935360"/>
            <a:ext cx="2399040" cy="2262240"/>
          </a:xfrm>
          <a:prstGeom prst="rect">
            <a:avLst/>
          </a:prstGeom>
          <a:ln>
            <a:noFill/>
          </a:ln>
        </p:spPr>
      </p:pic>
      <p:pic>
        <p:nvPicPr>
          <p:cNvPr id="465" name="Google Shape;750;g65b181c2aa_0_12" descr=""/>
          <p:cNvPicPr/>
          <p:nvPr/>
        </p:nvPicPr>
        <p:blipFill>
          <a:blip r:embed="rId5"/>
          <a:srcRect l="0" t="31217" r="0" b="0"/>
          <a:stretch/>
        </p:blipFill>
        <p:spPr>
          <a:xfrm>
            <a:off x="0" y="0"/>
            <a:ext cx="4714200" cy="2038320"/>
          </a:xfrm>
          <a:prstGeom prst="rect">
            <a:avLst/>
          </a:prstGeom>
          <a:ln>
            <a:noFill/>
          </a:ln>
        </p:spPr>
      </p:pic>
      <p:pic>
        <p:nvPicPr>
          <p:cNvPr id="466" name="Google Shape;751;g65b181c2aa_0_12" descr=""/>
          <p:cNvPicPr/>
          <p:nvPr/>
        </p:nvPicPr>
        <p:blipFill>
          <a:blip r:embed="rId6"/>
          <a:srcRect l="5646" t="13266" r="739" b="22606"/>
          <a:stretch/>
        </p:blipFill>
        <p:spPr>
          <a:xfrm>
            <a:off x="5238360" y="4164840"/>
            <a:ext cx="5587200" cy="1990800"/>
          </a:xfrm>
          <a:prstGeom prst="rect">
            <a:avLst/>
          </a:prstGeom>
          <a:ln>
            <a:noFill/>
          </a:ln>
        </p:spPr>
      </p:pic>
      <p:pic>
        <p:nvPicPr>
          <p:cNvPr id="467" name="Google Shape;752;g65b181c2aa_0_12" descr=""/>
          <p:cNvPicPr/>
          <p:nvPr/>
        </p:nvPicPr>
        <p:blipFill>
          <a:blip r:embed="rId7"/>
          <a:srcRect l="7512" t="21198" r="0" b="0"/>
          <a:stretch/>
        </p:blipFill>
        <p:spPr>
          <a:xfrm>
            <a:off x="4714560" y="0"/>
            <a:ext cx="6111360" cy="2038320"/>
          </a:xfrm>
          <a:prstGeom prst="rect">
            <a:avLst/>
          </a:prstGeom>
          <a:ln>
            <a:noFill/>
          </a:ln>
        </p:spPr>
      </p:pic>
      <p:pic>
        <p:nvPicPr>
          <p:cNvPr id="468" name="Google Shape;753;g65b181c2aa_0_12" descr=""/>
          <p:cNvPicPr/>
          <p:nvPr/>
        </p:nvPicPr>
        <p:blipFill>
          <a:blip r:embed="rId8"/>
          <a:srcRect l="3728" t="20716" r="8729" b="16422"/>
          <a:stretch/>
        </p:blipFill>
        <p:spPr>
          <a:xfrm>
            <a:off x="-30960" y="4152600"/>
            <a:ext cx="5269320" cy="1990800"/>
          </a:xfrm>
          <a:prstGeom prst="rect">
            <a:avLst/>
          </a:prstGeom>
          <a:ln>
            <a:noFill/>
          </a:ln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4" name="Google Shape;127;p9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85" name="Google Shape;128;p9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86" name="Google Shape;129;p9" descr=""/>
          <p:cNvPicPr/>
          <p:nvPr/>
        </p:nvPicPr>
        <p:blipFill>
          <a:blip r:embed="rId3"/>
          <a:stretch/>
        </p:blipFill>
        <p:spPr>
          <a:xfrm>
            <a:off x="0" y="816480"/>
            <a:ext cx="9140760" cy="5012640"/>
          </a:xfrm>
          <a:prstGeom prst="rect">
            <a:avLst/>
          </a:prstGeom>
          <a:ln>
            <a:noFill/>
          </a:ln>
        </p:spPr>
      </p:pic>
      <p:sp>
        <p:nvSpPr>
          <p:cNvPr id="87" name="CustomShape 3"/>
          <p:cNvSpPr/>
          <p:nvPr/>
        </p:nvSpPr>
        <p:spPr>
          <a:xfrm>
            <a:off x="974880" y="82800"/>
            <a:ext cx="7336800" cy="85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i="1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Web Sitemiz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0" name="Google Shape;137;p10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91" name="Google Shape;138;p10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92" name="Google Shape;139;p10" descr=""/>
          <p:cNvPicPr/>
          <p:nvPr/>
        </p:nvPicPr>
        <p:blipFill>
          <a:blip r:embed="rId3"/>
          <a:stretch/>
        </p:blipFill>
        <p:spPr>
          <a:xfrm>
            <a:off x="152280" y="816840"/>
            <a:ext cx="8835480" cy="5192640"/>
          </a:xfrm>
          <a:prstGeom prst="rect">
            <a:avLst/>
          </a:prstGeom>
          <a:ln>
            <a:noFill/>
          </a:ln>
        </p:spPr>
      </p:pic>
      <p:sp>
        <p:nvSpPr>
          <p:cNvPr id="93" name="CustomShape 3"/>
          <p:cNvSpPr/>
          <p:nvPr/>
        </p:nvSpPr>
        <p:spPr>
          <a:xfrm>
            <a:off x="903600" y="82440"/>
            <a:ext cx="7336800" cy="85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i="1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Facebook Sayfamız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tr-T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6" name="Google Shape;147;p11" descr=""/>
          <p:cNvPicPr/>
          <p:nvPr/>
        </p:nvPicPr>
        <p:blipFill>
          <a:blip r:embed="rId1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97" name="Google Shape;148;p11" descr="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98" name="Google Shape;149;p11" descr=""/>
          <p:cNvPicPr/>
          <p:nvPr/>
        </p:nvPicPr>
        <p:blipFill>
          <a:blip r:embed="rId3"/>
          <a:stretch/>
        </p:blipFill>
        <p:spPr>
          <a:xfrm>
            <a:off x="152280" y="969120"/>
            <a:ext cx="8835480" cy="4694400"/>
          </a:xfrm>
          <a:prstGeom prst="rect">
            <a:avLst/>
          </a:prstGeom>
          <a:ln>
            <a:noFill/>
          </a:ln>
        </p:spPr>
      </p:pic>
      <p:sp>
        <p:nvSpPr>
          <p:cNvPr id="99" name="CustomShape 3"/>
          <p:cNvSpPr/>
          <p:nvPr/>
        </p:nvSpPr>
        <p:spPr>
          <a:xfrm>
            <a:off x="809640" y="75600"/>
            <a:ext cx="7336800" cy="73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tr-T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i="1" lang="tr-T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YouTube Kanalımız</a:t>
            </a:r>
            <a:endParaRPr b="0" lang="tr-T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LibreOffice/5.3.0.3$Windows_X86_64 LibreOffice_project/7074905676c47b82bbcfbea1aeefc84afe1c50e1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tr-TR</dc:language>
  <cp:lastModifiedBy/>
  <cp:revision>0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10</vt:i4>
  </property>
  <property fmtid="{D5CDD505-2E9C-101B-9397-08002B2CF9AE}" pid="8" name="PresentationFormat">
    <vt:lpwstr>Ekran Gösterisi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59</vt:i4>
  </property>
</Properties>
</file>