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446" r:id="rId3"/>
    <p:sldId id="416" r:id="rId4"/>
    <p:sldId id="447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2943"/>
  </p:normalViewPr>
  <p:slideViewPr>
    <p:cSldViewPr snapToGrid="0" snapToObjects="1">
      <p:cViewPr varScale="1">
        <p:scale>
          <a:sx n="81" d="100"/>
          <a:sy n="81" d="100"/>
        </p:scale>
        <p:origin x="10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28D0-60E4-6947-8DD7-2B75FBCA124E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48F2A-46B5-F547-934F-956C829F31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1457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8F0AD2D-FF6B-894B-8DFE-98EBF6167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65D0B81-4CBE-CD40-9D90-93484E807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2D4BE54-9F26-C547-8C5A-3B93F084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0FDB31-7429-E84D-9A98-FD25A2FA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029BE83-D674-A64B-9EC3-874C4C43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30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FB720EC-4D72-9643-BEDE-BD9C8B76C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ADB1B7-7676-7647-8E6A-A890C900E3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2BC2973-9C96-BC42-A816-CB0B7916A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924B22D-02B3-464E-87B2-A25D9AD3D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57B8F2-B8D1-3041-8781-D1576AD6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0684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38B3B73-D60F-C74D-9161-124E5AB64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1F0B77E-0203-7C48-B4EC-CB5403C21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F5DC82B-BDD2-E247-B80D-DE8091E9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2126EE3-87E7-604D-8F49-4E0A50153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753C856-FB60-5D44-85CA-901C6F0F1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16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D710DBE-41B7-D944-A10B-404919D2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8D5B89-6309-C349-9C58-1E2DBB3EC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7D2B441-DFFF-094C-B83A-8C82E910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2D5F6D2-7C4F-744F-830D-BD362B1B5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B4AF2A-5D7F-2D4C-B42D-DF9A9F6D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155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724942D-6BBF-A149-AB03-0B66AA49B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EE0387F-819F-E144-8D4B-AFDB50E0D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1CDFA1C-42DB-CE43-A7FE-A58DD5E2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71EF6C-9580-4245-8BF8-CED5C178D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71C-8DA9-9F40-8F19-3804E78C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73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BA883E8-FA35-B047-937C-FBC330EAD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588DF93-AC55-EC4C-8A1A-EE0FD10BF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DCD59B9-0143-504F-BD12-3D88930B7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2152138-D5B5-4C40-8640-4CD1D9AC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9985866-9742-2E43-AEC0-C86B7A97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45D7EDE-347B-4441-8C2D-D5F250DD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202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E90FB6A-5818-5641-86FC-89B48402D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E307EB8-CBBF-8E44-AAB1-058429E2A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AA7CD1C-A9F3-4B43-A056-1C696CE66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C497B6E-3C40-B743-B157-DA3E582F7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4130C1-B88B-A34B-8DC4-3BCA47FCA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2F70647-9AAE-0A47-8CF7-16467251C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2A8F9DB-596B-174D-B784-EBDB4C0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314CFAD-AA0F-E74D-A54F-BB6EFA2D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534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C9D2E1-0ADE-AF4F-BAB8-CB38D85BD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3055774D-B246-CA43-8663-0BD9A3405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AA532DE-ED68-1D46-ABBF-279D0BBA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9212AB7-B0B2-4040-98C9-B31AFD1D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195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CC16D7-2CC9-FE44-8A4B-E2ACA06EB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B211C41-5BAF-2442-B7ED-A19A9F26B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99E2DE-4C66-0047-BFFF-15D22D7F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2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6386DEB-443F-F442-8F7E-907CF97F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E8E948F-C33D-7E43-9F2E-D69C035A3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CA08058-2700-6947-96AD-30BA12C0A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0D4A04D-72FE-8E49-AD96-245A4936C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8EE51B6-C501-0345-B708-31A093DF3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5854EF-5074-5C40-ACD7-9F91B0D4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180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EAD099D-84B3-9440-AD5E-0088E024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7522ECA-7C58-DB4C-BB1E-0107468FF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17EC42A-2E8C-9947-BE51-53646A6C4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4E4F01-3EF8-BC4A-89EA-C43A8148F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D8B2EC-1A61-9049-89B2-9E4D8A47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DE42AC-4B20-6549-80F5-FCDFF6526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511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6D31F41-04F1-A946-A393-84CB071DA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018B94-49B9-B24E-88DE-05B5810D9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971243-3B33-6245-9E38-9D12F1C35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8F876-1AE9-5C49-8022-83E884D609ED}" type="datetimeFigureOut">
              <a:rPr lang="tr-TR" smtClean="0"/>
              <a:t>10.11.2019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39E59A-903C-EC4C-B56F-C27E5EE07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11D814A-19D9-8746-B08F-B18F8276A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E674-FF3C-6B47-985F-021D2322AF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5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7FAE343-3086-4D41-919C-511036D47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516" y="2356121"/>
            <a:ext cx="9144000" cy="2387600"/>
          </a:xfrm>
        </p:spPr>
        <p:txBody>
          <a:bodyPr>
            <a:normAutofit/>
          </a:bodyPr>
          <a:lstStyle/>
          <a:p>
            <a:r>
              <a:rPr lang="tr-TR" dirty="0" smtClean="0"/>
              <a:t>Bilimsel Aktiviteler</a:t>
            </a:r>
            <a:endParaRPr lang="tr-TR" i="1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523B18-B69B-2B4B-A603-06FCFA7FC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4160" y="4849925"/>
            <a:ext cx="9144000" cy="1655762"/>
          </a:xfrm>
        </p:spPr>
        <p:txBody>
          <a:bodyPr/>
          <a:lstStyle/>
          <a:p>
            <a:pPr algn="r"/>
            <a:r>
              <a:rPr lang="tr-TR" dirty="0" err="1">
                <a:latin typeface="Al Nile" pitchFamily="2" charset="-78"/>
                <a:cs typeface="Al Nile" pitchFamily="2" charset="-78"/>
              </a:rPr>
              <a:t>Prof</a:t>
            </a:r>
            <a:r>
              <a:rPr lang="tr-TR" dirty="0">
                <a:latin typeface="Al Nile" pitchFamily="2" charset="-78"/>
                <a:cs typeface="Al Nile" pitchFamily="2" charset="-78"/>
              </a:rPr>
              <a:t> </a:t>
            </a:r>
            <a:r>
              <a:rPr lang="tr-TR" dirty="0" err="1">
                <a:latin typeface="Al Nile" pitchFamily="2" charset="-78"/>
                <a:cs typeface="Al Nile" pitchFamily="2" charset="-78"/>
              </a:rPr>
              <a:t>Dr</a:t>
            </a:r>
            <a:r>
              <a:rPr lang="tr-TR" dirty="0">
                <a:latin typeface="Al Nile" pitchFamily="2" charset="-78"/>
                <a:cs typeface="Al Nile" pitchFamily="2" charset="-78"/>
              </a:rPr>
              <a:t> Serdar Günaydın</a:t>
            </a:r>
          </a:p>
          <a:p>
            <a:pPr algn="r"/>
            <a:r>
              <a:rPr lang="tr-TR" dirty="0">
                <a:latin typeface="Al Nile" pitchFamily="2" charset="-78"/>
                <a:cs typeface="Al Nile" pitchFamily="2" charset="-78"/>
              </a:rPr>
              <a:t>Kalp Damar Cerrahisi Kliniği, Ankara Şehir Hastanesi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69A4BB-CDA4-824A-B8DC-26D09D25EF3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079" y="0"/>
            <a:ext cx="2730500" cy="100203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72147ABF-4D0A-304D-A3B7-A0238081DA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6350"/>
            <a:ext cx="377888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9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id="{C8E9B5B1-6952-4F43-8194-186C0BF5B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312" y="384048"/>
            <a:ext cx="3931891" cy="555345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27F6B454-F870-6940-A6F7-B02329A27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144" y="313659"/>
            <a:ext cx="4876800" cy="56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3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2A23494B-94A4-DC49-A347-724126889EE5}"/>
              </a:ext>
            </a:extLst>
          </p:cNvPr>
          <p:cNvSpPr txBox="1"/>
          <p:nvPr/>
        </p:nvSpPr>
        <p:spPr>
          <a:xfrm>
            <a:off x="597408" y="694944"/>
            <a:ext cx="1038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Al Nile" pitchFamily="2" charset="-78"/>
                <a:cs typeface="Al Nile" pitchFamily="2" charset="-78"/>
              </a:rPr>
              <a:t>Mini-</a:t>
            </a:r>
            <a:r>
              <a:rPr lang="en-US" sz="3600" dirty="0" err="1">
                <a:latin typeface="Al Nile" pitchFamily="2" charset="-78"/>
                <a:cs typeface="Al Nile" pitchFamily="2" charset="-78"/>
              </a:rPr>
              <a:t>Devreler</a:t>
            </a:r>
            <a:r>
              <a:rPr lang="en-US" sz="3600" dirty="0">
                <a:latin typeface="Al Nile" pitchFamily="2" charset="-78"/>
                <a:cs typeface="Al Nile" pitchFamily="2" charset="-78"/>
              </a:rPr>
              <a:t> / Minimally Invasive Extracorporeal Circulation</a:t>
            </a:r>
            <a:endParaRPr lang="tr-TR" sz="3600" dirty="0">
              <a:latin typeface="Al Nile" pitchFamily="2" charset="-78"/>
              <a:cs typeface="Al Nile" pitchFamily="2" charset="-78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295E09D-58C4-E547-AC9B-92A8AD60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2005001"/>
            <a:ext cx="7761398" cy="4363605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099DAF1-0876-7F42-90DB-79C755BCE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175" y="1705056"/>
            <a:ext cx="2790569" cy="496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1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64CB85F0-EFE8-6448-A9D2-430FCC920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84" y="140208"/>
            <a:ext cx="8631936" cy="647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90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20</Words>
  <Application>Microsoft Office PowerPoint</Application>
  <PresentationFormat>Geniş ekran</PresentationFormat>
  <Paragraphs>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Al Nile</vt:lpstr>
      <vt:lpstr>Arial</vt:lpstr>
      <vt:lpstr>Calibri</vt:lpstr>
      <vt:lpstr>Calibri Light</vt:lpstr>
      <vt:lpstr>Office Teması</vt:lpstr>
      <vt:lpstr>Bilimsel Aktiviteler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Ekstrakorporeal Dolaşım Ve Güncel Tartışmalı Konular </dc:title>
  <dc:creator>Dogac Gunaydin</dc:creator>
  <cp:lastModifiedBy>Etud</cp:lastModifiedBy>
  <cp:revision>58</cp:revision>
  <dcterms:created xsi:type="dcterms:W3CDTF">2019-11-07T11:49:26Z</dcterms:created>
  <dcterms:modified xsi:type="dcterms:W3CDTF">2019-11-10T07:50:13Z</dcterms:modified>
</cp:coreProperties>
</file>