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60"/>
  </p:notesMasterIdLst>
  <p:sldIdLst>
    <p:sldId id="3081" r:id="rId2"/>
    <p:sldId id="3119" r:id="rId3"/>
    <p:sldId id="3120" r:id="rId4"/>
    <p:sldId id="3121" r:id="rId5"/>
    <p:sldId id="3122" r:id="rId6"/>
    <p:sldId id="3123" r:id="rId7"/>
    <p:sldId id="3124" r:id="rId8"/>
    <p:sldId id="3162" r:id="rId9"/>
    <p:sldId id="3126" r:id="rId10"/>
    <p:sldId id="3127" r:id="rId11"/>
    <p:sldId id="3128" r:id="rId12"/>
    <p:sldId id="3129" r:id="rId13"/>
    <p:sldId id="3130" r:id="rId14"/>
    <p:sldId id="3131" r:id="rId15"/>
    <p:sldId id="3132" r:id="rId16"/>
    <p:sldId id="3133" r:id="rId17"/>
    <p:sldId id="3135" r:id="rId18"/>
    <p:sldId id="3136" r:id="rId19"/>
    <p:sldId id="3137" r:id="rId20"/>
    <p:sldId id="3138" r:id="rId21"/>
    <p:sldId id="3139" r:id="rId22"/>
    <p:sldId id="3140" r:id="rId23"/>
    <p:sldId id="3110" r:id="rId24"/>
    <p:sldId id="3163" r:id="rId25"/>
    <p:sldId id="3143" r:id="rId26"/>
    <p:sldId id="3144" r:id="rId27"/>
    <p:sldId id="3146" r:id="rId28"/>
    <p:sldId id="3148" r:id="rId29"/>
    <p:sldId id="3149" r:id="rId30"/>
    <p:sldId id="3114" r:id="rId31"/>
    <p:sldId id="272" r:id="rId32"/>
    <p:sldId id="3152" r:id="rId33"/>
    <p:sldId id="289" r:id="rId34"/>
    <p:sldId id="3165" r:id="rId35"/>
    <p:sldId id="3113" r:id="rId36"/>
    <p:sldId id="3156" r:id="rId37"/>
    <p:sldId id="3164" r:id="rId38"/>
    <p:sldId id="3160" r:id="rId39"/>
    <p:sldId id="3161" r:id="rId40"/>
    <p:sldId id="346" r:id="rId41"/>
    <p:sldId id="347" r:id="rId42"/>
    <p:sldId id="257" r:id="rId43"/>
    <p:sldId id="348" r:id="rId44"/>
    <p:sldId id="3115" r:id="rId45"/>
    <p:sldId id="262" r:id="rId46"/>
    <p:sldId id="345" r:id="rId47"/>
    <p:sldId id="264" r:id="rId48"/>
    <p:sldId id="344" r:id="rId49"/>
    <p:sldId id="3109" r:id="rId50"/>
    <p:sldId id="3066" r:id="rId51"/>
    <p:sldId id="3071" r:id="rId52"/>
    <p:sldId id="3073" r:id="rId53"/>
    <p:sldId id="3085" r:id="rId54"/>
    <p:sldId id="3117" r:id="rId55"/>
    <p:sldId id="3082" r:id="rId56"/>
    <p:sldId id="3083" r:id="rId57"/>
    <p:sldId id="3084" r:id="rId58"/>
    <p:sldId id="3108" r:id="rId59"/>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2117ED"/>
    <a:srgbClr val="54BCC5"/>
    <a:srgbClr val="082E56"/>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96" autoAdjust="0"/>
    <p:restoredTop sz="96076"/>
  </p:normalViewPr>
  <p:slideViewPr>
    <p:cSldViewPr snapToGrid="0">
      <p:cViewPr>
        <p:scale>
          <a:sx n="66" d="100"/>
          <a:sy n="66" d="100"/>
        </p:scale>
        <p:origin x="-576" y="-28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67CF80-86B3-4D70-B122-CF0E196B8AA5}" type="doc">
      <dgm:prSet loTypeId="urn:microsoft.com/office/officeart/2005/8/layout/arrow2" loCatId="process" qsTypeId="urn:microsoft.com/office/officeart/2005/8/quickstyle/simple1#1" qsCatId="simple" csTypeId="urn:microsoft.com/office/officeart/2005/8/colors/colorful3" csCatId="colorful" phldr="1"/>
      <dgm:spPr/>
    </dgm:pt>
    <dgm:pt modelId="{50830C99-14BD-44CF-976D-2140FBF792FE}">
      <dgm:prSet phldrT="[Metin]"/>
      <dgm:spPr/>
      <dgm:t>
        <a:bodyPr/>
        <a:lstStyle/>
        <a:p>
          <a:r>
            <a:rPr lang="tr-TR" dirty="0" smtClean="0"/>
            <a:t> </a:t>
          </a:r>
          <a:endParaRPr lang="tr-TR" dirty="0"/>
        </a:p>
      </dgm:t>
    </dgm:pt>
    <dgm:pt modelId="{40128C2B-083C-4809-936C-F62CE6163CBF}" type="parTrans" cxnId="{CA0E2621-20A7-40C3-88A6-ED0848D31B95}">
      <dgm:prSet/>
      <dgm:spPr/>
      <dgm:t>
        <a:bodyPr/>
        <a:lstStyle/>
        <a:p>
          <a:endParaRPr lang="tr-TR"/>
        </a:p>
      </dgm:t>
    </dgm:pt>
    <dgm:pt modelId="{C1CA9BA6-24D4-4E77-A907-8DCF413C2042}" type="sibTrans" cxnId="{CA0E2621-20A7-40C3-88A6-ED0848D31B95}">
      <dgm:prSet/>
      <dgm:spPr/>
      <dgm:t>
        <a:bodyPr/>
        <a:lstStyle/>
        <a:p>
          <a:endParaRPr lang="tr-TR"/>
        </a:p>
      </dgm:t>
    </dgm:pt>
    <dgm:pt modelId="{F1F32E36-0D0E-4E26-AC37-6E5AD6C247E9}">
      <dgm:prSet phldrT="[Metin]"/>
      <dgm:spPr/>
      <dgm:t>
        <a:bodyPr/>
        <a:lstStyle/>
        <a:p>
          <a:r>
            <a:rPr lang="tr-TR" dirty="0" smtClean="0"/>
            <a:t> </a:t>
          </a:r>
          <a:endParaRPr lang="tr-TR" dirty="0"/>
        </a:p>
      </dgm:t>
    </dgm:pt>
    <dgm:pt modelId="{D7567B69-B105-4D74-B54A-28E60E3BF295}" type="parTrans" cxnId="{D8684158-961F-475E-A2BF-00E1B0CDEE9E}">
      <dgm:prSet/>
      <dgm:spPr/>
      <dgm:t>
        <a:bodyPr/>
        <a:lstStyle/>
        <a:p>
          <a:endParaRPr lang="tr-TR"/>
        </a:p>
      </dgm:t>
    </dgm:pt>
    <dgm:pt modelId="{6345EA15-55E7-487E-A53E-6DA6596A4A05}" type="sibTrans" cxnId="{D8684158-961F-475E-A2BF-00E1B0CDEE9E}">
      <dgm:prSet/>
      <dgm:spPr/>
      <dgm:t>
        <a:bodyPr/>
        <a:lstStyle/>
        <a:p>
          <a:endParaRPr lang="tr-TR"/>
        </a:p>
      </dgm:t>
    </dgm:pt>
    <dgm:pt modelId="{B4CF8CD4-3212-4671-BB15-B299259E30BE}">
      <dgm:prSet phldrT="[Metin]"/>
      <dgm:spPr/>
      <dgm:t>
        <a:bodyPr/>
        <a:lstStyle/>
        <a:p>
          <a:r>
            <a:rPr lang="tr-TR" dirty="0" smtClean="0"/>
            <a:t> </a:t>
          </a:r>
          <a:endParaRPr lang="tr-TR" dirty="0"/>
        </a:p>
      </dgm:t>
    </dgm:pt>
    <dgm:pt modelId="{C89F5363-B5ED-42F5-AB1E-999050B2DE17}" type="parTrans" cxnId="{87A1844A-D2EC-4A22-8773-D3B73D9E4C15}">
      <dgm:prSet/>
      <dgm:spPr/>
      <dgm:t>
        <a:bodyPr/>
        <a:lstStyle/>
        <a:p>
          <a:endParaRPr lang="tr-TR"/>
        </a:p>
      </dgm:t>
    </dgm:pt>
    <dgm:pt modelId="{F24F04D1-8890-4408-8BDC-38473BC79933}" type="sibTrans" cxnId="{87A1844A-D2EC-4A22-8773-D3B73D9E4C15}">
      <dgm:prSet/>
      <dgm:spPr/>
      <dgm:t>
        <a:bodyPr/>
        <a:lstStyle/>
        <a:p>
          <a:endParaRPr lang="tr-TR"/>
        </a:p>
      </dgm:t>
    </dgm:pt>
    <dgm:pt modelId="{7CF3AC44-4C5D-4DCB-A5F0-CCCBAC42790D}" type="pres">
      <dgm:prSet presAssocID="{6E67CF80-86B3-4D70-B122-CF0E196B8AA5}" presName="arrowDiagram" presStyleCnt="0">
        <dgm:presLayoutVars>
          <dgm:chMax val="5"/>
          <dgm:dir/>
          <dgm:resizeHandles val="exact"/>
        </dgm:presLayoutVars>
      </dgm:prSet>
      <dgm:spPr/>
    </dgm:pt>
    <dgm:pt modelId="{C8C3157D-D36B-48DF-9EDC-6A454CD87181}" type="pres">
      <dgm:prSet presAssocID="{6E67CF80-86B3-4D70-B122-CF0E196B8AA5}" presName="arrow" presStyleLbl="bgShp" presStyleIdx="0" presStyleCnt="1"/>
      <dgm:spPr/>
    </dgm:pt>
    <dgm:pt modelId="{4111876B-F881-4488-A7F0-CD5989F4397F}" type="pres">
      <dgm:prSet presAssocID="{6E67CF80-86B3-4D70-B122-CF0E196B8AA5}" presName="arrowDiagram3" presStyleCnt="0"/>
      <dgm:spPr/>
    </dgm:pt>
    <dgm:pt modelId="{754780ED-E128-42FB-A1E0-A587FD1771C9}" type="pres">
      <dgm:prSet presAssocID="{50830C99-14BD-44CF-976D-2140FBF792FE}" presName="bullet3a" presStyleLbl="node1" presStyleIdx="0" presStyleCnt="3"/>
      <dgm:spPr/>
    </dgm:pt>
    <dgm:pt modelId="{C688BECA-6009-41A5-AD85-38E642318E70}" type="pres">
      <dgm:prSet presAssocID="{50830C99-14BD-44CF-976D-2140FBF792FE}" presName="textBox3a" presStyleLbl="revTx" presStyleIdx="0" presStyleCnt="3">
        <dgm:presLayoutVars>
          <dgm:bulletEnabled val="1"/>
        </dgm:presLayoutVars>
      </dgm:prSet>
      <dgm:spPr/>
      <dgm:t>
        <a:bodyPr/>
        <a:lstStyle/>
        <a:p>
          <a:endParaRPr lang="tr-TR"/>
        </a:p>
      </dgm:t>
    </dgm:pt>
    <dgm:pt modelId="{DAFE7EB7-6D65-4149-85A0-FF6CCED5DA78}" type="pres">
      <dgm:prSet presAssocID="{F1F32E36-0D0E-4E26-AC37-6E5AD6C247E9}" presName="bullet3b" presStyleLbl="node1" presStyleIdx="1" presStyleCnt="3"/>
      <dgm:spPr/>
    </dgm:pt>
    <dgm:pt modelId="{06B7C64E-3F37-49AE-A159-151D53C8D479}" type="pres">
      <dgm:prSet presAssocID="{F1F32E36-0D0E-4E26-AC37-6E5AD6C247E9}" presName="textBox3b" presStyleLbl="revTx" presStyleIdx="1" presStyleCnt="3">
        <dgm:presLayoutVars>
          <dgm:bulletEnabled val="1"/>
        </dgm:presLayoutVars>
      </dgm:prSet>
      <dgm:spPr/>
      <dgm:t>
        <a:bodyPr/>
        <a:lstStyle/>
        <a:p>
          <a:endParaRPr lang="tr-TR"/>
        </a:p>
      </dgm:t>
    </dgm:pt>
    <dgm:pt modelId="{716227BF-2A1A-440C-8930-969DCC874F60}" type="pres">
      <dgm:prSet presAssocID="{B4CF8CD4-3212-4671-BB15-B299259E30BE}" presName="bullet3c" presStyleLbl="node1" presStyleIdx="2" presStyleCnt="3"/>
      <dgm:spPr/>
    </dgm:pt>
    <dgm:pt modelId="{70016E97-0B7F-4D66-9A63-50D692990582}" type="pres">
      <dgm:prSet presAssocID="{B4CF8CD4-3212-4671-BB15-B299259E30BE}" presName="textBox3c" presStyleLbl="revTx" presStyleIdx="2" presStyleCnt="3">
        <dgm:presLayoutVars>
          <dgm:bulletEnabled val="1"/>
        </dgm:presLayoutVars>
      </dgm:prSet>
      <dgm:spPr/>
      <dgm:t>
        <a:bodyPr/>
        <a:lstStyle/>
        <a:p>
          <a:endParaRPr lang="tr-TR"/>
        </a:p>
      </dgm:t>
    </dgm:pt>
  </dgm:ptLst>
  <dgm:cxnLst>
    <dgm:cxn modelId="{CA0E2621-20A7-40C3-88A6-ED0848D31B95}" srcId="{6E67CF80-86B3-4D70-B122-CF0E196B8AA5}" destId="{50830C99-14BD-44CF-976D-2140FBF792FE}" srcOrd="0" destOrd="0" parTransId="{40128C2B-083C-4809-936C-F62CE6163CBF}" sibTransId="{C1CA9BA6-24D4-4E77-A907-8DCF413C2042}"/>
    <dgm:cxn modelId="{95CE622A-2229-48DA-872E-2CF3D765D1F9}" type="presOf" srcId="{B4CF8CD4-3212-4671-BB15-B299259E30BE}" destId="{70016E97-0B7F-4D66-9A63-50D692990582}" srcOrd="0" destOrd="0" presId="urn:microsoft.com/office/officeart/2005/8/layout/arrow2"/>
    <dgm:cxn modelId="{5F112D49-145C-472C-9540-88EE93B2E912}" type="presOf" srcId="{F1F32E36-0D0E-4E26-AC37-6E5AD6C247E9}" destId="{06B7C64E-3F37-49AE-A159-151D53C8D479}" srcOrd="0" destOrd="0" presId="urn:microsoft.com/office/officeart/2005/8/layout/arrow2"/>
    <dgm:cxn modelId="{3E0CF330-B32C-419B-8351-8B3F36AEDBB2}" type="presOf" srcId="{6E67CF80-86B3-4D70-B122-CF0E196B8AA5}" destId="{7CF3AC44-4C5D-4DCB-A5F0-CCCBAC42790D}" srcOrd="0" destOrd="0" presId="urn:microsoft.com/office/officeart/2005/8/layout/arrow2"/>
    <dgm:cxn modelId="{8E3DAE60-F81F-4BB7-BEE8-1DF53324CBBE}" type="presOf" srcId="{50830C99-14BD-44CF-976D-2140FBF792FE}" destId="{C688BECA-6009-41A5-AD85-38E642318E70}" srcOrd="0" destOrd="0" presId="urn:microsoft.com/office/officeart/2005/8/layout/arrow2"/>
    <dgm:cxn modelId="{D8684158-961F-475E-A2BF-00E1B0CDEE9E}" srcId="{6E67CF80-86B3-4D70-B122-CF0E196B8AA5}" destId="{F1F32E36-0D0E-4E26-AC37-6E5AD6C247E9}" srcOrd="1" destOrd="0" parTransId="{D7567B69-B105-4D74-B54A-28E60E3BF295}" sibTransId="{6345EA15-55E7-487E-A53E-6DA6596A4A05}"/>
    <dgm:cxn modelId="{87A1844A-D2EC-4A22-8773-D3B73D9E4C15}" srcId="{6E67CF80-86B3-4D70-B122-CF0E196B8AA5}" destId="{B4CF8CD4-3212-4671-BB15-B299259E30BE}" srcOrd="2" destOrd="0" parTransId="{C89F5363-B5ED-42F5-AB1E-999050B2DE17}" sibTransId="{F24F04D1-8890-4408-8BDC-38473BC79933}"/>
    <dgm:cxn modelId="{710C0D8D-9BFB-4398-B98E-A78F27F2A394}" type="presParOf" srcId="{7CF3AC44-4C5D-4DCB-A5F0-CCCBAC42790D}" destId="{C8C3157D-D36B-48DF-9EDC-6A454CD87181}" srcOrd="0" destOrd="0" presId="urn:microsoft.com/office/officeart/2005/8/layout/arrow2"/>
    <dgm:cxn modelId="{967C85EC-E9D9-4550-8DB8-5270E1307725}" type="presParOf" srcId="{7CF3AC44-4C5D-4DCB-A5F0-CCCBAC42790D}" destId="{4111876B-F881-4488-A7F0-CD5989F4397F}" srcOrd="1" destOrd="0" presId="urn:microsoft.com/office/officeart/2005/8/layout/arrow2"/>
    <dgm:cxn modelId="{0107B9EF-1D44-4368-8258-03B5DF3F9365}" type="presParOf" srcId="{4111876B-F881-4488-A7F0-CD5989F4397F}" destId="{754780ED-E128-42FB-A1E0-A587FD1771C9}" srcOrd="0" destOrd="0" presId="urn:microsoft.com/office/officeart/2005/8/layout/arrow2"/>
    <dgm:cxn modelId="{FEE85BDB-423A-4EB5-8F59-3513E81345C6}" type="presParOf" srcId="{4111876B-F881-4488-A7F0-CD5989F4397F}" destId="{C688BECA-6009-41A5-AD85-38E642318E70}" srcOrd="1" destOrd="0" presId="urn:microsoft.com/office/officeart/2005/8/layout/arrow2"/>
    <dgm:cxn modelId="{DDDAEAC0-86F7-4637-A158-25F900812750}" type="presParOf" srcId="{4111876B-F881-4488-A7F0-CD5989F4397F}" destId="{DAFE7EB7-6D65-4149-85A0-FF6CCED5DA78}" srcOrd="2" destOrd="0" presId="urn:microsoft.com/office/officeart/2005/8/layout/arrow2"/>
    <dgm:cxn modelId="{3BD48C18-7BD0-413D-8793-F4E1E2A22EAF}" type="presParOf" srcId="{4111876B-F881-4488-A7F0-CD5989F4397F}" destId="{06B7C64E-3F37-49AE-A159-151D53C8D479}" srcOrd="3" destOrd="0" presId="urn:microsoft.com/office/officeart/2005/8/layout/arrow2"/>
    <dgm:cxn modelId="{9F5230CC-2C87-4E10-B6C5-A146B609D090}" type="presParOf" srcId="{4111876B-F881-4488-A7F0-CD5989F4397F}" destId="{716227BF-2A1A-440C-8930-969DCC874F60}" srcOrd="4" destOrd="0" presId="urn:microsoft.com/office/officeart/2005/8/layout/arrow2"/>
    <dgm:cxn modelId="{39AA8E9F-38DA-4D09-8144-34FCBC8D231F}" type="presParOf" srcId="{4111876B-F881-4488-A7F0-CD5989F4397F}" destId="{70016E97-0B7F-4D66-9A63-50D692990582}" srcOrd="5" destOrd="0" presId="urn:microsoft.com/office/officeart/2005/8/layout/arrow2"/>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CAEED462-AB01-4B12-950A-EDECC5519021}" type="datetimeFigureOut">
              <a:rPr lang="en-US"/>
              <a:pPr>
                <a:defRPr/>
              </a:pPr>
              <a:t>9/10/2022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cs typeface="+mn-cs"/>
              </a:defRPr>
            </a:lvl1pPr>
          </a:lstStyle>
          <a:p>
            <a:pPr>
              <a:defRPr/>
            </a:pPr>
            <a:fld id="{E269D02C-FB32-4390-8F1A-F6D7DE125E8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7889" name="Google Shape;2486;p17:notes"/>
          <p:cNvSpPr>
            <a:spLocks noGrp="1"/>
          </p:cNvSpPr>
          <p:nvPr>
            <p:ph type="body" idx="1"/>
          </p:nvPr>
        </p:nvSpPr>
        <p:spPr bwMode="auto">
          <a:noFill/>
        </p:spPr>
        <p:txBody>
          <a:bodyPr wrap="square" lIns="91425" tIns="45700" rIns="91425" bIns="45700" numCol="1" anchor="t" anchorCtr="0" compatLnSpc="1">
            <a:prstTxWarp prst="textNoShape">
              <a:avLst/>
            </a:prstTxWarp>
          </a:bodyPr>
          <a:lstStyle/>
          <a:p>
            <a:pPr eaLnBrk="1" hangingPunct="1">
              <a:spcBef>
                <a:spcPct val="0"/>
              </a:spcBef>
            </a:pPr>
            <a:endParaRPr lang="tr-TR" smtClean="0"/>
          </a:p>
        </p:txBody>
      </p:sp>
      <p:sp>
        <p:nvSpPr>
          <p:cNvPr id="37890" name="Google Shape;2487;p17:notes"/>
          <p:cNvSpPr>
            <a:spLocks noGrp="1" noRot="1" noChangeAspect="1"/>
          </p:cNvSpPr>
          <p:nvPr>
            <p:ph type="sldImg" idx="2"/>
          </p:nvPr>
        </p:nvSpPr>
        <p:spPr bwMode="auto">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61" name="Google Shape;2149;p12:notes"/>
          <p:cNvSpPr>
            <a:spLocks noGrp="1"/>
          </p:cNvSpPr>
          <p:nvPr>
            <p:ph type="body" idx="1"/>
          </p:nvPr>
        </p:nvSpPr>
        <p:spPr bwMode="auto">
          <a:noFill/>
        </p:spPr>
        <p:txBody>
          <a:bodyPr wrap="square" lIns="91425" tIns="45700" rIns="91425" bIns="45700" numCol="1" anchor="t" anchorCtr="0" compatLnSpc="1">
            <a:prstTxWarp prst="textNoShape">
              <a:avLst/>
            </a:prstTxWarp>
          </a:bodyPr>
          <a:lstStyle/>
          <a:p>
            <a:pPr eaLnBrk="1" hangingPunct="1">
              <a:spcBef>
                <a:spcPct val="0"/>
              </a:spcBef>
            </a:pPr>
            <a:endParaRPr lang="tr-TR" smtClean="0"/>
          </a:p>
        </p:txBody>
      </p:sp>
      <p:sp>
        <p:nvSpPr>
          <p:cNvPr id="40962" name="Google Shape;2150;p12:notes"/>
          <p:cNvSpPr>
            <a:spLocks noGrp="1" noRot="1" noChangeAspect="1"/>
          </p:cNvSpPr>
          <p:nvPr>
            <p:ph type="sldImg" idx="2"/>
          </p:nvPr>
        </p:nvSpPr>
        <p:spPr bwMode="auto">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01" name="Google Shape;498;p2:notes"/>
          <p:cNvSpPr>
            <a:spLocks noGrp="1"/>
          </p:cNvSpPr>
          <p:nvPr>
            <p:ph type="body" idx="1"/>
          </p:nvPr>
        </p:nvSpPr>
        <p:spPr bwMode="auto">
          <a:noFill/>
        </p:spPr>
        <p:txBody>
          <a:bodyPr wrap="square" lIns="91425" tIns="45700" rIns="91425" bIns="45700" numCol="1" anchor="t" anchorCtr="0" compatLnSpc="1">
            <a:prstTxWarp prst="textNoShape">
              <a:avLst/>
            </a:prstTxWarp>
          </a:bodyPr>
          <a:lstStyle/>
          <a:p>
            <a:pPr eaLnBrk="1" hangingPunct="1">
              <a:spcBef>
                <a:spcPct val="0"/>
              </a:spcBef>
            </a:pPr>
            <a:endParaRPr lang="tr-TR" smtClean="0"/>
          </a:p>
        </p:txBody>
      </p:sp>
      <p:sp>
        <p:nvSpPr>
          <p:cNvPr id="51202" name="Google Shape;499;p2:notes"/>
          <p:cNvSpPr>
            <a:spLocks noGrp="1" noRot="1" noChangeAspect="1"/>
          </p:cNvSpPr>
          <p:nvPr>
            <p:ph type="sldImg" idx="2"/>
          </p:nvPr>
        </p:nvSpPr>
        <p:spPr bwMode="auto">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5297" name="Google Shape;707;p7:notes"/>
          <p:cNvSpPr>
            <a:spLocks noGrp="1"/>
          </p:cNvSpPr>
          <p:nvPr>
            <p:ph type="body" idx="1"/>
          </p:nvPr>
        </p:nvSpPr>
        <p:spPr bwMode="auto">
          <a:noFill/>
        </p:spPr>
        <p:txBody>
          <a:bodyPr wrap="square" lIns="91425" tIns="45700" rIns="91425" bIns="45700" numCol="1" anchor="t" anchorCtr="0" compatLnSpc="1">
            <a:prstTxWarp prst="textNoShape">
              <a:avLst/>
            </a:prstTxWarp>
          </a:bodyPr>
          <a:lstStyle/>
          <a:p>
            <a:pPr eaLnBrk="1" hangingPunct="1">
              <a:spcBef>
                <a:spcPct val="0"/>
              </a:spcBef>
            </a:pPr>
            <a:endParaRPr lang="tr-TR" smtClean="0"/>
          </a:p>
        </p:txBody>
      </p:sp>
      <p:sp>
        <p:nvSpPr>
          <p:cNvPr id="55298" name="Google Shape;708;p7:notes"/>
          <p:cNvSpPr>
            <a:spLocks noGrp="1" noRot="1" noChangeAspect="1"/>
          </p:cNvSpPr>
          <p:nvPr>
            <p:ph type="sldImg" idx="2"/>
          </p:nvPr>
        </p:nvSpPr>
        <p:spPr bwMode="auto">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8369" name="Google Shape;785;p9:notes"/>
          <p:cNvSpPr>
            <a:spLocks noGrp="1"/>
          </p:cNvSpPr>
          <p:nvPr>
            <p:ph type="body" idx="1"/>
          </p:nvPr>
        </p:nvSpPr>
        <p:spPr bwMode="auto">
          <a:noFill/>
        </p:spPr>
        <p:txBody>
          <a:bodyPr wrap="square" lIns="91425" tIns="45700" rIns="91425" bIns="45700" numCol="1" anchor="t" anchorCtr="0" compatLnSpc="1">
            <a:prstTxWarp prst="textNoShape">
              <a:avLst/>
            </a:prstTxWarp>
          </a:bodyPr>
          <a:lstStyle/>
          <a:p>
            <a:pPr eaLnBrk="1" hangingPunct="1">
              <a:spcBef>
                <a:spcPct val="0"/>
              </a:spcBef>
            </a:pPr>
            <a:endParaRPr lang="tr-TR" smtClean="0"/>
          </a:p>
        </p:txBody>
      </p:sp>
      <p:sp>
        <p:nvSpPr>
          <p:cNvPr id="58370" name="Google Shape;786;p9:notes"/>
          <p:cNvSpPr>
            <a:spLocks noGrp="1" noRot="1" noChangeAspect="1"/>
          </p:cNvSpPr>
          <p:nvPr>
            <p:ph type="sldImg" idx="2"/>
          </p:nvPr>
        </p:nvSpPr>
        <p:spPr bwMode="auto">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0417" name="Google Shape;5218;p89:notes"/>
          <p:cNvSpPr>
            <a:spLocks noGrp="1"/>
          </p:cNvSpPr>
          <p:nvPr>
            <p:ph type="body" idx="1"/>
          </p:nvPr>
        </p:nvSpPr>
        <p:spPr bwMode="auto">
          <a:noFill/>
        </p:spPr>
        <p:txBody>
          <a:bodyPr wrap="square" lIns="91425" tIns="45700" rIns="91425" bIns="45700" numCol="1" anchor="t" anchorCtr="0" compatLnSpc="1">
            <a:prstTxWarp prst="textNoShape">
              <a:avLst/>
            </a:prstTxWarp>
          </a:bodyPr>
          <a:lstStyle/>
          <a:p>
            <a:pPr eaLnBrk="1" hangingPunct="1">
              <a:spcBef>
                <a:spcPct val="0"/>
              </a:spcBef>
            </a:pPr>
            <a:endParaRPr lang="tr-TR" smtClean="0"/>
          </a:p>
        </p:txBody>
      </p:sp>
      <p:sp>
        <p:nvSpPr>
          <p:cNvPr id="60418" name="Google Shape;5219;p89:notes"/>
          <p:cNvSpPr>
            <a:spLocks noGrp="1" noRot="1" noChangeAspect="1"/>
          </p:cNvSpPr>
          <p:nvPr>
            <p:ph type="sldImg" idx="2"/>
          </p:nvPr>
        </p:nvSpPr>
        <p:spPr bwMode="auto">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p:cNvSpPr>
          <p:nvPr>
            <p:ph type="sldImg"/>
          </p:nvPr>
        </p:nvSpPr>
        <p:spPr bwMode="auto">
          <a:noFill/>
          <a:ln>
            <a:solidFill>
              <a:srgbClr val="000000"/>
            </a:solidFill>
            <a:miter lim="800000"/>
            <a:headEnd/>
            <a:tailEnd/>
          </a:ln>
        </p:spPr>
      </p:sp>
      <p:sp>
        <p:nvSpPr>
          <p:cNvPr id="1064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06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84AD5F-4FA9-4627-BFEE-0168C140BCD4}" type="slidenum">
              <a:rPr lang="en-US">
                <a:cs typeface="Arial" charset="0"/>
              </a:rPr>
              <a:pPr fontAlgn="base">
                <a:spcBef>
                  <a:spcPct val="0"/>
                </a:spcBef>
                <a:spcAft>
                  <a:spcPct val="0"/>
                </a:spcAft>
                <a:defRPr/>
              </a:pPr>
              <a:t>53</a:t>
            </a:fld>
            <a:endParaRPr lang="en-US">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8545" name="Google Shape;823;p11:notes"/>
          <p:cNvSpPr>
            <a:spLocks noGrp="1"/>
          </p:cNvSpPr>
          <p:nvPr>
            <p:ph type="body" idx="1"/>
          </p:nvPr>
        </p:nvSpPr>
        <p:spPr bwMode="auto">
          <a:noFill/>
        </p:spPr>
        <p:txBody>
          <a:bodyPr wrap="square" lIns="91425" tIns="45700" rIns="91425" bIns="45700" numCol="1" anchor="t" anchorCtr="0" compatLnSpc="1">
            <a:prstTxWarp prst="textNoShape">
              <a:avLst/>
            </a:prstTxWarp>
          </a:bodyPr>
          <a:lstStyle/>
          <a:p>
            <a:pPr eaLnBrk="1" hangingPunct="1">
              <a:spcBef>
                <a:spcPct val="0"/>
              </a:spcBef>
            </a:pPr>
            <a:endParaRPr lang="tr-TR" smtClean="0"/>
          </a:p>
        </p:txBody>
      </p:sp>
      <p:sp>
        <p:nvSpPr>
          <p:cNvPr id="108546" name="Google Shape;824;p11:notes"/>
          <p:cNvSpPr>
            <a:spLocks noGrp="1" noRot="1" noChangeAspect="1"/>
          </p:cNvSpPr>
          <p:nvPr>
            <p:ph type="sldImg" idx="2"/>
          </p:nvPr>
        </p:nvSpPr>
        <p:spPr bwMode="auto">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1325563"/>
          </a:xfrm>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5"/>
            <a:ext cx="10515600" cy="1325563"/>
          </a:xfrm>
        </p:spPr>
        <p:txBody>
          <a:bodyPr/>
          <a:lstStyle/>
          <a:p>
            <a:r>
              <a:rPr lang="tr-TR"/>
              <a:t>Asıl başlık stili için tıklatın</a:t>
            </a:r>
          </a:p>
        </p:txBody>
      </p:sp>
      <p:sp>
        <p:nvSpPr>
          <p:cNvPr id="3" name="İçerik Yer Tutucusu 2"/>
          <p:cNvSpPr>
            <a:spLocks noGrp="1"/>
          </p:cNvSpPr>
          <p:nvPr>
            <p:ph idx="1"/>
          </p:nvPr>
        </p:nvSpPr>
        <p:spPr>
          <a:xfrm>
            <a:off x="838200" y="1825625"/>
            <a:ext cx="10515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p:txStyles>
    <p:titleStyle>
      <a:lvl1pPr algn="l" rtl="0" eaLnBrk="0" fontAlgn="base" hangingPunct="0">
        <a:lnSpc>
          <a:spcPct val="90000"/>
        </a:lnSpc>
        <a:spcBef>
          <a:spcPct val="0"/>
        </a:spcBef>
        <a:spcAft>
          <a:spcPct val="0"/>
        </a:spcAft>
        <a:defRPr sz="4400" kern="1200">
          <a:solidFill>
            <a:schemeClr val="tx1"/>
          </a:solidFill>
          <a:latin typeface="Arial" charset="0"/>
          <a:ea typeface="+mj-ea"/>
          <a:cs typeface="+mj-cs"/>
        </a:defRPr>
      </a:lvl1pPr>
      <a:lvl2pPr algn="l" rtl="0" eaLnBrk="0" fontAlgn="base" hangingPunct="0">
        <a:lnSpc>
          <a:spcPct val="90000"/>
        </a:lnSpc>
        <a:spcBef>
          <a:spcPct val="0"/>
        </a:spcBef>
        <a:spcAft>
          <a:spcPct val="0"/>
        </a:spcAft>
        <a:defRPr sz="4400">
          <a:solidFill>
            <a:schemeClr val="tx1"/>
          </a:solidFill>
          <a:latin typeface="Arial" charset="0"/>
        </a:defRPr>
      </a:lvl2pPr>
      <a:lvl3pPr algn="l" rtl="0" eaLnBrk="0" fontAlgn="base" hangingPunct="0">
        <a:lnSpc>
          <a:spcPct val="90000"/>
        </a:lnSpc>
        <a:spcBef>
          <a:spcPct val="0"/>
        </a:spcBef>
        <a:spcAft>
          <a:spcPct val="0"/>
        </a:spcAft>
        <a:defRPr sz="4400">
          <a:solidFill>
            <a:schemeClr val="tx1"/>
          </a:solidFill>
          <a:latin typeface="Arial" charset="0"/>
        </a:defRPr>
      </a:lvl3pPr>
      <a:lvl4pPr algn="l" rtl="0" eaLnBrk="0" fontAlgn="base" hangingPunct="0">
        <a:lnSpc>
          <a:spcPct val="90000"/>
        </a:lnSpc>
        <a:spcBef>
          <a:spcPct val="0"/>
        </a:spcBef>
        <a:spcAft>
          <a:spcPct val="0"/>
        </a:spcAft>
        <a:defRPr sz="4400">
          <a:solidFill>
            <a:schemeClr val="tx1"/>
          </a:solidFill>
          <a:latin typeface="Arial" charset="0"/>
        </a:defRPr>
      </a:lvl4pPr>
      <a:lvl5pPr algn="l" rtl="0" eaLnBrk="0" fontAlgn="base" hangingPunct="0">
        <a:lnSpc>
          <a:spcPct val="90000"/>
        </a:lnSpc>
        <a:spcBef>
          <a:spcPct val="0"/>
        </a:spcBef>
        <a:spcAft>
          <a:spcPct val="0"/>
        </a:spcAft>
        <a:defRPr sz="4400">
          <a:solidFill>
            <a:schemeClr val="tx1"/>
          </a:solidFill>
          <a:latin typeface="Arial"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Arial" charset="0"/>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Arial" charset="0"/>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Arial" charset="0"/>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Arial" charset="0"/>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3.xml"/><Relationship Id="rId1" Type="http://schemas.openxmlformats.org/officeDocument/2006/relationships/video" Target="file:///C:\Users\pc\Desktop\lima%20video\lima%20video%20&#231;ok%20g&#252;zel.mp4"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46.jpeg"/><Relationship Id="rId4"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3.xml"/><Relationship Id="rId1" Type="http://schemas.openxmlformats.org/officeDocument/2006/relationships/video" Target="file:///C:\Users\pc\Desktop\suat%20buket%20edit%20mvr%20.mp4"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4.jpeg"/><Relationship Id="rId7" Type="http://schemas.openxmlformats.org/officeDocument/2006/relationships/diagramQuickStyle" Target="../diagrams/quickStyle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5.png"/><Relationship Id="rId9" Type="http://schemas.microsoft.com/office/2007/relationships/diagramDrawing" Target="../diagrams/drawing1.xml"/></Relationships>
</file>

<file path=ppt/slides/_rels/slide55.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extLst>
          </p:cNvPr>
          <p:cNvPicPr>
            <a:picLocks noGrp="1" noChangeAspect="1"/>
          </p:cNvPicPr>
          <p:nvPr>
            <p:ph type="pic" sz="quarter" idx="4294967295"/>
          </p:nvPr>
        </p:nvPicPr>
        <p:blipFill>
          <a:blip r:embed="rId2"/>
          <a:srcRect/>
          <a:stretch>
            <a:fillRect/>
          </a:stretch>
        </p:blipFill>
        <p:spPr>
          <a:xfrm>
            <a:off x="0" y="-452438"/>
            <a:ext cx="12192000" cy="7310438"/>
          </a:xfrm>
          <a:solidFill>
            <a:schemeClr val="bg1">
              <a:lumMod val="90000"/>
            </a:schemeClr>
          </a:solidFill>
        </p:spPr>
      </p:pic>
      <p:sp>
        <p:nvSpPr>
          <p:cNvPr id="4" name="Oval 3">
            <a:extLst>
              <a:ext uri="{FF2B5EF4-FFF2-40B4-BE49-F238E27FC236}"/>
            </a:extLst>
          </p:cNvPr>
          <p:cNvSpPr/>
          <p:nvPr/>
        </p:nvSpPr>
        <p:spPr>
          <a:xfrm>
            <a:off x="7213600" y="-1587500"/>
            <a:ext cx="5835650" cy="5835650"/>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Oval 4">
            <a:extLst>
              <a:ext uri="{FF2B5EF4-FFF2-40B4-BE49-F238E27FC236}"/>
            </a:extLst>
          </p:cNvPr>
          <p:cNvSpPr/>
          <p:nvPr/>
        </p:nvSpPr>
        <p:spPr>
          <a:xfrm>
            <a:off x="1806575" y="6078538"/>
            <a:ext cx="1868488" cy="1868487"/>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a:extLst>
              <a:ext uri="{FF2B5EF4-FFF2-40B4-BE49-F238E27FC236}"/>
            </a:extLst>
          </p:cNvPr>
          <p:cNvSpPr/>
          <p:nvPr/>
        </p:nvSpPr>
        <p:spPr>
          <a:xfrm>
            <a:off x="2741613" y="3321050"/>
            <a:ext cx="841375" cy="841375"/>
          </a:xfrm>
          <a:prstGeom prst="ellipse">
            <a:avLst/>
          </a:pr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ectangle: Rounded Corners 17">
            <a:extLst>
              <a:ext uri="{FF2B5EF4-FFF2-40B4-BE49-F238E27FC236}"/>
            </a:extLst>
          </p:cNvPr>
          <p:cNvSpPr/>
          <p:nvPr/>
        </p:nvSpPr>
        <p:spPr>
          <a:xfrm>
            <a:off x="433388" y="382588"/>
            <a:ext cx="966787" cy="1466850"/>
          </a:xfrm>
          <a:prstGeom prst="roundRect">
            <a:avLst>
              <a:gd name="adj" fmla="val 0"/>
            </a:avLst>
          </a:prstGeom>
          <a:solidFill>
            <a:schemeClr val="bg1">
              <a:lumMod val="9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50" name="Picture 8"/>
          <p:cNvPicPr>
            <a:picLocks noChangeAspect="1"/>
          </p:cNvPicPr>
          <p:nvPr/>
        </p:nvPicPr>
        <p:blipFill>
          <a:blip r:embed="rId3"/>
          <a:srcRect/>
          <a:stretch>
            <a:fillRect/>
          </a:stretch>
        </p:blipFill>
        <p:spPr bwMode="auto">
          <a:xfrm>
            <a:off x="1616075" y="1522413"/>
            <a:ext cx="3746500" cy="263525"/>
          </a:xfrm>
          <a:prstGeom prst="rect">
            <a:avLst/>
          </a:prstGeom>
          <a:noFill/>
          <a:ln w="9525">
            <a:noFill/>
            <a:miter lim="800000"/>
            <a:headEnd/>
            <a:tailEnd/>
          </a:ln>
        </p:spPr>
      </p:pic>
      <p:sp>
        <p:nvSpPr>
          <p:cNvPr id="6151" name="TextBox 27"/>
          <p:cNvSpPr txBox="1">
            <a:spLocks noChangeArrowheads="1"/>
          </p:cNvSpPr>
          <p:nvPr/>
        </p:nvSpPr>
        <p:spPr bwMode="auto">
          <a:xfrm>
            <a:off x="1508125" y="692150"/>
            <a:ext cx="11112500" cy="830263"/>
          </a:xfrm>
          <a:prstGeom prst="rect">
            <a:avLst/>
          </a:prstGeom>
          <a:noFill/>
          <a:ln w="9525">
            <a:noFill/>
            <a:miter lim="800000"/>
            <a:headEnd/>
            <a:tailEnd/>
          </a:ln>
        </p:spPr>
        <p:txBody>
          <a:bodyPr>
            <a:spAutoFit/>
          </a:bodyPr>
          <a:lstStyle/>
          <a:p>
            <a:r>
              <a:rPr lang="tr-TR" sz="4800">
                <a:solidFill>
                  <a:srgbClr val="54BCC5"/>
                </a:solidFill>
                <a:latin typeface="Poppins ExtraBold"/>
                <a:ea typeface="Poppins ExtraBold"/>
                <a:cs typeface="Poppins ExtraBold"/>
              </a:rPr>
              <a:t>ROBOTİK CERRAHİDE PERFÜZYON</a:t>
            </a:r>
            <a:endParaRPr lang="en-US" sz="4800">
              <a:solidFill>
                <a:srgbClr val="54BCC5"/>
              </a:solidFill>
              <a:latin typeface="Poppins ExtraBold"/>
              <a:ea typeface="Poppins ExtraBold"/>
              <a:cs typeface="Poppins ExtraBold"/>
            </a:endParaRPr>
          </a:p>
        </p:txBody>
      </p:sp>
      <p:sp>
        <p:nvSpPr>
          <p:cNvPr id="6152" name="TextBox 27"/>
          <p:cNvSpPr txBox="1">
            <a:spLocks noChangeArrowheads="1"/>
          </p:cNvSpPr>
          <p:nvPr/>
        </p:nvSpPr>
        <p:spPr bwMode="auto">
          <a:xfrm>
            <a:off x="3582988" y="5370513"/>
            <a:ext cx="9913937" cy="708025"/>
          </a:xfrm>
          <a:prstGeom prst="rect">
            <a:avLst/>
          </a:prstGeom>
          <a:noFill/>
          <a:ln w="9525">
            <a:noFill/>
            <a:miter lim="800000"/>
            <a:headEnd/>
            <a:tailEnd/>
          </a:ln>
        </p:spPr>
        <p:txBody>
          <a:bodyPr>
            <a:spAutoFit/>
          </a:bodyPr>
          <a:lstStyle/>
          <a:p>
            <a:r>
              <a:rPr lang="tr-TR" sz="4000">
                <a:solidFill>
                  <a:schemeClr val="bg1"/>
                </a:solidFill>
                <a:latin typeface="Poppins ExtraBold"/>
                <a:ea typeface="Poppins ExtraBold"/>
                <a:cs typeface="Poppins ExtraBold"/>
              </a:rPr>
              <a:t>Perfüzyonist Şazen ÇELİKER</a:t>
            </a:r>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4"/>
          <p:cNvSpPr>
            <a:spLocks noGrp="1" noChangeArrowheads="1"/>
          </p:cNvSpPr>
          <p:nvPr>
            <p:ph type="title" idx="4294967295"/>
          </p:nvPr>
        </p:nvSpPr>
        <p:spPr>
          <a:xfrm>
            <a:off x="838200" y="261938"/>
            <a:ext cx="7653338" cy="717550"/>
          </a:xfrm>
        </p:spPr>
        <p:txBody>
          <a:bodyPr/>
          <a:lstStyle/>
          <a:p>
            <a:pPr algn="ctr" eaLnBrk="1" hangingPunct="1"/>
            <a:r>
              <a:rPr lang="tr-TR" altLang="tr-TR" sz="3600" b="1" smtClean="0">
                <a:latin typeface="Calibri Light" pitchFamily="34" charset="0"/>
              </a:rPr>
              <a:t>Robotik Cerrahi Nedir?</a:t>
            </a:r>
          </a:p>
        </p:txBody>
      </p:sp>
      <p:sp>
        <p:nvSpPr>
          <p:cNvPr id="7170" name="Rectangle 5"/>
          <p:cNvSpPr>
            <a:spLocks noGrp="1" noChangeArrowheads="1"/>
          </p:cNvSpPr>
          <p:nvPr>
            <p:ph type="body" sz="half" idx="4294967295"/>
          </p:nvPr>
        </p:nvSpPr>
        <p:spPr>
          <a:xfrm>
            <a:off x="692150" y="909638"/>
            <a:ext cx="4305300" cy="4114800"/>
          </a:xfrm>
        </p:spPr>
        <p:txBody>
          <a:bodyPr/>
          <a:lstStyle/>
          <a:p>
            <a:pPr eaLnBrk="1" hangingPunct="1"/>
            <a:r>
              <a:rPr lang="tr-TR" altLang="tr-TR" sz="2000" smtClean="0">
                <a:latin typeface="Calibri" pitchFamily="34" charset="0"/>
              </a:rPr>
              <a:t>Robotik cerrahi minimal invaziv cerrahi temeli ile uygulanan bir yöntemdir. Robotik cerrahi işlemlerinin dünyadaki tek örneği olan da Vinci; 3 boyutlu görüntü teknolojisi ve ileri hareket kabiliyeti gibi hassas özellikleri vardır. </a:t>
            </a:r>
          </a:p>
        </p:txBody>
      </p:sp>
      <p:sp>
        <p:nvSpPr>
          <p:cNvPr id="7171" name="Rectangle 6"/>
          <p:cNvSpPr>
            <a:spLocks noGrp="1" noChangeArrowheads="1"/>
          </p:cNvSpPr>
          <p:nvPr>
            <p:ph type="body" sz="half" idx="4294967295"/>
          </p:nvPr>
        </p:nvSpPr>
        <p:spPr>
          <a:xfrm>
            <a:off x="7313613" y="754063"/>
            <a:ext cx="4184650" cy="4548187"/>
          </a:xfrm>
        </p:spPr>
        <p:txBody>
          <a:bodyPr/>
          <a:lstStyle/>
          <a:p>
            <a:pPr eaLnBrk="1" hangingPunct="1"/>
            <a:r>
              <a:rPr lang="tr-TR" altLang="tr-TR" sz="2000" smtClean="0">
                <a:latin typeface="Calibri" pitchFamily="34" charset="0"/>
              </a:rPr>
              <a:t>Da Vinci robotun cerrahi enstrümanları konsol başındaki cerrahın komutlarını eş zamanlı olarak uygular. Operasyon sırasında hasta başında duran bir cerrah konsoldaki cerraha yardım eder. Operasyonlar tıpkı laporoskopik cerrahide olduğu gibi port adı verilen küçük kanallar yolu ile yapılır. </a:t>
            </a:r>
          </a:p>
        </p:txBody>
      </p:sp>
      <p:pic>
        <p:nvPicPr>
          <p:cNvPr id="7172" name="Picture 5" descr="hoca"/>
          <p:cNvPicPr>
            <a:picLocks noChangeAspect="1" noChangeArrowheads="1"/>
          </p:cNvPicPr>
          <p:nvPr/>
        </p:nvPicPr>
        <p:blipFill>
          <a:blip r:embed="rId2"/>
          <a:srcRect/>
          <a:stretch>
            <a:fillRect/>
          </a:stretch>
        </p:blipFill>
        <p:spPr bwMode="auto">
          <a:xfrm>
            <a:off x="1028700" y="2959100"/>
            <a:ext cx="4892675" cy="3651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1774825" y="274638"/>
            <a:ext cx="8713788" cy="1143000"/>
          </a:xfrm>
        </p:spPr>
        <p:txBody>
          <a:bodyPr rtlCol="0">
            <a:normAutofit fontScale="90000"/>
          </a:bodyPr>
          <a:lstStyle/>
          <a:p>
            <a:pPr algn="ctr" eaLnBrk="1" fontAlgn="auto" hangingPunct="1">
              <a:spcAft>
                <a:spcPts val="0"/>
              </a:spcAft>
              <a:defRPr/>
            </a:pPr>
            <a:r>
              <a:rPr lang="tr-TR" altLang="tr-TR" sz="3600" b="1">
                <a:latin typeface="+mj-lt"/>
              </a:rPr>
              <a:t/>
            </a:r>
            <a:br>
              <a:rPr lang="tr-TR" altLang="tr-TR" sz="3600" b="1">
                <a:latin typeface="+mj-lt"/>
              </a:rPr>
            </a:br>
            <a:r>
              <a:rPr lang="tr-TR" altLang="tr-TR" sz="3600" b="1">
                <a:latin typeface="+mj-lt"/>
              </a:rPr>
              <a:t>540 Derece dönebilen </a:t>
            </a:r>
            <a:br>
              <a:rPr lang="tr-TR" altLang="tr-TR" sz="3600" b="1">
                <a:latin typeface="+mj-lt"/>
              </a:rPr>
            </a:br>
            <a:r>
              <a:rPr lang="tr-TR" altLang="tr-TR" sz="3600" b="1">
                <a:latin typeface="+mj-lt"/>
              </a:rPr>
              <a:t>Enstrümanlar</a:t>
            </a:r>
          </a:p>
        </p:txBody>
      </p:sp>
      <p:sp>
        <p:nvSpPr>
          <p:cNvPr id="8194" name="Rectangle 4"/>
          <p:cNvSpPr>
            <a:spLocks noGrp="1" noChangeArrowheads="1"/>
          </p:cNvSpPr>
          <p:nvPr>
            <p:ph type="body" sz="half" idx="4294967295"/>
          </p:nvPr>
        </p:nvSpPr>
        <p:spPr>
          <a:xfrm>
            <a:off x="1747838" y="1547813"/>
            <a:ext cx="3438525" cy="4548187"/>
          </a:xfrm>
        </p:spPr>
        <p:txBody>
          <a:bodyPr/>
          <a:lstStyle/>
          <a:p>
            <a:pPr eaLnBrk="1" hangingPunct="1"/>
            <a:r>
              <a:rPr lang="tr-TR" altLang="tr-TR" sz="2400" smtClean="0">
                <a:latin typeface="Calibri" pitchFamily="34" charset="0"/>
              </a:rPr>
              <a:t>Da Vinci robot; insanın el bilek hareketlerine sahip 540 derece dönebilen enstrümanlara sahiptir. El ile ulaşması zor yerlerde çalışma imkanı verir.</a:t>
            </a:r>
          </a:p>
        </p:txBody>
      </p:sp>
      <p:sp>
        <p:nvSpPr>
          <p:cNvPr id="8195" name="Rectangle 5"/>
          <p:cNvSpPr>
            <a:spLocks noGrp="1" noChangeArrowheads="1"/>
          </p:cNvSpPr>
          <p:nvPr>
            <p:ph type="body" sz="half" idx="4294967295"/>
          </p:nvPr>
        </p:nvSpPr>
        <p:spPr>
          <a:xfrm>
            <a:off x="7502525" y="1317625"/>
            <a:ext cx="4038600" cy="4525963"/>
          </a:xfrm>
        </p:spPr>
        <p:txBody>
          <a:bodyPr/>
          <a:lstStyle/>
          <a:p>
            <a:pPr eaLnBrk="1" hangingPunct="1"/>
            <a:endParaRPr lang="tr-TR" altLang="tr-TR" sz="2400" smtClean="0">
              <a:latin typeface="Calibri" pitchFamily="34" charset="0"/>
            </a:endParaRPr>
          </a:p>
          <a:p>
            <a:pPr eaLnBrk="1" hangingPunct="1"/>
            <a:r>
              <a:rPr lang="tr-TR" altLang="tr-TR" sz="2400" smtClean="0">
                <a:latin typeface="Calibri" pitchFamily="34" charset="0"/>
              </a:rPr>
              <a:t>Üç boyutlu ve 10 kat büyük görüntü sağlar. </a:t>
            </a:r>
          </a:p>
          <a:p>
            <a:pPr eaLnBrk="1" hangingPunct="1">
              <a:buFont typeface="Wingdings" pitchFamily="2" charset="2"/>
              <a:buNone/>
            </a:pPr>
            <a:r>
              <a:rPr lang="tr-TR" altLang="tr-TR" sz="2400" smtClean="0">
                <a:latin typeface="Calibri" pitchFamily="34" charset="0"/>
              </a:rPr>
              <a:t>   Yapılan port kesileri 8 mm olduğu için hastalar hızla iyileşme sağlar.</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ChangeArrowheads="1"/>
          </p:cNvSpPr>
          <p:nvPr>
            <p:ph type="title" idx="4294967295"/>
          </p:nvPr>
        </p:nvSpPr>
        <p:spPr/>
        <p:txBody>
          <a:bodyPr/>
          <a:lstStyle/>
          <a:p>
            <a:pPr algn="ctr" eaLnBrk="1" hangingPunct="1"/>
            <a:r>
              <a:rPr lang="tr-TR" altLang="tr-TR" sz="3600" b="1" smtClean="0">
                <a:latin typeface="Calibri Light" pitchFamily="34" charset="0"/>
              </a:rPr>
              <a:t>Neden Robotik Cerrahi?</a:t>
            </a:r>
          </a:p>
        </p:txBody>
      </p:sp>
      <p:sp>
        <p:nvSpPr>
          <p:cNvPr id="9218" name="Rectangle 4"/>
          <p:cNvSpPr>
            <a:spLocks noGrp="1" noChangeArrowheads="1"/>
          </p:cNvSpPr>
          <p:nvPr>
            <p:ph type="body" sz="half" idx="4294967295"/>
          </p:nvPr>
        </p:nvSpPr>
        <p:spPr>
          <a:xfrm>
            <a:off x="1200150" y="1698625"/>
            <a:ext cx="2928938" cy="3736975"/>
          </a:xfrm>
        </p:spPr>
        <p:txBody>
          <a:bodyPr/>
          <a:lstStyle/>
          <a:p>
            <a:pPr eaLnBrk="1" hangingPunct="1"/>
            <a:r>
              <a:rPr lang="tr-TR" altLang="tr-TR" sz="2000" smtClean="0">
                <a:latin typeface="Calibri" pitchFamily="34" charset="0"/>
              </a:rPr>
              <a:t>Daha az kanama riski</a:t>
            </a:r>
          </a:p>
          <a:p>
            <a:pPr eaLnBrk="1" hangingPunct="1"/>
            <a:r>
              <a:rPr lang="tr-TR" altLang="tr-TR" sz="2000" smtClean="0">
                <a:latin typeface="Calibri" pitchFamily="34" charset="0"/>
              </a:rPr>
              <a:t>Daha düşük kan transfüzyonu</a:t>
            </a:r>
          </a:p>
          <a:p>
            <a:pPr eaLnBrk="1" hangingPunct="1"/>
            <a:r>
              <a:rPr lang="tr-TR" altLang="tr-TR" sz="2000" smtClean="0">
                <a:latin typeface="Calibri" pitchFamily="34" charset="0"/>
              </a:rPr>
              <a:t>Daha düşük enfeksiyon</a:t>
            </a:r>
          </a:p>
          <a:p>
            <a:pPr eaLnBrk="1" hangingPunct="1"/>
            <a:r>
              <a:rPr lang="tr-TR" altLang="tr-TR" sz="2000" smtClean="0">
                <a:latin typeface="Calibri" pitchFamily="34" charset="0"/>
              </a:rPr>
              <a:t>Daha kısa yoğun bakım ve hastane yatış süresi </a:t>
            </a:r>
          </a:p>
          <a:p>
            <a:pPr eaLnBrk="1" hangingPunct="1"/>
            <a:r>
              <a:rPr lang="tr-TR" altLang="tr-TR" sz="2000" smtClean="0">
                <a:latin typeface="Calibri" pitchFamily="34" charset="0"/>
              </a:rPr>
              <a:t>Daha iyi kozmetik görüntü</a:t>
            </a:r>
          </a:p>
        </p:txBody>
      </p:sp>
      <p:pic>
        <p:nvPicPr>
          <p:cNvPr id="9219" name="Picture 6" descr="davinci-int1-01"/>
          <p:cNvPicPr>
            <a:picLocks noChangeAspect="1" noChangeArrowheads="1"/>
          </p:cNvPicPr>
          <p:nvPr/>
        </p:nvPicPr>
        <p:blipFill>
          <a:blip r:embed="rId2"/>
          <a:srcRect/>
          <a:stretch>
            <a:fillRect/>
          </a:stretch>
        </p:blipFill>
        <p:spPr bwMode="auto">
          <a:xfrm>
            <a:off x="6986588" y="1531938"/>
            <a:ext cx="4733925" cy="42497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4"/>
          <p:cNvSpPr>
            <a:spLocks noGrp="1" noChangeArrowheads="1"/>
          </p:cNvSpPr>
          <p:nvPr>
            <p:ph type="title" idx="4294967295"/>
          </p:nvPr>
        </p:nvSpPr>
        <p:spPr>
          <a:xfrm>
            <a:off x="1790700" y="692150"/>
            <a:ext cx="8697913" cy="1081088"/>
          </a:xfrm>
        </p:spPr>
        <p:txBody>
          <a:bodyPr/>
          <a:lstStyle/>
          <a:p>
            <a:pPr algn="ctr" eaLnBrk="1" hangingPunct="1"/>
            <a:r>
              <a:rPr lang="tr-TR" altLang="tr-TR" sz="3200" b="1" smtClean="0">
                <a:latin typeface="Calibri Light" pitchFamily="34" charset="0"/>
              </a:rPr>
              <a:t>Da Vinci Robotik Cerrahi Sistemleri Nerelerde </a:t>
            </a:r>
            <a:br>
              <a:rPr lang="tr-TR" altLang="tr-TR" sz="3200" b="1" smtClean="0">
                <a:latin typeface="Calibri Light" pitchFamily="34" charset="0"/>
              </a:rPr>
            </a:br>
            <a:r>
              <a:rPr lang="tr-TR" altLang="tr-TR" sz="3200" b="1" smtClean="0">
                <a:latin typeface="Calibri Light" pitchFamily="34" charset="0"/>
              </a:rPr>
              <a:t>Kullanılabilir?</a:t>
            </a:r>
          </a:p>
        </p:txBody>
      </p:sp>
      <p:sp>
        <p:nvSpPr>
          <p:cNvPr id="10242" name="Rectangle 5"/>
          <p:cNvSpPr>
            <a:spLocks noGrp="1" noChangeArrowheads="1"/>
          </p:cNvSpPr>
          <p:nvPr>
            <p:ph type="body" sz="half" idx="4294967295"/>
          </p:nvPr>
        </p:nvSpPr>
        <p:spPr>
          <a:xfrm>
            <a:off x="1350963" y="1673225"/>
            <a:ext cx="2930525" cy="3332163"/>
          </a:xfrm>
        </p:spPr>
        <p:txBody>
          <a:bodyPr/>
          <a:lstStyle/>
          <a:p>
            <a:pPr eaLnBrk="1" hangingPunct="1"/>
            <a:r>
              <a:rPr lang="tr-TR" altLang="tr-TR" sz="2400" smtClean="0">
                <a:latin typeface="Calibri" pitchFamily="34" charset="0"/>
              </a:rPr>
              <a:t>Kalp Damar Cerrahisi</a:t>
            </a:r>
          </a:p>
          <a:p>
            <a:pPr eaLnBrk="1" hangingPunct="1"/>
            <a:r>
              <a:rPr lang="tr-TR" altLang="tr-TR" sz="2400" smtClean="0">
                <a:latin typeface="Calibri" pitchFamily="34" charset="0"/>
              </a:rPr>
              <a:t>Üroloji</a:t>
            </a:r>
          </a:p>
          <a:p>
            <a:pPr eaLnBrk="1" hangingPunct="1"/>
            <a:r>
              <a:rPr lang="tr-TR" altLang="tr-TR" sz="2400" smtClean="0">
                <a:latin typeface="Calibri" pitchFamily="34" charset="0"/>
              </a:rPr>
              <a:t>Genel Cerrahi</a:t>
            </a:r>
          </a:p>
          <a:p>
            <a:pPr eaLnBrk="1" hangingPunct="1"/>
            <a:r>
              <a:rPr lang="tr-TR" altLang="tr-TR" sz="2400" smtClean="0">
                <a:latin typeface="Calibri" pitchFamily="34" charset="0"/>
              </a:rPr>
              <a:t>Göğüs Cerrahisi</a:t>
            </a:r>
          </a:p>
          <a:p>
            <a:pPr eaLnBrk="1" hangingPunct="1"/>
            <a:r>
              <a:rPr lang="tr-TR" altLang="tr-TR" sz="2400" smtClean="0">
                <a:latin typeface="Calibri" pitchFamily="34" charset="0"/>
              </a:rPr>
              <a:t>jinekoloji</a:t>
            </a:r>
          </a:p>
          <a:p>
            <a:pPr eaLnBrk="1" hangingPunct="1"/>
            <a:r>
              <a:rPr lang="tr-TR" altLang="tr-TR" sz="2400" smtClean="0">
                <a:latin typeface="Calibri" pitchFamily="34" charset="0"/>
              </a:rPr>
              <a:t>Kulak Burun Boğaz </a:t>
            </a:r>
          </a:p>
        </p:txBody>
      </p:sp>
      <p:pic>
        <p:nvPicPr>
          <p:cNvPr id="10243" name="Picture 7" descr="IMG_20220808_100520"/>
          <p:cNvPicPr>
            <a:picLocks noChangeAspect="1" noChangeArrowheads="1"/>
          </p:cNvPicPr>
          <p:nvPr/>
        </p:nvPicPr>
        <p:blipFill>
          <a:blip r:embed="rId2"/>
          <a:srcRect/>
          <a:stretch>
            <a:fillRect/>
          </a:stretch>
        </p:blipFill>
        <p:spPr bwMode="auto">
          <a:xfrm>
            <a:off x="4867275" y="1746250"/>
            <a:ext cx="6296025" cy="42719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4"/>
          <p:cNvSpPr>
            <a:spLocks noGrp="1" noChangeArrowheads="1"/>
          </p:cNvSpPr>
          <p:nvPr>
            <p:ph type="title" idx="4294967295"/>
          </p:nvPr>
        </p:nvSpPr>
        <p:spPr>
          <a:xfrm>
            <a:off x="838200" y="365125"/>
            <a:ext cx="10398125" cy="992188"/>
          </a:xfrm>
        </p:spPr>
        <p:txBody>
          <a:bodyPr/>
          <a:lstStyle/>
          <a:p>
            <a:pPr algn="ctr" eaLnBrk="1" hangingPunct="1"/>
            <a:r>
              <a:rPr lang="tr-TR" altLang="tr-TR" sz="3600" b="1" smtClean="0">
                <a:latin typeface="Calibri Light" pitchFamily="34" charset="0"/>
              </a:rPr>
              <a:t>Robotik Kalp Cerrahisinde ise;</a:t>
            </a:r>
          </a:p>
        </p:txBody>
      </p:sp>
      <p:sp>
        <p:nvSpPr>
          <p:cNvPr id="11266" name="Rectangle 5"/>
          <p:cNvSpPr>
            <a:spLocks noGrp="1" noChangeArrowheads="1"/>
          </p:cNvSpPr>
          <p:nvPr>
            <p:ph type="body" sz="half" idx="4294967295"/>
          </p:nvPr>
        </p:nvSpPr>
        <p:spPr>
          <a:xfrm>
            <a:off x="938213" y="1376363"/>
            <a:ext cx="3411537" cy="3733800"/>
          </a:xfrm>
        </p:spPr>
        <p:txBody>
          <a:bodyPr/>
          <a:lstStyle/>
          <a:p>
            <a:pPr eaLnBrk="1" hangingPunct="1"/>
            <a:r>
              <a:rPr lang="tr-TR" altLang="tr-TR" sz="2400" smtClean="0">
                <a:latin typeface="Calibri" pitchFamily="34" charset="0"/>
              </a:rPr>
              <a:t>Mitral kapak hastalıkları</a:t>
            </a:r>
          </a:p>
          <a:p>
            <a:pPr eaLnBrk="1" hangingPunct="1"/>
            <a:r>
              <a:rPr lang="tr-TR" altLang="tr-TR" sz="2400" smtClean="0">
                <a:latin typeface="Calibri" pitchFamily="34" charset="0"/>
              </a:rPr>
              <a:t>Triküspit kapak hastalıkları</a:t>
            </a:r>
          </a:p>
          <a:p>
            <a:pPr eaLnBrk="1" hangingPunct="1"/>
            <a:r>
              <a:rPr lang="tr-TR" altLang="tr-TR" sz="2400" smtClean="0">
                <a:latin typeface="Calibri" pitchFamily="34" charset="0"/>
              </a:rPr>
              <a:t>Atriyal fibrilasyon (Ablasyon)</a:t>
            </a:r>
          </a:p>
          <a:p>
            <a:pPr eaLnBrk="1" hangingPunct="1"/>
            <a:r>
              <a:rPr lang="tr-TR" altLang="tr-TR" sz="2400" smtClean="0">
                <a:latin typeface="Calibri" pitchFamily="34" charset="0"/>
              </a:rPr>
              <a:t>Koroner arter cerrahisinde</a:t>
            </a:r>
          </a:p>
        </p:txBody>
      </p:sp>
      <p:sp>
        <p:nvSpPr>
          <p:cNvPr id="11267" name="Rectangle 6"/>
          <p:cNvSpPr>
            <a:spLocks noGrp="1" noChangeArrowheads="1"/>
          </p:cNvSpPr>
          <p:nvPr>
            <p:ph type="body" sz="half" idx="4294967295"/>
          </p:nvPr>
        </p:nvSpPr>
        <p:spPr>
          <a:xfrm>
            <a:off x="6443663" y="1533525"/>
            <a:ext cx="3355975" cy="3824288"/>
          </a:xfrm>
        </p:spPr>
        <p:txBody>
          <a:bodyPr/>
          <a:lstStyle/>
          <a:p>
            <a:pPr eaLnBrk="1" hangingPunct="1"/>
            <a:r>
              <a:rPr lang="tr-TR" altLang="tr-TR" sz="2400" smtClean="0">
                <a:latin typeface="Calibri" pitchFamily="34" charset="0"/>
              </a:rPr>
              <a:t>Mixsoma </a:t>
            </a:r>
          </a:p>
          <a:p>
            <a:pPr eaLnBrk="1" hangingPunct="1"/>
            <a:r>
              <a:rPr lang="tr-TR" altLang="tr-TR" sz="2400" smtClean="0">
                <a:latin typeface="Calibri" pitchFamily="34" charset="0"/>
              </a:rPr>
              <a:t>ASD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idx="4294967295"/>
          </p:nvPr>
        </p:nvSpPr>
        <p:spPr/>
        <p:txBody>
          <a:bodyPr/>
          <a:lstStyle/>
          <a:p>
            <a:pPr algn="ctr" eaLnBrk="1" hangingPunct="1"/>
            <a:r>
              <a:rPr lang="tr-TR" altLang="tr-TR" sz="3600" b="1" smtClean="0">
                <a:latin typeface="Calibri Light" pitchFamily="34" charset="0"/>
              </a:rPr>
              <a:t>Özetlersek</a:t>
            </a:r>
            <a:r>
              <a:rPr lang="tr-TR" altLang="tr-TR" b="1" smtClean="0">
                <a:latin typeface="Calibri Light" pitchFamily="34" charset="0"/>
              </a:rPr>
              <a:t> ;</a:t>
            </a:r>
          </a:p>
        </p:txBody>
      </p:sp>
      <p:sp>
        <p:nvSpPr>
          <p:cNvPr id="12290" name="Rectangle 3"/>
          <p:cNvSpPr>
            <a:spLocks noGrp="1" noChangeArrowheads="1"/>
          </p:cNvSpPr>
          <p:nvPr>
            <p:ph type="body" idx="4294967295"/>
          </p:nvPr>
        </p:nvSpPr>
        <p:spPr/>
        <p:txBody>
          <a:bodyPr/>
          <a:lstStyle/>
          <a:p>
            <a:pPr eaLnBrk="1" hangingPunct="1"/>
            <a:r>
              <a:rPr lang="tr-TR" altLang="tr-TR" sz="2400" smtClean="0">
                <a:latin typeface="Calibri" pitchFamily="34" charset="0"/>
              </a:rPr>
              <a:t>Operasyona başlarken cilde kesi yapılarak bir trokar yardımıyla vücut içine bir kamera  yerleştirilir. Robotun diğer kolları içinde vücutta 8 mm uzunluğunda üç delik daha açılır.Cerrah ameliyat masasının uzağında konsoldan organları 3 boyutlu görür ve bu görüntü cerraha derinlik hissi verir. Cerrah vücut içine yerleştirilen 4 kolu; kumanda kollları ve ayağın altındaki pedallarla yönlendirerek operasyonu yapar.</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4"/>
          <p:cNvSpPr>
            <a:spLocks noGrp="1"/>
          </p:cNvSpPr>
          <p:nvPr>
            <p:ph type="title"/>
          </p:nvPr>
        </p:nvSpPr>
        <p:spPr>
          <a:xfrm>
            <a:off x="2682875" y="217488"/>
            <a:ext cx="6046788" cy="730250"/>
          </a:xfrm>
        </p:spPr>
        <p:txBody>
          <a:bodyPr/>
          <a:lstStyle/>
          <a:p>
            <a:r>
              <a:rPr lang="tr-TR" altLang="tr-TR" sz="4000" b="1" smtClean="0">
                <a:latin typeface="Calibri Light" pitchFamily="34" charset="0"/>
              </a:rPr>
              <a:t>Robotik Cerrahiye Başlarken</a:t>
            </a:r>
            <a:endParaRPr lang="tr-TR" sz="4000" b="1" smtClean="0">
              <a:latin typeface="Calibri Light" pitchFamily="34" charset="0"/>
            </a:endParaRPr>
          </a:p>
        </p:txBody>
      </p:sp>
      <p:sp>
        <p:nvSpPr>
          <p:cNvPr id="13314" name="Rectangle 5"/>
          <p:cNvSpPr>
            <a:spLocks noGrp="1"/>
          </p:cNvSpPr>
          <p:nvPr>
            <p:ph type="body" sz="half" idx="1"/>
          </p:nvPr>
        </p:nvSpPr>
        <p:spPr>
          <a:xfrm>
            <a:off x="344488" y="881063"/>
            <a:ext cx="5211762" cy="4554537"/>
          </a:xfrm>
        </p:spPr>
        <p:txBody>
          <a:bodyPr/>
          <a:lstStyle/>
          <a:p>
            <a:pPr eaLnBrk="1" hangingPunct="1"/>
            <a:r>
              <a:rPr lang="tr-TR" altLang="tr-TR" sz="2400" smtClean="0">
                <a:latin typeface="Calibri" pitchFamily="34" charset="0"/>
              </a:rPr>
              <a:t>İlk olarak değinmek istediğim nokta ameliyat salonunun fiziki şartlarıdır. Salonun fiziki şartları göz önünde bulundurularak Robotun ameliyatlarda ki konumunu da düşünerek ,kalp akciğer cihazının, anestezi cihazının, cerrahi ekibin yeri belirlenir. Salonda rutinden farklı olarak Da vinci robotu, görüntü kulesi ve konsol bulunmaktadır.</a:t>
            </a:r>
          </a:p>
          <a:p>
            <a:endParaRPr lang="tr-TR" sz="2400" smtClean="0"/>
          </a:p>
        </p:txBody>
      </p:sp>
      <p:pic>
        <p:nvPicPr>
          <p:cNvPr id="13315" name="Picture 7" descr="IMG-20220907-WA0005"/>
          <p:cNvPicPr>
            <a:picLocks noChangeAspect="1" noChangeArrowheads="1"/>
          </p:cNvPicPr>
          <p:nvPr/>
        </p:nvPicPr>
        <p:blipFill>
          <a:blip r:embed="rId2"/>
          <a:srcRect/>
          <a:stretch>
            <a:fillRect/>
          </a:stretch>
        </p:blipFill>
        <p:spPr bwMode="auto">
          <a:xfrm>
            <a:off x="6135688" y="1017588"/>
            <a:ext cx="5148262" cy="5080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6"/>
          <p:cNvSpPr>
            <a:spLocks noGrp="1" noChangeArrowheads="1"/>
          </p:cNvSpPr>
          <p:nvPr>
            <p:ph type="title" idx="4294967295"/>
          </p:nvPr>
        </p:nvSpPr>
        <p:spPr>
          <a:xfrm>
            <a:off x="2273300" y="0"/>
            <a:ext cx="6721475" cy="1035050"/>
          </a:xfrm>
        </p:spPr>
        <p:txBody>
          <a:bodyPr/>
          <a:lstStyle/>
          <a:p>
            <a:pPr algn="ctr" eaLnBrk="1" hangingPunct="1"/>
            <a:r>
              <a:rPr lang="tr-TR" altLang="tr-TR" sz="3600" b="1" smtClean="0">
                <a:latin typeface="Calibri Light" pitchFamily="34" charset="0"/>
              </a:rPr>
              <a:t>Robotun Ameliyatlardaki Konumu</a:t>
            </a:r>
          </a:p>
        </p:txBody>
      </p:sp>
      <p:sp>
        <p:nvSpPr>
          <p:cNvPr id="14338" name="Rectangle 17"/>
          <p:cNvSpPr>
            <a:spLocks noGrp="1" noChangeArrowheads="1"/>
          </p:cNvSpPr>
          <p:nvPr>
            <p:ph type="body" sz="half" idx="4294967295"/>
          </p:nvPr>
        </p:nvSpPr>
        <p:spPr>
          <a:xfrm>
            <a:off x="1524000" y="1989138"/>
            <a:ext cx="3429000" cy="4114800"/>
          </a:xfrm>
        </p:spPr>
        <p:txBody>
          <a:bodyPr/>
          <a:lstStyle/>
          <a:p>
            <a:pPr eaLnBrk="1" hangingPunct="1"/>
            <a:r>
              <a:rPr lang="tr-TR" altLang="tr-TR" sz="2400" smtClean="0">
                <a:latin typeface="Calibri" pitchFamily="34" charset="0"/>
              </a:rPr>
              <a:t>Da vinci robotu; CABG operasyonlarında hastanın sağından yaklaşır.</a:t>
            </a:r>
          </a:p>
        </p:txBody>
      </p:sp>
      <p:pic>
        <p:nvPicPr>
          <p:cNvPr id="14339" name="Picture 19" descr="IMG_20220826_122037"/>
          <p:cNvPicPr>
            <a:picLocks noChangeAspect="1" noChangeArrowheads="1"/>
          </p:cNvPicPr>
          <p:nvPr/>
        </p:nvPicPr>
        <p:blipFill>
          <a:blip r:embed="rId2"/>
          <a:srcRect/>
          <a:stretch>
            <a:fillRect/>
          </a:stretch>
        </p:blipFill>
        <p:spPr bwMode="auto">
          <a:xfrm>
            <a:off x="6565900" y="938213"/>
            <a:ext cx="5173663" cy="2576512"/>
          </a:xfrm>
          <a:prstGeom prst="rect">
            <a:avLst/>
          </a:prstGeom>
          <a:noFill/>
          <a:ln w="9525">
            <a:noFill/>
            <a:miter lim="800000"/>
            <a:headEnd/>
            <a:tailEnd/>
          </a:ln>
        </p:spPr>
      </p:pic>
      <p:pic>
        <p:nvPicPr>
          <p:cNvPr id="14340" name="Picture 23" descr="IMG_20220829_122437"/>
          <p:cNvPicPr>
            <a:picLocks noChangeAspect="1" noChangeArrowheads="1"/>
          </p:cNvPicPr>
          <p:nvPr/>
        </p:nvPicPr>
        <p:blipFill>
          <a:blip r:embed="rId3"/>
          <a:srcRect/>
          <a:stretch>
            <a:fillRect/>
          </a:stretch>
        </p:blipFill>
        <p:spPr bwMode="auto">
          <a:xfrm>
            <a:off x="5375275" y="3716338"/>
            <a:ext cx="4787900" cy="29432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3"/>
          <p:cNvSpPr>
            <a:spLocks noGrp="1" noChangeArrowheads="1"/>
          </p:cNvSpPr>
          <p:nvPr>
            <p:ph type="body" sz="half" idx="4294967295"/>
          </p:nvPr>
        </p:nvSpPr>
        <p:spPr>
          <a:xfrm>
            <a:off x="1077913" y="728663"/>
            <a:ext cx="3429000" cy="4114800"/>
          </a:xfrm>
        </p:spPr>
        <p:txBody>
          <a:bodyPr/>
          <a:lstStyle/>
          <a:p>
            <a:pPr eaLnBrk="1" hangingPunct="1"/>
            <a:r>
              <a:rPr lang="tr-TR" altLang="tr-TR" sz="2400" smtClean="0">
                <a:latin typeface="Calibri" pitchFamily="34" charset="0"/>
              </a:rPr>
              <a:t>Mitral kapak onarımı yada tamiri, triküspit kapak onarımı yada tamiri, ASD gibi operasyonlarda robot hastanın solundan yaklaşır. </a:t>
            </a:r>
          </a:p>
          <a:p>
            <a:pPr eaLnBrk="1" hangingPunct="1">
              <a:buFont typeface="Wingdings" pitchFamily="2" charset="2"/>
              <a:buNone/>
            </a:pPr>
            <a:endParaRPr lang="tr-TR" altLang="tr-TR" sz="2400" smtClean="0">
              <a:latin typeface="Calibri" pitchFamily="34" charset="0"/>
            </a:endParaRPr>
          </a:p>
          <a:p>
            <a:pPr eaLnBrk="1" hangingPunct="1"/>
            <a:endParaRPr lang="tr-TR" altLang="tr-TR" sz="2400" smtClean="0">
              <a:latin typeface="Calibri" pitchFamily="34" charset="0"/>
            </a:endParaRPr>
          </a:p>
        </p:txBody>
      </p:sp>
      <p:pic>
        <p:nvPicPr>
          <p:cNvPr id="15362" name="Picture 6" descr="IMG-20210221-WA0008 (2)"/>
          <p:cNvPicPr>
            <a:picLocks noChangeAspect="1" noChangeArrowheads="1"/>
          </p:cNvPicPr>
          <p:nvPr/>
        </p:nvPicPr>
        <p:blipFill>
          <a:blip r:embed="rId2"/>
          <a:srcRect/>
          <a:stretch>
            <a:fillRect/>
          </a:stretch>
        </p:blipFill>
        <p:spPr bwMode="auto">
          <a:xfrm>
            <a:off x="5495925" y="568325"/>
            <a:ext cx="6246813" cy="5129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8" descr="IMG_20220826_115602"/>
          <p:cNvPicPr>
            <a:picLocks noChangeAspect="1" noChangeArrowheads="1"/>
          </p:cNvPicPr>
          <p:nvPr/>
        </p:nvPicPr>
        <p:blipFill>
          <a:blip r:embed="rId2"/>
          <a:srcRect/>
          <a:stretch>
            <a:fillRect/>
          </a:stretch>
        </p:blipFill>
        <p:spPr bwMode="auto">
          <a:xfrm>
            <a:off x="7058025" y="388938"/>
            <a:ext cx="4257675" cy="5329237"/>
          </a:xfrm>
          <a:prstGeom prst="rect">
            <a:avLst/>
          </a:prstGeom>
          <a:noFill/>
          <a:ln w="9525">
            <a:noFill/>
            <a:miter lim="800000"/>
            <a:headEnd/>
            <a:tailEnd/>
          </a:ln>
        </p:spPr>
      </p:pic>
      <p:pic>
        <p:nvPicPr>
          <p:cNvPr id="16386" name="Picture 7" descr="IMG_20220826_115553"/>
          <p:cNvPicPr>
            <a:picLocks noChangeAspect="1" noChangeArrowheads="1"/>
          </p:cNvPicPr>
          <p:nvPr/>
        </p:nvPicPr>
        <p:blipFill>
          <a:blip r:embed="rId3"/>
          <a:srcRect/>
          <a:stretch>
            <a:fillRect/>
          </a:stretch>
        </p:blipFill>
        <p:spPr bwMode="auto">
          <a:xfrm>
            <a:off x="2501900" y="2952750"/>
            <a:ext cx="4906963" cy="3173413"/>
          </a:xfrm>
          <a:prstGeom prst="rect">
            <a:avLst/>
          </a:prstGeom>
          <a:noFill/>
          <a:ln w="9525">
            <a:noFill/>
            <a:miter lim="800000"/>
            <a:headEnd/>
            <a:tailEnd/>
          </a:ln>
        </p:spPr>
      </p:pic>
      <p:pic>
        <p:nvPicPr>
          <p:cNvPr id="16387" name="Picture 5" descr="IMG_20220808_100450"/>
          <p:cNvPicPr>
            <a:picLocks noChangeAspect="1" noChangeArrowheads="1"/>
          </p:cNvPicPr>
          <p:nvPr/>
        </p:nvPicPr>
        <p:blipFill>
          <a:blip r:embed="rId4"/>
          <a:srcRect/>
          <a:stretch>
            <a:fillRect/>
          </a:stretch>
        </p:blipFill>
        <p:spPr bwMode="auto">
          <a:xfrm>
            <a:off x="1049338" y="300038"/>
            <a:ext cx="4921250" cy="27368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6"/>
          <p:cNvSpPr>
            <a:spLocks noChangeArrowheads="1"/>
          </p:cNvSpPr>
          <p:nvPr/>
        </p:nvSpPr>
        <p:spPr bwMode="auto">
          <a:xfrm>
            <a:off x="755650" y="350838"/>
            <a:ext cx="4464050" cy="4181475"/>
          </a:xfrm>
          <a:prstGeom prst="rect">
            <a:avLst/>
          </a:prstGeom>
          <a:noFill/>
          <a:ln w="9525">
            <a:noFill/>
            <a:miter lim="800000"/>
            <a:headEnd/>
            <a:tailEnd/>
          </a:ln>
        </p:spPr>
        <p:txBody>
          <a:bodyPr>
            <a:spAutoFit/>
          </a:bodyPr>
          <a:lstStyle/>
          <a:p>
            <a:r>
              <a:rPr lang="tr-TR" altLang="tr-TR" sz="2400" b="1">
                <a:solidFill>
                  <a:schemeClr val="tx2"/>
                </a:solidFill>
                <a:latin typeface="Calibri" pitchFamily="34" charset="0"/>
              </a:rPr>
              <a:t>Peki Biz Nasıl Konumlandık</a:t>
            </a:r>
          </a:p>
          <a:p>
            <a:pPr>
              <a:spcBef>
                <a:spcPct val="20000"/>
              </a:spcBef>
              <a:buClr>
                <a:schemeClr val="accent1"/>
              </a:buClr>
              <a:buSzPct val="85000"/>
              <a:buFont typeface="Wingdings" pitchFamily="2" charset="2"/>
              <a:buChar char="o"/>
            </a:pPr>
            <a:r>
              <a:rPr lang="tr-TR" altLang="tr-TR" sz="2400">
                <a:solidFill>
                  <a:schemeClr val="tx2"/>
                </a:solidFill>
                <a:latin typeface="Calibri" pitchFamily="34" charset="0"/>
              </a:rPr>
              <a:t>Biz salonumuzun fiziki şartlarına göre hastanın ayakucuna  konumlandık. Her robotik kalp ameliyatında aynı konumda yer alıyoruz. Bunu  ameliyat salonunun gaz sistemleri ve kesintisiz güç kaynakları dizaynına göre (en yakın  mesafede olacak şekilde) ayarladık.</a:t>
            </a:r>
          </a:p>
          <a:p>
            <a:endParaRPr lang="tr-TR" altLang="tr-TR" sz="2400" b="1">
              <a:solidFill>
                <a:schemeClr val="tx2"/>
              </a:solidFill>
              <a:latin typeface="Calibri" pitchFamily="34" charset="0"/>
            </a:endParaRPr>
          </a:p>
        </p:txBody>
      </p:sp>
      <p:pic>
        <p:nvPicPr>
          <p:cNvPr id="17410" name="Picture 4" descr="IMG-20220907-WA0015"/>
          <p:cNvPicPr>
            <a:picLocks noChangeAspect="1" noChangeArrowheads="1"/>
          </p:cNvPicPr>
          <p:nvPr/>
        </p:nvPicPr>
        <p:blipFill>
          <a:blip r:embed="rId2"/>
          <a:srcRect/>
          <a:stretch>
            <a:fillRect/>
          </a:stretch>
        </p:blipFill>
        <p:spPr bwMode="auto">
          <a:xfrm>
            <a:off x="5270500" y="317500"/>
            <a:ext cx="6627813" cy="49704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idx="4294967295"/>
          </p:nvPr>
        </p:nvSpPr>
        <p:spPr>
          <a:xfrm>
            <a:off x="838200" y="365125"/>
            <a:ext cx="10385425" cy="977900"/>
          </a:xfrm>
        </p:spPr>
        <p:txBody>
          <a:bodyPr/>
          <a:lstStyle/>
          <a:p>
            <a:pPr algn="ctr" eaLnBrk="1" hangingPunct="1"/>
            <a:r>
              <a:rPr lang="tr-TR" altLang="tr-TR" sz="3600" b="1" smtClean="0">
                <a:latin typeface="Calibri Light" pitchFamily="34" charset="0"/>
              </a:rPr>
              <a:t>Operasyon Takibi</a:t>
            </a:r>
          </a:p>
        </p:txBody>
      </p:sp>
      <p:sp>
        <p:nvSpPr>
          <p:cNvPr id="18434" name="Rectangle 3"/>
          <p:cNvSpPr>
            <a:spLocks noGrp="1" noChangeArrowheads="1"/>
          </p:cNvSpPr>
          <p:nvPr>
            <p:ph type="body" idx="4294967295"/>
          </p:nvPr>
        </p:nvSpPr>
        <p:spPr>
          <a:xfrm>
            <a:off x="431800" y="1317625"/>
            <a:ext cx="10515600" cy="2754313"/>
          </a:xfrm>
        </p:spPr>
        <p:txBody>
          <a:bodyPr/>
          <a:lstStyle/>
          <a:p>
            <a:pPr eaLnBrk="1" hangingPunct="1"/>
            <a:r>
              <a:rPr lang="tr-TR" altLang="tr-TR" sz="2400" smtClean="0">
                <a:latin typeface="Calibri" pitchFamily="34" charset="0"/>
              </a:rPr>
              <a:t>Operasyonu takip etmek özellikle kapak ve kalp deliği kapama ameliyatlarında oldukça önemlidir. Kapalı bir sistemde operasyon takibini salonda bulunan görüntü kulesi ve salon dizaynında olması gereken monitörler aracılığı ile sağlanır.  </a:t>
            </a:r>
          </a:p>
          <a:p>
            <a:pPr eaLnBrk="1" hangingPunct="1"/>
            <a:r>
              <a:rPr lang="tr-TR" altLang="tr-TR" sz="2400" smtClean="0">
                <a:latin typeface="Calibri" pitchFamily="34" charset="0"/>
              </a:rPr>
              <a:t>Bunlara ek olarak biz perfüzyon ekibi olarak bize yakın ayrı bir monitör ile hastanın ekg ve tansiyonunu takip ederiz.</a:t>
            </a:r>
          </a:p>
          <a:p>
            <a:pPr eaLnBrk="1" hangingPunct="1"/>
            <a:r>
              <a:rPr lang="tr-TR" altLang="tr-TR" sz="2400" smtClean="0">
                <a:latin typeface="Calibri" pitchFamily="34" charset="0"/>
              </a:rPr>
              <a:t>Ayrıca  ısıtıcı soğutucu cihazı, Act cihazı, vakum cihazıda yanımızda  bulunur.</a:t>
            </a:r>
          </a:p>
          <a:p>
            <a:pPr eaLnBrk="1" hangingPunct="1">
              <a:buFont typeface="Wingdings" pitchFamily="2" charset="2"/>
              <a:buNone/>
            </a:pPr>
            <a:endParaRPr lang="tr-TR" altLang="tr-TR" sz="2400" smtClean="0">
              <a:latin typeface="Calibri"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idx="4294967295"/>
          </p:nvPr>
        </p:nvSpPr>
        <p:spPr>
          <a:xfrm>
            <a:off x="488950" y="0"/>
            <a:ext cx="6494463" cy="862013"/>
          </a:xfrm>
        </p:spPr>
        <p:txBody>
          <a:bodyPr/>
          <a:lstStyle/>
          <a:p>
            <a:pPr algn="ctr" eaLnBrk="1" hangingPunct="1"/>
            <a:r>
              <a:rPr lang="tr-TR" altLang="tr-TR" sz="3600" b="1" smtClean="0">
                <a:latin typeface="Calibri Light" pitchFamily="34" charset="0"/>
              </a:rPr>
              <a:t>Hazırlıklarımız</a:t>
            </a:r>
          </a:p>
        </p:txBody>
      </p:sp>
      <p:sp>
        <p:nvSpPr>
          <p:cNvPr id="19458" name="Rectangle 3"/>
          <p:cNvSpPr>
            <a:spLocks noGrp="1" noChangeArrowheads="1"/>
          </p:cNvSpPr>
          <p:nvPr>
            <p:ph type="body" idx="4294967295"/>
          </p:nvPr>
        </p:nvSpPr>
        <p:spPr>
          <a:xfrm>
            <a:off x="344488" y="984250"/>
            <a:ext cx="10515600" cy="3292475"/>
          </a:xfrm>
        </p:spPr>
        <p:txBody>
          <a:bodyPr/>
          <a:lstStyle/>
          <a:p>
            <a:pPr eaLnBrk="1" hangingPunct="1"/>
            <a:r>
              <a:rPr lang="tr-TR" altLang="tr-TR" sz="2000" smtClean="0">
                <a:latin typeface="Calibri" pitchFamily="34" charset="0"/>
              </a:rPr>
              <a:t>Perfüzyon ekibi, cerrahi ekip ve anestezi ekibi olarak hazırlıklarımızı hasta masaya alınmadan  yaparız.</a:t>
            </a:r>
          </a:p>
          <a:p>
            <a:pPr eaLnBrk="1" hangingPunct="1"/>
            <a:r>
              <a:rPr lang="tr-TR" altLang="tr-TR" sz="2000" smtClean="0">
                <a:latin typeface="Calibri" pitchFamily="34" charset="0"/>
              </a:rPr>
              <a:t>Hasta salona gelmeden Da Vinci robotun ayarları ve konumlanması  operasyona göre yapılır. Tüm  ekipler de  Robota göre hazırlığını yapar.</a:t>
            </a:r>
          </a:p>
          <a:p>
            <a:pPr eaLnBrk="1" hangingPunct="1"/>
            <a:r>
              <a:rPr lang="tr-TR" altLang="tr-TR" sz="2000" smtClean="0">
                <a:latin typeface="Calibri" pitchFamily="34" charset="0"/>
              </a:rPr>
              <a:t>Biz pompamızın ayarlarını yaparak başlarız.</a:t>
            </a:r>
          </a:p>
          <a:p>
            <a:pPr eaLnBrk="1" hangingPunct="1"/>
            <a:r>
              <a:rPr lang="tr-TR" altLang="tr-TR" sz="2000" smtClean="0">
                <a:latin typeface="Calibri" pitchFamily="34" charset="0"/>
              </a:rPr>
              <a:t>Daha sonra kullanacağımız oksijenatör, tubing set ve kanüller  kontrol edilir.</a:t>
            </a:r>
          </a:p>
          <a:p>
            <a:pPr eaLnBrk="1" hangingPunct="1"/>
            <a:r>
              <a:rPr lang="tr-TR" altLang="tr-TR" sz="2000" smtClean="0">
                <a:latin typeface="Calibri" pitchFamily="34" charset="0"/>
              </a:rPr>
              <a:t>Gaz bağlantılarını, vakum ve monitör bağlantılarını yaparız.</a:t>
            </a:r>
          </a:p>
          <a:p>
            <a:pPr eaLnBrk="1" hangingPunct="1"/>
            <a:r>
              <a:rPr lang="tr-TR" altLang="tr-TR" sz="2000" smtClean="0">
                <a:latin typeface="Calibri" pitchFamily="34" charset="0"/>
              </a:rPr>
              <a:t>Hasta masaya geçtikten sonra anestezi ekibi hastayı entübe eder. İkinci olarak hastanın cvp kataterini, ardından jugular venöz kanülünü takar.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8"/>
          <p:cNvSpPr>
            <a:spLocks noGrp="1" noChangeArrowheads="1"/>
          </p:cNvSpPr>
          <p:nvPr>
            <p:ph type="title" idx="4294967295"/>
          </p:nvPr>
        </p:nvSpPr>
        <p:spPr>
          <a:xfrm>
            <a:off x="1824038" y="249238"/>
            <a:ext cx="8802687" cy="628650"/>
          </a:xfrm>
        </p:spPr>
        <p:txBody>
          <a:bodyPr/>
          <a:lstStyle/>
          <a:p>
            <a:pPr algn="ctr" eaLnBrk="1" hangingPunct="1"/>
            <a:r>
              <a:rPr lang="tr-TR" altLang="tr-TR" sz="3600" b="1" smtClean="0">
                <a:latin typeface="Calibri Light" pitchFamily="34" charset="0"/>
              </a:rPr>
              <a:t>Jugular Venöz Kanülasyon</a:t>
            </a:r>
          </a:p>
        </p:txBody>
      </p:sp>
      <p:sp>
        <p:nvSpPr>
          <p:cNvPr id="20482" name="Rectangle 5"/>
          <p:cNvSpPr>
            <a:spLocks noGrp="1" noChangeArrowheads="1"/>
          </p:cNvSpPr>
          <p:nvPr>
            <p:ph type="body" sz="half" idx="4294967295"/>
          </p:nvPr>
        </p:nvSpPr>
        <p:spPr>
          <a:xfrm>
            <a:off x="538163" y="1173163"/>
            <a:ext cx="5211762" cy="4133850"/>
          </a:xfrm>
        </p:spPr>
        <p:txBody>
          <a:bodyPr/>
          <a:lstStyle/>
          <a:p>
            <a:pPr eaLnBrk="1" hangingPunct="1"/>
            <a:r>
              <a:rPr lang="tr-TR" altLang="tr-TR" sz="2400" smtClean="0">
                <a:latin typeface="Calibri" pitchFamily="34" charset="0"/>
              </a:rPr>
              <a:t>Jugular venöz kanülasyon için gerekli malzemeler </a:t>
            </a:r>
          </a:p>
          <a:p>
            <a:pPr eaLnBrk="1" hangingPunct="1"/>
            <a:r>
              <a:rPr lang="tr-TR" altLang="tr-TR" sz="2400" smtClean="0">
                <a:latin typeface="Calibri" pitchFamily="34" charset="0"/>
              </a:rPr>
              <a:t>Guidewire</a:t>
            </a:r>
          </a:p>
          <a:p>
            <a:pPr eaLnBrk="1" hangingPunct="1"/>
            <a:r>
              <a:rPr lang="tr-TR" altLang="tr-TR" sz="2400" smtClean="0">
                <a:latin typeface="Calibri" pitchFamily="34" charset="0"/>
              </a:rPr>
              <a:t>Dilatör seti</a:t>
            </a:r>
          </a:p>
          <a:p>
            <a:pPr eaLnBrk="1" hangingPunct="1"/>
            <a:r>
              <a:rPr lang="tr-TR" altLang="tr-TR" sz="2400" smtClean="0">
                <a:latin typeface="Calibri" pitchFamily="34" charset="0"/>
              </a:rPr>
              <a:t>150 cm 3/8-3/32 hat</a:t>
            </a:r>
          </a:p>
          <a:p>
            <a:pPr eaLnBrk="1" hangingPunct="1"/>
            <a:r>
              <a:rPr lang="tr-TR" altLang="tr-TR" sz="2400" smtClean="0">
                <a:latin typeface="Calibri" pitchFamily="34" charset="0"/>
              </a:rPr>
              <a:t>Jugular venöz için kanül ( Biz standart olarak 17 fr kanül kullanıyoruz.)</a:t>
            </a:r>
          </a:p>
        </p:txBody>
      </p:sp>
      <p:pic>
        <p:nvPicPr>
          <p:cNvPr id="20483" name="Picture 14" descr="IMG_20220810_073122"/>
          <p:cNvPicPr>
            <a:picLocks noChangeAspect="1" noChangeArrowheads="1"/>
          </p:cNvPicPr>
          <p:nvPr/>
        </p:nvPicPr>
        <p:blipFill>
          <a:blip r:embed="rId2"/>
          <a:srcRect/>
          <a:stretch>
            <a:fillRect/>
          </a:stretch>
        </p:blipFill>
        <p:spPr bwMode="auto">
          <a:xfrm>
            <a:off x="5980113" y="1082675"/>
            <a:ext cx="5759450" cy="47037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3"/>
          <p:cNvSpPr>
            <a:spLocks noGrp="1" noChangeArrowheads="1"/>
          </p:cNvSpPr>
          <p:nvPr>
            <p:ph type="body" sz="half" idx="4294967295"/>
          </p:nvPr>
        </p:nvSpPr>
        <p:spPr>
          <a:xfrm>
            <a:off x="1338263" y="1147763"/>
            <a:ext cx="3983037" cy="3297237"/>
          </a:xfrm>
        </p:spPr>
        <p:txBody>
          <a:bodyPr/>
          <a:lstStyle/>
          <a:p>
            <a:pPr eaLnBrk="1" hangingPunct="1">
              <a:lnSpc>
                <a:spcPct val="80000"/>
              </a:lnSpc>
            </a:pPr>
            <a:r>
              <a:rPr lang="tr-TR" altLang="tr-TR" sz="2000" smtClean="0">
                <a:latin typeface="Calibri" pitchFamily="34" charset="0"/>
              </a:rPr>
              <a:t>CPB sırasında venöz dönüşün rahat olabilmesi için jugular venöz kanülasyonu Robotik kalp cerrahisinde muhakkak  yapıyoruz. Bu işlemi Anestezi uzmanlarımız transözofageal  ekokardiyografi (tee) eşliğinde yapar. </a:t>
            </a:r>
          </a:p>
          <a:p>
            <a:pPr eaLnBrk="1" hangingPunct="1">
              <a:lnSpc>
                <a:spcPct val="80000"/>
              </a:lnSpc>
            </a:pPr>
            <a:r>
              <a:rPr lang="tr-TR" altLang="tr-TR" sz="2000" smtClean="0">
                <a:latin typeface="Calibri" pitchFamily="34" charset="0"/>
              </a:rPr>
              <a:t>Standart olarak 17 fr kanül kullanırız. </a:t>
            </a:r>
          </a:p>
        </p:txBody>
      </p:sp>
      <p:pic>
        <p:nvPicPr>
          <p:cNvPr id="21506" name="Picture 6" descr="IMG_20220905_105640 (5)"/>
          <p:cNvPicPr>
            <a:picLocks noChangeAspect="1" noChangeArrowheads="1"/>
          </p:cNvPicPr>
          <p:nvPr/>
        </p:nvPicPr>
        <p:blipFill>
          <a:blip r:embed="rId2"/>
          <a:srcRect/>
          <a:stretch>
            <a:fillRect/>
          </a:stretch>
        </p:blipFill>
        <p:spPr bwMode="auto">
          <a:xfrm>
            <a:off x="5856288" y="588963"/>
            <a:ext cx="5776912" cy="50450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noChangeArrowheads="1"/>
          </p:cNvSpPr>
          <p:nvPr>
            <p:ph type="body" idx="4294967295"/>
          </p:nvPr>
        </p:nvSpPr>
        <p:spPr/>
        <p:txBody>
          <a:bodyPr/>
          <a:lstStyle/>
          <a:p>
            <a:pPr eaLnBrk="1" hangingPunct="1"/>
            <a:r>
              <a:rPr lang="tr-TR" altLang="tr-TR" sz="2400" smtClean="0">
                <a:latin typeface="Calibri" pitchFamily="34" charset="0"/>
              </a:rPr>
              <a:t>Bu işlem cvp katateri takıldıktan sonra Anestezi uzmanının steril giyinerek yaptığı bir işlemdir.Kanülün tam yerinde olması venöz dönüş için önemlidir. Robotik cerrahide her aşama özenle yapılmalı,çünkü Robot devreye girdikten sonra başa dönüp telafi etme imkanı çok zor bir ihtimaldir.</a:t>
            </a:r>
          </a:p>
          <a:p>
            <a:pPr eaLnBrk="1" hangingPunct="1"/>
            <a:r>
              <a:rPr lang="tr-TR" altLang="tr-TR" sz="2400" smtClean="0">
                <a:latin typeface="Calibri" pitchFamily="34" charset="0"/>
              </a:rPr>
              <a:t>Kanül tam olarak süperior vena cavanın atriyuma döküldüğü yere kadar gelmelidir.</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5" descr="IMG_20220823_073717"/>
          <p:cNvPicPr>
            <a:picLocks noChangeAspect="1" noChangeArrowheads="1"/>
          </p:cNvPicPr>
          <p:nvPr>
            <p:ph idx="4294967295"/>
          </p:nvPr>
        </p:nvPicPr>
        <p:blipFill>
          <a:blip r:embed="rId2"/>
          <a:srcRect/>
          <a:stretch>
            <a:fillRect/>
          </a:stretch>
        </p:blipFill>
        <p:spPr>
          <a:xfrm>
            <a:off x="1611313" y="1293813"/>
            <a:ext cx="8809037" cy="4535487"/>
          </a:xfr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9" descr="IMG_20220810_074221"/>
          <p:cNvPicPr>
            <a:picLocks noChangeAspect="1" noChangeArrowheads="1"/>
          </p:cNvPicPr>
          <p:nvPr>
            <p:ph sz="quarter" idx="4294967295"/>
          </p:nvPr>
        </p:nvPicPr>
        <p:blipFill>
          <a:blip r:embed="rId2"/>
          <a:srcRect/>
          <a:stretch>
            <a:fillRect/>
          </a:stretch>
        </p:blipFill>
        <p:spPr>
          <a:xfrm>
            <a:off x="2324100" y="1339850"/>
            <a:ext cx="3216275" cy="1990725"/>
          </a:xfrm>
        </p:spPr>
      </p:pic>
      <p:pic>
        <p:nvPicPr>
          <p:cNvPr id="24578" name="Picture 10" descr="IMG_20220810_074224"/>
          <p:cNvPicPr>
            <a:picLocks noChangeAspect="1" noChangeArrowheads="1"/>
          </p:cNvPicPr>
          <p:nvPr>
            <p:ph sz="quarter" idx="4294967295"/>
          </p:nvPr>
        </p:nvPicPr>
        <p:blipFill>
          <a:blip r:embed="rId3"/>
          <a:srcRect/>
          <a:stretch>
            <a:fillRect/>
          </a:stretch>
        </p:blipFill>
        <p:spPr>
          <a:xfrm>
            <a:off x="6815138" y="1341438"/>
            <a:ext cx="3313112" cy="1990725"/>
          </a:xfrm>
        </p:spPr>
      </p:pic>
      <p:pic>
        <p:nvPicPr>
          <p:cNvPr id="24579" name="Picture 11" descr="IMG_20220810_073837"/>
          <p:cNvPicPr>
            <a:picLocks noChangeAspect="1" noChangeArrowheads="1"/>
          </p:cNvPicPr>
          <p:nvPr>
            <p:ph sz="quarter" idx="4294967295"/>
          </p:nvPr>
        </p:nvPicPr>
        <p:blipFill>
          <a:blip r:embed="rId4"/>
          <a:srcRect/>
          <a:stretch>
            <a:fillRect/>
          </a:stretch>
        </p:blipFill>
        <p:spPr>
          <a:xfrm>
            <a:off x="6888163" y="3816350"/>
            <a:ext cx="3311525" cy="1982788"/>
          </a:xfrm>
        </p:spPr>
      </p:pic>
      <p:pic>
        <p:nvPicPr>
          <p:cNvPr id="24580" name="Picture 12" descr="IMG_20220810_073754"/>
          <p:cNvPicPr>
            <a:picLocks noChangeAspect="1" noChangeArrowheads="1"/>
          </p:cNvPicPr>
          <p:nvPr>
            <p:ph sz="quarter" idx="4294967295"/>
          </p:nvPr>
        </p:nvPicPr>
        <p:blipFill>
          <a:blip r:embed="rId5"/>
          <a:srcRect/>
          <a:stretch>
            <a:fillRect/>
          </a:stretch>
        </p:blipFill>
        <p:spPr>
          <a:xfrm>
            <a:off x="2349500" y="3816350"/>
            <a:ext cx="3186113" cy="1982788"/>
          </a:xfr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0" descr="IMG_20220810_075719"/>
          <p:cNvPicPr>
            <a:picLocks noChangeAspect="1" noChangeArrowheads="1"/>
          </p:cNvPicPr>
          <p:nvPr>
            <p:ph sz="half" idx="4294967295"/>
          </p:nvPr>
        </p:nvPicPr>
        <p:blipFill>
          <a:blip r:embed="rId2"/>
          <a:srcRect/>
          <a:stretch>
            <a:fillRect/>
          </a:stretch>
        </p:blipFill>
        <p:spPr>
          <a:xfrm>
            <a:off x="2011363" y="1171575"/>
            <a:ext cx="3697287" cy="4176713"/>
          </a:xfrm>
        </p:spPr>
      </p:pic>
      <p:pic>
        <p:nvPicPr>
          <p:cNvPr id="25602" name="Picture 11" descr="IMG_20220811_080225"/>
          <p:cNvPicPr>
            <a:picLocks noChangeAspect="1" noChangeArrowheads="1"/>
          </p:cNvPicPr>
          <p:nvPr>
            <p:ph sz="half" idx="4294967295"/>
          </p:nvPr>
        </p:nvPicPr>
        <p:blipFill>
          <a:blip r:embed="rId3"/>
          <a:srcRect/>
          <a:stretch>
            <a:fillRect/>
          </a:stretch>
        </p:blipFill>
        <p:spPr>
          <a:xfrm>
            <a:off x="7127875" y="1098550"/>
            <a:ext cx="3695700" cy="4167188"/>
          </a:xfrm>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a:xfrm>
            <a:off x="838200" y="365125"/>
            <a:ext cx="10515600" cy="933450"/>
          </a:xfrm>
        </p:spPr>
        <p:txBody>
          <a:bodyPr/>
          <a:lstStyle/>
          <a:p>
            <a:pPr algn="ctr" eaLnBrk="1" hangingPunct="1"/>
            <a:r>
              <a:rPr lang="tr-TR" altLang="tr-TR" sz="3600" b="1" smtClean="0">
                <a:latin typeface="Calibri Light" pitchFamily="34" charset="0"/>
              </a:rPr>
              <a:t>Perfüzyona Hazırlık</a:t>
            </a:r>
          </a:p>
        </p:txBody>
      </p:sp>
      <p:sp>
        <p:nvSpPr>
          <p:cNvPr id="26626" name="Rectangle 3"/>
          <p:cNvSpPr>
            <a:spLocks noGrp="1" noChangeArrowheads="1"/>
          </p:cNvSpPr>
          <p:nvPr>
            <p:ph type="body" idx="4294967295"/>
          </p:nvPr>
        </p:nvSpPr>
        <p:spPr>
          <a:xfrm>
            <a:off x="779463" y="1390650"/>
            <a:ext cx="10515600" cy="3014663"/>
          </a:xfrm>
        </p:spPr>
        <p:txBody>
          <a:bodyPr/>
          <a:lstStyle/>
          <a:p>
            <a:pPr eaLnBrk="1" hangingPunct="1"/>
            <a:r>
              <a:rPr lang="tr-TR" altLang="tr-TR" sz="2400" smtClean="0">
                <a:latin typeface="Calibri" pitchFamily="34" charset="0"/>
              </a:rPr>
              <a:t>Pompamızı hazırlarken ilk olarak cihazımızın oklüzyon ayarlarını yaparız. Kullandığımız tubing setimiz rutin olarak kullandığımız tubing setimizden size farkı vardır.Robotik cerrahi için çizilmiş tubing seti kullanıyoruz. Oksijenatörümüz  vakuma dayanıklı oksijenatördür.</a:t>
            </a:r>
          </a:p>
          <a:p>
            <a:pPr eaLnBrk="1" hangingPunct="1"/>
            <a:r>
              <a:rPr lang="tr-TR" altLang="tr-TR" sz="2400" smtClean="0">
                <a:latin typeface="Calibri" pitchFamily="34" charset="0"/>
              </a:rPr>
              <a:t> İkincil olarak gaz bağlantılarımızı,vakum bağlantımızı,ısıtıcı soğutucu bağlantılarımızı yapıyoruz.  Gerekli görülürse Ototransfüzyon cihazımızı da hazırlıyoruz.</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5"/>
          <p:cNvSpPr>
            <a:spLocks noGrp="1" noChangeArrowheads="1"/>
          </p:cNvSpPr>
          <p:nvPr>
            <p:ph type="body" sz="half" idx="4294967295"/>
          </p:nvPr>
        </p:nvSpPr>
        <p:spPr>
          <a:xfrm>
            <a:off x="1631950" y="1473200"/>
            <a:ext cx="3440113" cy="4114800"/>
          </a:xfrm>
        </p:spPr>
        <p:txBody>
          <a:bodyPr/>
          <a:lstStyle/>
          <a:p>
            <a:pPr eaLnBrk="1" hangingPunct="1">
              <a:buFont typeface="Wingdings" pitchFamily="2" charset="2"/>
              <a:buNone/>
            </a:pPr>
            <a:r>
              <a:rPr lang="tr-TR" altLang="tr-TR" sz="3600" b="1" smtClean="0">
                <a:latin typeface="Calibri" pitchFamily="34" charset="0"/>
              </a:rPr>
              <a:t>Hatlarımız;</a:t>
            </a:r>
          </a:p>
          <a:p>
            <a:pPr eaLnBrk="1" hangingPunct="1"/>
            <a:r>
              <a:rPr lang="tr-TR" altLang="tr-TR" sz="2400" smtClean="0">
                <a:latin typeface="Calibri" pitchFamily="34" charset="0"/>
              </a:rPr>
              <a:t>Arter 3m (kırmızı)</a:t>
            </a:r>
          </a:p>
          <a:p>
            <a:pPr eaLnBrk="1" hangingPunct="1"/>
            <a:r>
              <a:rPr lang="tr-TR" altLang="tr-TR" sz="2400" smtClean="0">
                <a:latin typeface="Calibri" pitchFamily="34" charset="0"/>
              </a:rPr>
              <a:t>Venöz 3m (mavi )</a:t>
            </a:r>
          </a:p>
          <a:p>
            <a:pPr eaLnBrk="1" hangingPunct="1"/>
            <a:r>
              <a:rPr lang="tr-TR" altLang="tr-TR" sz="2400" smtClean="0">
                <a:latin typeface="Calibri" pitchFamily="34" charset="0"/>
              </a:rPr>
              <a:t>Vent1 4m (yeşil)</a:t>
            </a:r>
          </a:p>
          <a:p>
            <a:pPr eaLnBrk="1" hangingPunct="1"/>
            <a:r>
              <a:rPr lang="tr-TR" altLang="tr-TR" sz="2400" smtClean="0">
                <a:latin typeface="Calibri" pitchFamily="34" charset="0"/>
              </a:rPr>
              <a:t>Vent2 4m (kırmızı )</a:t>
            </a:r>
          </a:p>
          <a:p>
            <a:pPr eaLnBrk="1" hangingPunct="1"/>
            <a:r>
              <a:rPr lang="tr-TR" altLang="tr-TR" sz="2400" smtClean="0">
                <a:latin typeface="Calibri" pitchFamily="34" charset="0"/>
              </a:rPr>
              <a:t>Suction 4m (sarı)</a:t>
            </a:r>
          </a:p>
        </p:txBody>
      </p:sp>
      <p:pic>
        <p:nvPicPr>
          <p:cNvPr id="27650" name="Picture 7" descr="IMG_20220810_092014"/>
          <p:cNvPicPr>
            <a:picLocks noChangeAspect="1" noChangeArrowheads="1"/>
          </p:cNvPicPr>
          <p:nvPr/>
        </p:nvPicPr>
        <p:blipFill>
          <a:blip r:embed="rId2"/>
          <a:srcRect/>
          <a:stretch>
            <a:fillRect/>
          </a:stretch>
        </p:blipFill>
        <p:spPr bwMode="auto">
          <a:xfrm>
            <a:off x="5519738" y="1125538"/>
            <a:ext cx="4340225" cy="4724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6" descr="IMG_20220810_092021"/>
          <p:cNvPicPr>
            <a:picLocks noChangeAspect="1" noChangeArrowheads="1"/>
          </p:cNvPicPr>
          <p:nvPr>
            <p:ph idx="4294967295"/>
          </p:nvPr>
        </p:nvPicPr>
        <p:blipFill>
          <a:blip r:embed="rId2"/>
          <a:srcRect/>
          <a:stretch>
            <a:fillRect/>
          </a:stretch>
        </p:blipFill>
        <p:spPr>
          <a:xfrm>
            <a:off x="5780088" y="261938"/>
            <a:ext cx="3536950" cy="3128962"/>
          </a:xfrm>
        </p:spPr>
      </p:pic>
      <p:pic>
        <p:nvPicPr>
          <p:cNvPr id="28674" name="Picture 7" descr="IMG_20220810_093541"/>
          <p:cNvPicPr>
            <a:picLocks noChangeAspect="1" noChangeArrowheads="1"/>
          </p:cNvPicPr>
          <p:nvPr>
            <p:ph idx="4294967295"/>
          </p:nvPr>
        </p:nvPicPr>
        <p:blipFill>
          <a:blip r:embed="rId3"/>
          <a:srcRect/>
          <a:stretch>
            <a:fillRect/>
          </a:stretch>
        </p:blipFill>
        <p:spPr>
          <a:xfrm>
            <a:off x="1492250" y="3521075"/>
            <a:ext cx="3919538" cy="3081338"/>
          </a:xfrm>
        </p:spPr>
      </p:pic>
      <p:pic>
        <p:nvPicPr>
          <p:cNvPr id="28675" name="Picture 8" descr="IMG_20220810_091739"/>
          <p:cNvPicPr>
            <a:picLocks noChangeAspect="1" noChangeArrowheads="1"/>
          </p:cNvPicPr>
          <p:nvPr>
            <p:ph idx="4294967295"/>
          </p:nvPr>
        </p:nvPicPr>
        <p:blipFill>
          <a:blip r:embed="rId4"/>
          <a:srcRect/>
          <a:stretch>
            <a:fillRect/>
          </a:stretch>
        </p:blipFill>
        <p:spPr>
          <a:xfrm>
            <a:off x="1346200" y="249238"/>
            <a:ext cx="4002088" cy="3187700"/>
          </a:xfrm>
        </p:spPr>
      </p:pic>
      <p:pic>
        <p:nvPicPr>
          <p:cNvPr id="28676" name="Picture 9" descr="IMG-20210205-WA0005 (2)"/>
          <p:cNvPicPr>
            <a:picLocks noChangeAspect="1" noChangeArrowheads="1"/>
          </p:cNvPicPr>
          <p:nvPr>
            <p:ph idx="4294967295"/>
          </p:nvPr>
        </p:nvPicPr>
        <p:blipFill>
          <a:blip r:embed="rId5"/>
          <a:srcRect/>
          <a:stretch>
            <a:fillRect/>
          </a:stretch>
        </p:blipFill>
        <p:spPr>
          <a:xfrm>
            <a:off x="5770563" y="3468688"/>
            <a:ext cx="3690937" cy="3184525"/>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p:cNvSpPr>
          <p:nvPr>
            <p:ph type="body" idx="1"/>
          </p:nvPr>
        </p:nvSpPr>
        <p:spPr>
          <a:xfrm>
            <a:off x="838200" y="1724025"/>
            <a:ext cx="4216400" cy="2652713"/>
          </a:xfrm>
        </p:spPr>
        <p:txBody>
          <a:bodyPr/>
          <a:lstStyle/>
          <a:p>
            <a:pPr eaLnBrk="1" hangingPunct="1">
              <a:lnSpc>
                <a:spcPct val="80000"/>
              </a:lnSpc>
            </a:pPr>
            <a:r>
              <a:rPr lang="tr-TR" altLang="tr-TR" sz="2400" smtClean="0">
                <a:latin typeface="Calibri" pitchFamily="34" charset="0"/>
              </a:rPr>
              <a:t>Hastamız boyanıp örtüldükten sonra hatlarımızı veriyoruz ve daha sonra kanülasyona geçmeden  cerrahi ekibe açtığımız 3/8 -3/32 hattımızı hemşire arkadaşımız bize steril şekilde uzatıyor.Bizde jugular kanüle takıyoruz.</a:t>
            </a:r>
          </a:p>
          <a:p>
            <a:pPr>
              <a:lnSpc>
                <a:spcPct val="80000"/>
              </a:lnSpc>
            </a:pPr>
            <a:endParaRPr lang="tr-TR" sz="2400" smtClean="0"/>
          </a:p>
        </p:txBody>
      </p:sp>
      <p:pic>
        <p:nvPicPr>
          <p:cNvPr id="29698" name="Picture 7" descr="IMG_20220810_093913"/>
          <p:cNvPicPr>
            <a:picLocks noChangeAspect="1" noChangeArrowheads="1"/>
          </p:cNvPicPr>
          <p:nvPr>
            <p:ph type="title"/>
          </p:nvPr>
        </p:nvPicPr>
        <p:blipFill>
          <a:blip r:embed="rId2"/>
          <a:srcRect/>
          <a:stretch>
            <a:fillRect/>
          </a:stretch>
        </p:blipFill>
        <p:spPr>
          <a:xfrm>
            <a:off x="5849938" y="176213"/>
            <a:ext cx="5543550" cy="3371850"/>
          </a:xfrm>
        </p:spPr>
      </p:pic>
      <p:pic>
        <p:nvPicPr>
          <p:cNvPr id="29699" name="Picture 12" descr="IMG_20220905_111707 (2)"/>
          <p:cNvPicPr>
            <a:picLocks noChangeAspect="1" noChangeArrowheads="1"/>
          </p:cNvPicPr>
          <p:nvPr/>
        </p:nvPicPr>
        <p:blipFill>
          <a:blip r:embed="rId3"/>
          <a:srcRect/>
          <a:stretch>
            <a:fillRect/>
          </a:stretch>
        </p:blipFill>
        <p:spPr bwMode="auto">
          <a:xfrm>
            <a:off x="5853113" y="3646488"/>
            <a:ext cx="5565775" cy="2979737"/>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p:txBody>
          <a:bodyPr/>
          <a:lstStyle/>
          <a:p>
            <a:pPr algn="ctr" eaLnBrk="1" hangingPunct="1"/>
            <a:r>
              <a:rPr lang="tr-TR" altLang="tr-TR" sz="3600" b="1" smtClean="0">
                <a:latin typeface="Calibri Light" pitchFamily="34" charset="0"/>
              </a:rPr>
              <a:t>Arter –Venöz Kanülasyon</a:t>
            </a:r>
          </a:p>
        </p:txBody>
      </p:sp>
      <p:sp>
        <p:nvSpPr>
          <p:cNvPr id="30722" name="Rectangle 3"/>
          <p:cNvSpPr>
            <a:spLocks noGrp="1" noChangeArrowheads="1"/>
          </p:cNvSpPr>
          <p:nvPr>
            <p:ph type="body" idx="4294967295"/>
          </p:nvPr>
        </p:nvSpPr>
        <p:spPr/>
        <p:txBody>
          <a:bodyPr/>
          <a:lstStyle/>
          <a:p>
            <a:pPr eaLnBrk="1" hangingPunct="1"/>
            <a:r>
              <a:rPr lang="tr-TR" altLang="tr-TR" sz="2400" smtClean="0">
                <a:latin typeface="Calibri" pitchFamily="34" charset="0"/>
              </a:rPr>
              <a:t>Kanülasyon Anestezi Doktorlarımızın transözofageal eko ile yönlendirmeleri eşliğinde yapılır. Uygun kanül kullanımı,kanülün yerinin doğruluğu sonucu olumlu etkiler.</a:t>
            </a:r>
          </a:p>
          <a:p>
            <a:pPr eaLnBrk="1" hangingPunct="1"/>
            <a:r>
              <a:rPr lang="tr-TR" altLang="tr-TR" sz="2400" smtClean="0">
                <a:latin typeface="Calibri" pitchFamily="34" charset="0"/>
              </a:rPr>
              <a:t>Hastaya preop çekilen bt torako abdominal anjiyografi ve yapılan ultrason muayenesi damar çapı ve uygun kanül seçimi için bize ön bilgi oluşturur.</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5"/>
          <p:cNvSpPr>
            <a:spLocks noGrp="1" noChangeArrowheads="1"/>
          </p:cNvSpPr>
          <p:nvPr>
            <p:ph type="body" sz="half" idx="4294967295"/>
          </p:nvPr>
        </p:nvSpPr>
        <p:spPr>
          <a:xfrm>
            <a:off x="2351088" y="1916113"/>
            <a:ext cx="3438525" cy="4114800"/>
          </a:xfrm>
        </p:spPr>
        <p:txBody>
          <a:bodyPr/>
          <a:lstStyle/>
          <a:p>
            <a:pPr eaLnBrk="1" hangingPunct="1"/>
            <a:r>
              <a:rPr lang="tr-TR" altLang="tr-TR" sz="2400" smtClean="0">
                <a:latin typeface="Calibri" pitchFamily="34" charset="0"/>
              </a:rPr>
              <a:t>Ayrıca kanül seçiminde hepimizin kullandığı tablolardan da yararlanırız.</a:t>
            </a:r>
          </a:p>
        </p:txBody>
      </p:sp>
      <p:sp>
        <p:nvSpPr>
          <p:cNvPr id="31746" name="Rectangle 6"/>
          <p:cNvSpPr>
            <a:spLocks noGrp="1" noChangeArrowheads="1"/>
          </p:cNvSpPr>
          <p:nvPr>
            <p:ph type="body" sz="half" idx="4294967295"/>
          </p:nvPr>
        </p:nvSpPr>
        <p:spPr>
          <a:xfrm>
            <a:off x="6772275" y="1981200"/>
            <a:ext cx="3438525" cy="4114800"/>
          </a:xfrm>
        </p:spPr>
        <p:txBody>
          <a:bodyPr/>
          <a:lstStyle/>
          <a:p>
            <a:pPr eaLnBrk="1" hangingPunct="1"/>
            <a:r>
              <a:rPr lang="tr-TR" altLang="tr-TR" sz="2400" smtClean="0">
                <a:latin typeface="Calibri" pitchFamily="34" charset="0"/>
              </a:rPr>
              <a:t>Size tablo</a:t>
            </a:r>
          </a:p>
        </p:txBody>
      </p:sp>
      <p:pic>
        <p:nvPicPr>
          <p:cNvPr id="31747" name="Picture 7" descr="tablo gerçek"/>
          <p:cNvPicPr>
            <a:picLocks noChangeAspect="1" noChangeArrowheads="1"/>
          </p:cNvPicPr>
          <p:nvPr/>
        </p:nvPicPr>
        <p:blipFill>
          <a:blip r:embed="rId2"/>
          <a:srcRect/>
          <a:stretch>
            <a:fillRect/>
          </a:stretch>
        </p:blipFill>
        <p:spPr bwMode="auto">
          <a:xfrm>
            <a:off x="6024563" y="1125538"/>
            <a:ext cx="4051300" cy="46370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4"/>
          <p:cNvSpPr>
            <a:spLocks noGrp="1" noChangeArrowheads="1"/>
          </p:cNvSpPr>
          <p:nvPr>
            <p:ph type="title" idx="4294967295"/>
          </p:nvPr>
        </p:nvSpPr>
        <p:spPr>
          <a:xfrm>
            <a:off x="5151438" y="457200"/>
            <a:ext cx="6430962" cy="801688"/>
          </a:xfrm>
        </p:spPr>
        <p:txBody>
          <a:bodyPr/>
          <a:lstStyle/>
          <a:p>
            <a:pPr algn="ctr" eaLnBrk="1" hangingPunct="1"/>
            <a:r>
              <a:rPr lang="tr-TR" altLang="tr-TR" sz="3600" b="1" smtClean="0">
                <a:latin typeface="Calibri Light" pitchFamily="34" charset="0"/>
              </a:rPr>
              <a:t>Venöz Kanülasyon</a:t>
            </a:r>
          </a:p>
        </p:txBody>
      </p:sp>
      <p:sp>
        <p:nvSpPr>
          <p:cNvPr id="32770" name="Rectangle 5"/>
          <p:cNvSpPr>
            <a:spLocks noGrp="1" noChangeArrowheads="1"/>
          </p:cNvSpPr>
          <p:nvPr>
            <p:ph type="body" sz="half" idx="4294967295"/>
          </p:nvPr>
        </p:nvSpPr>
        <p:spPr>
          <a:xfrm>
            <a:off x="769938" y="984250"/>
            <a:ext cx="4359275" cy="3103563"/>
          </a:xfrm>
        </p:spPr>
        <p:txBody>
          <a:bodyPr/>
          <a:lstStyle/>
          <a:p>
            <a:pPr eaLnBrk="1" hangingPunct="1"/>
            <a:r>
              <a:rPr lang="tr-TR" altLang="tr-TR" sz="2000" smtClean="0">
                <a:latin typeface="Calibri" pitchFamily="34" charset="0"/>
              </a:rPr>
              <a:t>Venöz kanülasyonda ponksiyon yapıldıktan sonra guidewire tee</a:t>
            </a:r>
            <a:r>
              <a:rPr lang="tr-TR" altLang="tr-TR" sz="1800" smtClean="0">
                <a:latin typeface="Calibri" pitchFamily="34" charset="0"/>
              </a:rPr>
              <a:t> ile kontrollü şekilde atriyuma kadar gönderilir.Daha sonra dilate edilir ve kanül yerleştirilir.Burda kanülün yerinden emin olmak için transözofageal ekokardiyografi ile bakılır.Kanül inferior vena cavadan atriyuma kadar gelmeli ya da tam ağzında kalmalıdır.</a:t>
            </a:r>
          </a:p>
        </p:txBody>
      </p:sp>
      <p:sp>
        <p:nvSpPr>
          <p:cNvPr id="32771" name="Rectangle 6"/>
          <p:cNvSpPr>
            <a:spLocks noGrp="1" noChangeArrowheads="1"/>
          </p:cNvSpPr>
          <p:nvPr>
            <p:ph type="body" sz="half" idx="4294967295"/>
          </p:nvPr>
        </p:nvSpPr>
        <p:spPr>
          <a:xfrm>
            <a:off x="7229475" y="1981200"/>
            <a:ext cx="3438525" cy="4114800"/>
          </a:xfrm>
        </p:spPr>
        <p:txBody>
          <a:bodyPr/>
          <a:lstStyle/>
          <a:p>
            <a:pPr eaLnBrk="1" hangingPunct="1"/>
            <a:r>
              <a:rPr lang="tr-TR" altLang="tr-TR" sz="2000" smtClean="0">
                <a:latin typeface="Calibri" pitchFamily="34" charset="0"/>
              </a:rPr>
              <a:t>Kanülasyon resmi</a:t>
            </a:r>
          </a:p>
        </p:txBody>
      </p:sp>
      <p:pic>
        <p:nvPicPr>
          <p:cNvPr id="32772" name="Picture 7" descr="IMG_20210118_125746 (3)"/>
          <p:cNvPicPr>
            <a:picLocks noChangeAspect="1" noChangeArrowheads="1"/>
          </p:cNvPicPr>
          <p:nvPr/>
        </p:nvPicPr>
        <p:blipFill>
          <a:blip r:embed="rId2"/>
          <a:srcRect/>
          <a:stretch>
            <a:fillRect/>
          </a:stretch>
        </p:blipFill>
        <p:spPr bwMode="auto">
          <a:xfrm>
            <a:off x="5980113" y="1209675"/>
            <a:ext cx="4425950" cy="2462213"/>
          </a:xfrm>
          <a:prstGeom prst="rect">
            <a:avLst/>
          </a:prstGeom>
          <a:noFill/>
          <a:ln w="9525">
            <a:noFill/>
            <a:miter lim="800000"/>
            <a:headEnd/>
            <a:tailEnd/>
          </a:ln>
        </p:spPr>
      </p:pic>
      <p:pic>
        <p:nvPicPr>
          <p:cNvPr id="32773" name="Picture 11" descr="IMG_20220905_110216"/>
          <p:cNvPicPr>
            <a:picLocks noChangeAspect="1" noChangeArrowheads="1"/>
          </p:cNvPicPr>
          <p:nvPr>
            <p:ph sz="quarter" idx="4294967295"/>
          </p:nvPr>
        </p:nvPicPr>
        <p:blipFill>
          <a:blip r:embed="rId3"/>
          <a:srcRect/>
          <a:stretch>
            <a:fillRect/>
          </a:stretch>
        </p:blipFill>
        <p:spPr>
          <a:xfrm>
            <a:off x="6010275" y="3768725"/>
            <a:ext cx="4425950" cy="2784475"/>
          </a:xfrm>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4"/>
          <p:cNvSpPr>
            <a:spLocks noGrp="1" noChangeArrowheads="1"/>
          </p:cNvSpPr>
          <p:nvPr>
            <p:ph type="title" idx="4294967295"/>
          </p:nvPr>
        </p:nvSpPr>
        <p:spPr>
          <a:xfrm>
            <a:off x="1117600" y="296863"/>
            <a:ext cx="9188450" cy="1077912"/>
          </a:xfrm>
        </p:spPr>
        <p:txBody>
          <a:bodyPr/>
          <a:lstStyle/>
          <a:p>
            <a:pPr algn="ctr" eaLnBrk="1" hangingPunct="1"/>
            <a:r>
              <a:rPr lang="tr-TR" altLang="tr-TR" sz="3600" b="1" smtClean="0">
                <a:latin typeface="Book Antiqua" pitchFamily="18" charset="0"/>
              </a:rPr>
              <a:t>Arter Kanülasyon</a:t>
            </a:r>
          </a:p>
        </p:txBody>
      </p:sp>
      <p:sp>
        <p:nvSpPr>
          <p:cNvPr id="33794" name="Rectangle 5"/>
          <p:cNvSpPr>
            <a:spLocks noGrp="1" noChangeArrowheads="1"/>
          </p:cNvSpPr>
          <p:nvPr>
            <p:ph type="body" sz="half" idx="4294967295"/>
          </p:nvPr>
        </p:nvSpPr>
        <p:spPr>
          <a:xfrm>
            <a:off x="565150" y="1336675"/>
            <a:ext cx="10152063" cy="2416175"/>
          </a:xfrm>
        </p:spPr>
        <p:txBody>
          <a:bodyPr/>
          <a:lstStyle/>
          <a:p>
            <a:pPr eaLnBrk="1" hangingPunct="1">
              <a:lnSpc>
                <a:spcPct val="80000"/>
              </a:lnSpc>
            </a:pPr>
            <a:r>
              <a:rPr lang="tr-TR" altLang="tr-TR" sz="2000" smtClean="0">
                <a:latin typeface="Calibri" pitchFamily="34" charset="0"/>
              </a:rPr>
              <a:t>Arter kanülasyonda da ponksiyon yapıldıktan sonra guidewire kullanarak kanüle edilir.Bizim için arter kanülasyonda basıncımızın kontrolünü yapmak önemlidir. Operasyonun başından sonuna uygun basıncta devam edebilmeliyiz. Hastanın radial ve  femoral arter basınçları ile hat basıncımızı kıyaslarız.</a:t>
            </a:r>
          </a:p>
          <a:p>
            <a:pPr eaLnBrk="1" hangingPunct="1">
              <a:lnSpc>
                <a:spcPct val="80000"/>
              </a:lnSpc>
            </a:pPr>
            <a:r>
              <a:rPr lang="tr-TR" altLang="tr-TR" sz="2000" smtClean="0">
                <a:latin typeface="Calibri" pitchFamily="34" charset="0"/>
              </a:rPr>
              <a:t>CPB sırasında sorun yaşamamak adına sürenin uzayabileceğini de düşünerek hiçbir aşamanın atlanmadan yapılmasına dikkat ediyoruz.</a:t>
            </a:r>
          </a:p>
          <a:p>
            <a:pPr eaLnBrk="1" hangingPunct="1">
              <a:lnSpc>
                <a:spcPct val="80000"/>
              </a:lnSpc>
            </a:pPr>
            <a:r>
              <a:rPr lang="tr-TR" altLang="tr-TR" sz="2000" smtClean="0">
                <a:latin typeface="Calibri" pitchFamily="34" charset="0"/>
              </a:rPr>
              <a:t>Eğer yüksek basınçla karşılaşırsak işlemi tekrar eder ya da çift arter kanülasyona geçebiliriz. Bu nedenle her size kanülün bulundurulması gereklidir. </a:t>
            </a:r>
          </a:p>
        </p:txBody>
      </p:sp>
      <p:pic>
        <p:nvPicPr>
          <p:cNvPr id="33795" name="Picture 10" descr="IMG_20220905_105908 (2)"/>
          <p:cNvPicPr>
            <a:picLocks noChangeAspect="1" noChangeArrowheads="1"/>
          </p:cNvPicPr>
          <p:nvPr>
            <p:ph sz="quarter" idx="4294967295"/>
          </p:nvPr>
        </p:nvPicPr>
        <p:blipFill>
          <a:blip r:embed="rId2"/>
          <a:srcRect/>
          <a:stretch>
            <a:fillRect/>
          </a:stretch>
        </p:blipFill>
        <p:spPr>
          <a:xfrm>
            <a:off x="927100" y="3735388"/>
            <a:ext cx="5065713" cy="2611437"/>
          </a:xfrm>
        </p:spPr>
      </p:pic>
      <p:pic>
        <p:nvPicPr>
          <p:cNvPr id="33796" name="Picture 11" descr="IMG_20220905_110216 (3)"/>
          <p:cNvPicPr>
            <a:picLocks noChangeAspect="1" noChangeArrowheads="1"/>
          </p:cNvPicPr>
          <p:nvPr>
            <p:ph sz="quarter" idx="4294967295"/>
          </p:nvPr>
        </p:nvPicPr>
        <p:blipFill>
          <a:blip r:embed="rId3"/>
          <a:srcRect/>
          <a:stretch>
            <a:fillRect/>
          </a:stretch>
        </p:blipFill>
        <p:spPr>
          <a:xfrm>
            <a:off x="6688138" y="3700463"/>
            <a:ext cx="4703762" cy="2627312"/>
          </a:xfrm>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idx="4294967295"/>
          </p:nvPr>
        </p:nvSpPr>
        <p:spPr>
          <a:xfrm>
            <a:off x="622300" y="203200"/>
            <a:ext cx="9645650" cy="890588"/>
          </a:xfrm>
        </p:spPr>
        <p:txBody>
          <a:bodyPr/>
          <a:lstStyle/>
          <a:p>
            <a:pPr algn="ctr" eaLnBrk="1" hangingPunct="1"/>
            <a:r>
              <a:rPr lang="tr-TR" altLang="tr-TR" sz="3600" b="1" smtClean="0">
                <a:latin typeface="Calibri" pitchFamily="34" charset="0"/>
              </a:rPr>
              <a:t>Vakum Destekli Venöz Direnaj</a:t>
            </a:r>
          </a:p>
        </p:txBody>
      </p:sp>
      <p:sp>
        <p:nvSpPr>
          <p:cNvPr id="34818" name="Rectangle 4"/>
          <p:cNvSpPr>
            <a:spLocks noGrp="1" noChangeArrowheads="1"/>
          </p:cNvSpPr>
          <p:nvPr>
            <p:ph type="body" sz="half" idx="4294967295"/>
          </p:nvPr>
        </p:nvSpPr>
        <p:spPr>
          <a:xfrm>
            <a:off x="338138" y="1209675"/>
            <a:ext cx="4308475" cy="3348038"/>
          </a:xfrm>
        </p:spPr>
        <p:txBody>
          <a:bodyPr/>
          <a:lstStyle/>
          <a:p>
            <a:pPr eaLnBrk="1" hangingPunct="1">
              <a:lnSpc>
                <a:spcPct val="70000"/>
              </a:lnSpc>
            </a:pPr>
            <a:r>
              <a:rPr lang="tr-TR" altLang="tr-TR" sz="1800" smtClean="0">
                <a:latin typeface="Calibri" pitchFamily="34" charset="0"/>
              </a:rPr>
              <a:t>Robotik ve minimal invaziv cerrahide vakum destekli venöz direnaj yaparak çalışmaktayız.</a:t>
            </a:r>
          </a:p>
          <a:p>
            <a:pPr eaLnBrk="1" hangingPunct="1">
              <a:lnSpc>
                <a:spcPct val="70000"/>
              </a:lnSpc>
            </a:pPr>
            <a:r>
              <a:rPr lang="tr-TR" altLang="tr-TR" sz="1800" smtClean="0">
                <a:latin typeface="Calibri" pitchFamily="34" charset="0"/>
              </a:rPr>
              <a:t>Vakum kullanırken dikkat ettiğimiz ilk nokta vakumu -40 mmhg’da tutmaktır.</a:t>
            </a:r>
          </a:p>
          <a:p>
            <a:pPr eaLnBrk="1" hangingPunct="1">
              <a:lnSpc>
                <a:spcPct val="70000"/>
              </a:lnSpc>
            </a:pPr>
            <a:r>
              <a:rPr lang="tr-TR" altLang="tr-TR" sz="1800" smtClean="0">
                <a:latin typeface="Calibri" pitchFamily="34" charset="0"/>
              </a:rPr>
              <a:t>Vakum ile direnaj sağlarken rezervuar iç basıncımızı da ölçeriz ve bunun -25 mmhg ile -35 mmhg aralığında olmasına dikkat ederiz. Bunun ölçümünü basınç hattı ve transducer ile sağlarız.</a:t>
            </a:r>
          </a:p>
          <a:p>
            <a:pPr eaLnBrk="1" hangingPunct="1">
              <a:lnSpc>
                <a:spcPct val="70000"/>
              </a:lnSpc>
            </a:pPr>
            <a:r>
              <a:rPr lang="tr-TR" altLang="tr-TR" sz="1800" smtClean="0">
                <a:latin typeface="Calibri" pitchFamily="34" charset="0"/>
              </a:rPr>
              <a:t>Vaka sırasında nerelerde vakumdan çıkmamız gerektiğini bilmeli vakayı görsel olarakta takip etmeliyiz; airblog yaşamamak için.</a:t>
            </a:r>
          </a:p>
          <a:p>
            <a:pPr eaLnBrk="1" hangingPunct="1">
              <a:lnSpc>
                <a:spcPct val="70000"/>
              </a:lnSpc>
            </a:pPr>
            <a:endParaRPr lang="tr-TR" altLang="tr-TR" sz="1800" smtClean="0">
              <a:latin typeface="Calibri" pitchFamily="34" charset="0"/>
            </a:endParaRPr>
          </a:p>
        </p:txBody>
      </p:sp>
      <p:sp>
        <p:nvSpPr>
          <p:cNvPr id="34819" name="Rectangle 5"/>
          <p:cNvSpPr>
            <a:spLocks noGrp="1" noChangeArrowheads="1"/>
          </p:cNvSpPr>
          <p:nvPr>
            <p:ph type="body" sz="half" idx="4294967295"/>
          </p:nvPr>
        </p:nvSpPr>
        <p:spPr>
          <a:xfrm>
            <a:off x="6456363" y="1484313"/>
            <a:ext cx="3429000" cy="4114800"/>
          </a:xfrm>
        </p:spPr>
        <p:txBody>
          <a:bodyPr/>
          <a:lstStyle/>
          <a:p>
            <a:pPr eaLnBrk="1" hangingPunct="1"/>
            <a:r>
              <a:rPr lang="tr-TR" altLang="tr-TR" sz="2000" smtClean="0">
                <a:latin typeface="Calibri" pitchFamily="34" charset="0"/>
              </a:rPr>
              <a:t>resim</a:t>
            </a:r>
          </a:p>
        </p:txBody>
      </p:sp>
      <p:pic>
        <p:nvPicPr>
          <p:cNvPr id="34820" name="Picture 6" descr="IMG_20220831_113515"/>
          <p:cNvPicPr>
            <a:picLocks noChangeAspect="1" noChangeArrowheads="1"/>
          </p:cNvPicPr>
          <p:nvPr/>
        </p:nvPicPr>
        <p:blipFill>
          <a:blip r:embed="rId2"/>
          <a:srcRect/>
          <a:stretch>
            <a:fillRect/>
          </a:stretch>
        </p:blipFill>
        <p:spPr bwMode="auto">
          <a:xfrm>
            <a:off x="5500688" y="911225"/>
            <a:ext cx="4586287" cy="45815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7">
            <a:extLst>
              <a:ext uri="{FF2B5EF4-FFF2-40B4-BE49-F238E27FC236}"/>
            </a:extLst>
          </p:cNvPr>
          <p:cNvSpPr/>
          <p:nvPr/>
        </p:nvSpPr>
        <p:spPr>
          <a:xfrm>
            <a:off x="8062913" y="754063"/>
            <a:ext cx="966787" cy="2903537"/>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a:solidFill>
                  <a:srgbClr val="FFFFFF"/>
                </a:solidFill>
                <a:latin typeface="Arial" charset="0"/>
                <a:cs typeface="Arial" charset="0"/>
              </a:rPr>
              <a:t>DEL NİDO</a:t>
            </a:r>
          </a:p>
        </p:txBody>
      </p:sp>
      <p:sp>
        <p:nvSpPr>
          <p:cNvPr id="35842" name="TextBox 7"/>
          <p:cNvSpPr txBox="1">
            <a:spLocks noChangeArrowheads="1"/>
          </p:cNvSpPr>
          <p:nvPr/>
        </p:nvSpPr>
        <p:spPr bwMode="auto">
          <a:xfrm flipH="1">
            <a:off x="657225" y="201613"/>
            <a:ext cx="3754438" cy="549275"/>
          </a:xfrm>
          <a:prstGeom prst="rect">
            <a:avLst/>
          </a:prstGeom>
          <a:noFill/>
          <a:ln w="9525">
            <a:noFill/>
            <a:miter lim="800000"/>
            <a:headEnd/>
            <a:tailEnd/>
          </a:ln>
        </p:spPr>
        <p:txBody>
          <a:bodyPr>
            <a:spAutoFit/>
          </a:bodyPr>
          <a:lstStyle/>
          <a:p>
            <a:pPr algn="just">
              <a:lnSpc>
                <a:spcPct val="150000"/>
              </a:lnSpc>
            </a:pPr>
            <a:r>
              <a:rPr lang="tr-TR" sz="2000" b="1">
                <a:solidFill>
                  <a:schemeClr val="tx2"/>
                </a:solidFill>
                <a:latin typeface="Calibri" pitchFamily="34" charset="0"/>
                <a:ea typeface="Aharoni"/>
                <a:cs typeface="Aharoni"/>
              </a:rPr>
              <a:t>KARDİYOPLEJİ OLARAK DEL NİDO</a:t>
            </a:r>
            <a:endParaRPr lang="en-US" sz="2000" b="1">
              <a:solidFill>
                <a:schemeClr val="tx2"/>
              </a:solidFill>
              <a:latin typeface="Calibri" pitchFamily="34" charset="0"/>
              <a:ea typeface="Aharoni"/>
              <a:cs typeface="Aharoni"/>
            </a:endParaRPr>
          </a:p>
        </p:txBody>
      </p:sp>
      <p:pic>
        <p:nvPicPr>
          <p:cNvPr id="35843" name="Picture 9" descr="IMG_20220810_093549"/>
          <p:cNvPicPr>
            <a:picLocks noChangeAspect="1" noChangeArrowheads="1"/>
          </p:cNvPicPr>
          <p:nvPr>
            <p:ph idx="4294967295"/>
          </p:nvPr>
        </p:nvPicPr>
        <p:blipFill>
          <a:blip r:embed="rId2"/>
          <a:srcRect/>
          <a:stretch>
            <a:fillRect/>
          </a:stretch>
        </p:blipFill>
        <p:spPr>
          <a:xfrm>
            <a:off x="4914900" y="296863"/>
            <a:ext cx="2992438" cy="5510212"/>
          </a:xfrm>
        </p:spPr>
      </p:pic>
      <p:pic>
        <p:nvPicPr>
          <p:cNvPr id="35844" name="Picture 10" descr="IMG_20210602_101349 (2)"/>
          <p:cNvPicPr>
            <a:picLocks noChangeAspect="1" noChangeArrowheads="1"/>
          </p:cNvPicPr>
          <p:nvPr>
            <p:ph idx="4294967295"/>
          </p:nvPr>
        </p:nvPicPr>
        <p:blipFill>
          <a:blip r:embed="rId3"/>
          <a:srcRect/>
          <a:stretch>
            <a:fillRect/>
          </a:stretch>
        </p:blipFill>
        <p:spPr>
          <a:xfrm>
            <a:off x="9240838" y="219075"/>
            <a:ext cx="2684462" cy="5548313"/>
          </a:xfrm>
        </p:spPr>
      </p:pic>
      <p:sp>
        <p:nvSpPr>
          <p:cNvPr id="35845" name="Rectangle 5"/>
          <p:cNvSpPr>
            <a:spLocks noChangeArrowheads="1"/>
          </p:cNvSpPr>
          <p:nvPr/>
        </p:nvSpPr>
        <p:spPr bwMode="auto">
          <a:xfrm>
            <a:off x="255588" y="884238"/>
            <a:ext cx="4503737" cy="3187700"/>
          </a:xfrm>
          <a:prstGeom prst="rect">
            <a:avLst/>
          </a:prstGeom>
          <a:noFill/>
          <a:ln w="9525">
            <a:noFill/>
            <a:miter lim="800000"/>
            <a:headEnd/>
            <a:tailEnd/>
          </a:ln>
        </p:spPr>
        <p:txBody>
          <a:bodyPr/>
          <a:lstStyle/>
          <a:p>
            <a:pPr marL="228600" indent="-228600" eaLnBrk="0" hangingPunct="0">
              <a:lnSpc>
                <a:spcPct val="70000"/>
              </a:lnSpc>
              <a:spcBef>
                <a:spcPts val="1000"/>
              </a:spcBef>
              <a:buFont typeface="Arial" charset="0"/>
              <a:buChar char="•"/>
            </a:pPr>
            <a:r>
              <a:rPr lang="tr-TR" altLang="tr-TR"/>
              <a:t>Kardiyopleji olarak Del Nido kullanıyoruz.Robotik cerrahiye başlarken custodiol ile başladık. Daha sonra Del Nido kullanımına geçtik.</a:t>
            </a:r>
          </a:p>
          <a:p>
            <a:pPr marL="228600" indent="-228600" eaLnBrk="0" hangingPunct="0">
              <a:lnSpc>
                <a:spcPct val="70000"/>
              </a:lnSpc>
              <a:spcBef>
                <a:spcPts val="1000"/>
              </a:spcBef>
              <a:buFont typeface="Arial" charset="0"/>
              <a:buChar char="•"/>
            </a:pPr>
            <a:r>
              <a:rPr lang="tr-TR" altLang="tr-TR"/>
              <a:t>Del Nido ‘ya  minimal invaziv cerrahide pompadan vererek başlamıştık. Ancak robotik cerrahide Bengaj iğnesi ile anesteziden vermenin kolaylığından sonra standart vakalarda da bunu uygulamaya başladık. </a:t>
            </a:r>
          </a:p>
          <a:p>
            <a:pPr marL="228600" indent="-228600" eaLnBrk="0" hangingPunct="0">
              <a:lnSpc>
                <a:spcPct val="70000"/>
              </a:lnSpc>
              <a:spcBef>
                <a:spcPts val="1000"/>
              </a:spcBef>
              <a:buFont typeface="Arial" charset="0"/>
              <a:buChar char="•"/>
            </a:pPr>
            <a:r>
              <a:rPr lang="tr-TR" altLang="tr-TR"/>
              <a:t>CPB başladıktan sonra  1-2 dk döneriz. hazırladığımız Del Nido’ya oksijenlenmiş kan alırız ve anesteziye veririz.</a:t>
            </a:r>
          </a:p>
          <a:p>
            <a:pPr marL="228600" indent="-228600">
              <a:lnSpc>
                <a:spcPct val="70000"/>
              </a:lnSpc>
              <a:spcBef>
                <a:spcPts val="1000"/>
              </a:spcBef>
              <a:buFont typeface="Arial" charset="0"/>
              <a:buChar char="•"/>
            </a:pPr>
            <a:endParaRPr lang="tr-TR" altLang="tr-TR">
              <a:latin typeface="Calibri"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extLst>
          </p:cNvPr>
          <p:cNvSpPr/>
          <p:nvPr/>
        </p:nvSpPr>
        <p:spPr>
          <a:xfrm>
            <a:off x="6791325" y="204788"/>
            <a:ext cx="966788"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866" name="TextBox 5"/>
          <p:cNvSpPr txBox="1">
            <a:spLocks noChangeArrowheads="1"/>
          </p:cNvSpPr>
          <p:nvPr/>
        </p:nvSpPr>
        <p:spPr bwMode="auto">
          <a:xfrm>
            <a:off x="7364413" y="282575"/>
            <a:ext cx="3833812" cy="1373188"/>
          </a:xfrm>
          <a:prstGeom prst="rect">
            <a:avLst/>
          </a:prstGeom>
          <a:noFill/>
          <a:ln w="9525">
            <a:noFill/>
            <a:miter lim="800000"/>
            <a:headEnd/>
            <a:tailEnd/>
          </a:ln>
        </p:spPr>
        <p:txBody>
          <a:bodyPr>
            <a:spAutoFit/>
          </a:bodyPr>
          <a:lstStyle/>
          <a:p>
            <a:r>
              <a:rPr lang="tr-TR" sz="2800">
                <a:solidFill>
                  <a:srgbClr val="082E56"/>
                </a:solidFill>
                <a:latin typeface="Poppins Light"/>
                <a:ea typeface="Poppins Light"/>
                <a:cs typeface="Poppins Light"/>
              </a:rPr>
              <a:t>PERFÜZYONDA NELERE DİKKAT EDERİZ</a:t>
            </a:r>
            <a:endParaRPr lang="en-US" sz="2800">
              <a:solidFill>
                <a:srgbClr val="54BCC5"/>
              </a:solidFill>
              <a:latin typeface="Poppins Light"/>
              <a:ea typeface="Poppins Light"/>
              <a:cs typeface="Poppins Light"/>
            </a:endParaRPr>
          </a:p>
        </p:txBody>
      </p:sp>
      <p:sp>
        <p:nvSpPr>
          <p:cNvPr id="36867" name="Rectangle 14"/>
          <p:cNvSpPr>
            <a:spLocks noChangeArrowheads="1"/>
          </p:cNvSpPr>
          <p:nvPr/>
        </p:nvSpPr>
        <p:spPr bwMode="auto">
          <a:xfrm>
            <a:off x="349250" y="276225"/>
            <a:ext cx="6096000" cy="4211638"/>
          </a:xfrm>
          <a:prstGeom prst="rect">
            <a:avLst/>
          </a:prstGeom>
          <a:noFill/>
          <a:ln w="9525">
            <a:noFill/>
            <a:miter lim="800000"/>
            <a:headEnd/>
            <a:tailEnd/>
          </a:ln>
        </p:spPr>
        <p:txBody>
          <a:bodyPr>
            <a:spAutoFit/>
          </a:bodyPr>
          <a:lstStyle/>
          <a:p>
            <a:r>
              <a:rPr lang="tr-TR" altLang="tr-TR"/>
              <a:t>Hastaya antikoagulasyon sağlanınca; CPB anestezist, doktor ve perfüzyonistin koordinasyonu ile başlatılır.</a:t>
            </a:r>
          </a:p>
          <a:p>
            <a:r>
              <a:rPr lang="tr-TR" altLang="tr-TR"/>
              <a:t>Venöz hatlardaki klempler (jugular ve femoral )açılır.</a:t>
            </a:r>
          </a:p>
          <a:p>
            <a:r>
              <a:rPr lang="tr-TR" altLang="tr-TR"/>
              <a:t>Venöz dönüş istenen akımı sağlıyormu bakılır, vakum destekli direnaj yapılır.</a:t>
            </a:r>
          </a:p>
          <a:p>
            <a:r>
              <a:rPr lang="tr-TR" altLang="tr-TR"/>
              <a:t>Arteriyel hat basıncımız kabul edilebilir düzeyde mi bakarız.</a:t>
            </a:r>
          </a:p>
          <a:p>
            <a:r>
              <a:rPr lang="tr-TR" altLang="tr-TR"/>
              <a:t>Arteriyel kan yeterince oksijenleniyor mu kontrol edilir.</a:t>
            </a:r>
          </a:p>
          <a:p>
            <a:r>
              <a:rPr lang="tr-TR" altLang="tr-TR"/>
              <a:t>Sistemik arter basıncı yeterli mi bakılır.</a:t>
            </a:r>
          </a:p>
          <a:p>
            <a:r>
              <a:rPr lang="tr-TR" altLang="tr-TR"/>
              <a:t>Kalp yeterince dekomprese oluyor mu bakılır .</a:t>
            </a:r>
          </a:p>
          <a:p>
            <a:r>
              <a:rPr lang="tr-TR" altLang="tr-TR"/>
              <a:t>20 dk  bir kan gazı takibi yapılır.</a:t>
            </a:r>
          </a:p>
          <a:p>
            <a:r>
              <a:rPr lang="tr-TR" altLang="tr-TR"/>
              <a:t>Kan gazında alfa strat stratejisi uygulanır.</a:t>
            </a:r>
          </a:p>
          <a:p>
            <a:r>
              <a:rPr lang="tr-TR" altLang="tr-TR"/>
              <a:t>CPB sırasında hiperglisemiden uzak durulur.</a:t>
            </a:r>
          </a:p>
          <a:p>
            <a:r>
              <a:rPr lang="tr-TR" altLang="tr-TR"/>
              <a:t>Arteriyel basınç 60-70 mmHg civarında olmalıdır.</a:t>
            </a:r>
          </a:p>
          <a:p>
            <a:endParaRPr lang="tr-TR" altLang="tr-TR"/>
          </a:p>
        </p:txBody>
      </p:sp>
      <p:sp>
        <p:nvSpPr>
          <p:cNvPr id="36868" name="Rectangle 15"/>
          <p:cNvSpPr>
            <a:spLocks noChangeArrowheads="1"/>
          </p:cNvSpPr>
          <p:nvPr/>
        </p:nvSpPr>
        <p:spPr bwMode="auto">
          <a:xfrm>
            <a:off x="6792913" y="2017713"/>
            <a:ext cx="4935537" cy="1739900"/>
          </a:xfrm>
          <a:prstGeom prst="rect">
            <a:avLst/>
          </a:prstGeom>
          <a:noFill/>
          <a:ln w="9525">
            <a:noFill/>
            <a:miter lim="800000"/>
            <a:headEnd/>
            <a:tailEnd/>
          </a:ln>
        </p:spPr>
        <p:txBody>
          <a:bodyPr>
            <a:spAutoFit/>
          </a:bodyPr>
          <a:lstStyle/>
          <a:p>
            <a:r>
              <a:rPr lang="tr-TR" altLang="tr-TR"/>
              <a:t>Güvenli perfüzyon belirleyicileri olan;</a:t>
            </a:r>
          </a:p>
          <a:p>
            <a:r>
              <a:rPr lang="tr-TR" altLang="tr-TR"/>
              <a:t>1- Debi (doku perfrüzyonu ,basınçlar)</a:t>
            </a:r>
          </a:p>
          <a:p>
            <a:r>
              <a:rPr lang="tr-TR" altLang="tr-TR"/>
              <a:t>2- Basınç</a:t>
            </a:r>
          </a:p>
          <a:p>
            <a:r>
              <a:rPr lang="tr-TR" altLang="tr-TR"/>
              <a:t>3-Viskoziite (oksijen taşıma kapasitesi)</a:t>
            </a:r>
          </a:p>
          <a:p>
            <a:r>
              <a:rPr lang="tr-TR" altLang="tr-TR"/>
              <a:t>4- Gaz değişimi optimal  PaO ve PaCo2 olmalılar.</a:t>
            </a:r>
          </a:p>
        </p:txBody>
      </p:sp>
      <p:pic>
        <p:nvPicPr>
          <p:cNvPr id="36869" name="Picture 7" descr="IMG-20220907-WA0015"/>
          <p:cNvPicPr>
            <a:picLocks noChangeAspect="1" noChangeArrowheads="1"/>
          </p:cNvPicPr>
          <p:nvPr/>
        </p:nvPicPr>
        <p:blipFill>
          <a:blip r:embed="rId3">
            <a:lum bright="6000"/>
          </a:blip>
          <a:srcRect/>
          <a:stretch>
            <a:fillRect/>
          </a:stretch>
        </p:blipFill>
        <p:spPr bwMode="auto">
          <a:xfrm>
            <a:off x="6832600" y="3840163"/>
            <a:ext cx="4967288" cy="2678112"/>
          </a:xfrm>
          <a:prstGeom prst="rect">
            <a:avLst/>
          </a:prstGeom>
          <a:noFill/>
          <a:ln w="9525">
            <a:noFill/>
            <a:miter lim="800000"/>
            <a:headEnd/>
            <a:tailEnd/>
          </a:ln>
        </p:spPr>
      </p:pic>
    </p:spTree>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71" name="Group 35"/>
          <p:cNvGraphicFramePr>
            <a:graphicFrameLocks noGrp="1"/>
          </p:cNvGraphicFramePr>
          <p:nvPr>
            <p:ph sz="half" idx="4294967295"/>
          </p:nvPr>
        </p:nvGraphicFramePr>
        <p:xfrm>
          <a:off x="4949825" y="458788"/>
          <a:ext cx="5305425" cy="3328987"/>
        </p:xfrm>
        <a:graphic>
          <a:graphicData uri="http://schemas.openxmlformats.org/drawingml/2006/table">
            <a:tbl>
              <a:tblPr/>
              <a:tblGrid>
                <a:gridCol w="3343275"/>
                <a:gridCol w="1962150"/>
              </a:tblGrid>
              <a:tr h="41751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CABG Beating Heart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5 hasta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51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CABG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54 hasta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51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Mitral kapak onarımı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5 hasta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51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MVR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3 hasta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21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MVR+Tc ring anüloplasti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2 hasta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Mixoma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5000"/>
                        <a:buFont typeface="Wingdings" pitchFamily="2" charset="2"/>
                        <a:buNone/>
                        <a:tabLst/>
                      </a:pPr>
                      <a:r>
                        <a:rPr kumimoji="0" lang="tr-TR" altLang="tr-TR" sz="2400" b="0" i="0" u="none" strike="noStrike" cap="none" normalizeH="0" baseline="0" smtClean="0">
                          <a:ln>
                            <a:noFill/>
                          </a:ln>
                          <a:solidFill>
                            <a:schemeClr val="tx2"/>
                          </a:solidFill>
                          <a:effectLst/>
                          <a:latin typeface="Arial" charset="0"/>
                          <a:cs typeface="Arial" charset="0"/>
                        </a:rPr>
                        <a:t>1 hasta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8936" name="Text Box 108"/>
          <p:cNvSpPr txBox="1">
            <a:spLocks noChangeArrowheads="1"/>
          </p:cNvSpPr>
          <p:nvPr/>
        </p:nvSpPr>
        <p:spPr bwMode="auto">
          <a:xfrm>
            <a:off x="211138" y="692150"/>
            <a:ext cx="4192587" cy="641350"/>
          </a:xfrm>
          <a:prstGeom prst="rect">
            <a:avLst/>
          </a:prstGeom>
          <a:noFill/>
          <a:ln w="9525">
            <a:noFill/>
            <a:miter lim="800000"/>
            <a:headEnd/>
            <a:tailEnd/>
          </a:ln>
        </p:spPr>
        <p:txBody>
          <a:bodyPr>
            <a:spAutoFit/>
          </a:bodyPr>
          <a:lstStyle/>
          <a:p>
            <a:pPr algn="ctr"/>
            <a:r>
              <a:rPr lang="tr-TR" altLang="tr-TR" sz="3600" b="1">
                <a:latin typeface="Calibri" pitchFamily="34" charset="0"/>
              </a:rPr>
              <a:t>Deneyimlerimiz</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extLst>
          </p:cNvPr>
          <p:cNvSpPr/>
          <p:nvPr/>
        </p:nvSpPr>
        <p:spPr>
          <a:xfrm>
            <a:off x="1647825" y="4249738"/>
            <a:ext cx="966788"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938" name="TextBox 13"/>
          <p:cNvSpPr txBox="1">
            <a:spLocks noChangeArrowheads="1"/>
          </p:cNvSpPr>
          <p:nvPr/>
        </p:nvSpPr>
        <p:spPr bwMode="auto">
          <a:xfrm>
            <a:off x="538163" y="217488"/>
            <a:ext cx="3292475" cy="946150"/>
          </a:xfrm>
          <a:prstGeom prst="rect">
            <a:avLst/>
          </a:prstGeom>
          <a:noFill/>
          <a:ln w="9525">
            <a:noFill/>
            <a:miter lim="800000"/>
            <a:headEnd/>
            <a:tailEnd/>
          </a:ln>
        </p:spPr>
        <p:txBody>
          <a:bodyPr>
            <a:spAutoFit/>
          </a:bodyPr>
          <a:lstStyle/>
          <a:p>
            <a:r>
              <a:rPr lang="tr-TR" sz="2800" b="1">
                <a:solidFill>
                  <a:schemeClr val="tx2"/>
                </a:solidFill>
                <a:latin typeface="Poppins Light"/>
                <a:ea typeface="Poppins Light"/>
                <a:cs typeface="Poppins Light"/>
              </a:rPr>
              <a:t>LİMA ÇIKARILMASI</a:t>
            </a:r>
            <a:endParaRPr lang="en-US" sz="2800" b="1">
              <a:solidFill>
                <a:schemeClr val="tx2"/>
              </a:solidFill>
              <a:latin typeface="Poppins Light"/>
              <a:ea typeface="Poppins Light"/>
              <a:cs typeface="Poppins Light"/>
            </a:endParaRPr>
          </a:p>
        </p:txBody>
      </p:sp>
      <p:sp>
        <p:nvSpPr>
          <p:cNvPr id="39939" name="TextBox 7"/>
          <p:cNvSpPr txBox="1">
            <a:spLocks noChangeArrowheads="1"/>
          </p:cNvSpPr>
          <p:nvPr/>
        </p:nvSpPr>
        <p:spPr bwMode="auto">
          <a:xfrm>
            <a:off x="5753100" y="4249738"/>
            <a:ext cx="806450" cy="461962"/>
          </a:xfrm>
          <a:prstGeom prst="rect">
            <a:avLst/>
          </a:prstGeom>
          <a:noFill/>
          <a:ln w="9525">
            <a:noFill/>
            <a:miter lim="800000"/>
            <a:headEnd/>
            <a:tailEnd/>
          </a:ln>
        </p:spPr>
        <p:txBody>
          <a:bodyPr wrap="none">
            <a:spAutoFit/>
          </a:bodyPr>
          <a:lstStyle/>
          <a:p>
            <a:r>
              <a:rPr lang="en-US" sz="2400" b="1">
                <a:latin typeface="Poppins Light"/>
                <a:ea typeface="Poppins Light"/>
                <a:cs typeface="Poppins Light"/>
              </a:rPr>
              <a:t>0000</a:t>
            </a:r>
          </a:p>
        </p:txBody>
      </p:sp>
      <p:pic>
        <p:nvPicPr>
          <p:cNvPr id="39940" name="Picture 11" descr="IMG-20220907-WA0008"/>
          <p:cNvPicPr>
            <a:picLocks noChangeAspect="1" noChangeArrowheads="1"/>
          </p:cNvPicPr>
          <p:nvPr>
            <p:ph idx="4294967295"/>
          </p:nvPr>
        </p:nvPicPr>
        <p:blipFill>
          <a:blip r:embed="rId3"/>
          <a:srcRect/>
          <a:stretch>
            <a:fillRect/>
          </a:stretch>
        </p:blipFill>
        <p:spPr>
          <a:xfrm>
            <a:off x="554038" y="1808163"/>
            <a:ext cx="2727325" cy="3062287"/>
          </a:xfrm>
        </p:spPr>
      </p:pic>
      <p:pic>
        <p:nvPicPr>
          <p:cNvPr id="39941" name="Picture 12" descr="IMG-20220907-WA0013"/>
          <p:cNvPicPr>
            <a:picLocks noChangeAspect="1" noChangeArrowheads="1"/>
          </p:cNvPicPr>
          <p:nvPr>
            <p:ph idx="4294967295"/>
          </p:nvPr>
        </p:nvPicPr>
        <p:blipFill>
          <a:blip r:embed="rId4"/>
          <a:srcRect/>
          <a:stretch>
            <a:fillRect/>
          </a:stretch>
        </p:blipFill>
        <p:spPr>
          <a:xfrm>
            <a:off x="3411538" y="1260475"/>
            <a:ext cx="2490787" cy="3989388"/>
          </a:xfrm>
        </p:spPr>
      </p:pic>
      <p:pic>
        <p:nvPicPr>
          <p:cNvPr id="39942" name="Picture 15" descr="IMG_20220826_115653"/>
          <p:cNvPicPr>
            <a:picLocks noChangeAspect="1" noChangeArrowheads="1"/>
          </p:cNvPicPr>
          <p:nvPr/>
        </p:nvPicPr>
        <p:blipFill>
          <a:blip r:embed="rId5"/>
          <a:srcRect/>
          <a:stretch>
            <a:fillRect/>
          </a:stretch>
        </p:blipFill>
        <p:spPr bwMode="auto">
          <a:xfrm>
            <a:off x="6149975" y="1146175"/>
            <a:ext cx="5683250" cy="4141788"/>
          </a:xfrm>
          <a:prstGeom prst="rect">
            <a:avLst/>
          </a:prstGeom>
          <a:noFill/>
          <a:ln w="9525">
            <a:noFill/>
            <a:miter lim="800000"/>
            <a:headEnd/>
            <a:tailEnd/>
          </a:ln>
        </p:spPr>
      </p:pic>
    </p:spTree>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5"/>
          <p:cNvSpPr>
            <a:spLocks noGrp="1"/>
          </p:cNvSpPr>
          <p:nvPr>
            <p:ph type="title"/>
          </p:nvPr>
        </p:nvSpPr>
        <p:spPr>
          <a:xfrm>
            <a:off x="838200" y="365125"/>
            <a:ext cx="6611938" cy="673100"/>
          </a:xfrm>
        </p:spPr>
        <p:txBody>
          <a:bodyPr/>
          <a:lstStyle/>
          <a:p>
            <a:r>
              <a:rPr lang="tr-TR" sz="4000" smtClean="0"/>
              <a:t>Lima çıkarılması</a:t>
            </a:r>
          </a:p>
        </p:txBody>
      </p:sp>
      <p:pic>
        <p:nvPicPr>
          <p:cNvPr id="115716" name="lima video çok güzel.mp4">
            <a:hlinkClick r:id="" action="ppaction://media"/>
          </p:cNvPr>
          <p:cNvPicPr>
            <a:picLocks noRot="1" noChangeAspect="1" noChangeArrowheads="1"/>
          </p:cNvPicPr>
          <p:nvPr>
            <p:ph idx="1"/>
            <a:videoFile r:link="rId1"/>
          </p:nvPr>
        </p:nvPicPr>
        <p:blipFill>
          <a:blip r:embed="rId3"/>
          <a:srcRect/>
          <a:stretch>
            <a:fillRect/>
          </a:stretch>
        </p:blipFill>
        <p:spPr>
          <a:xfrm>
            <a:off x="903288" y="1158875"/>
            <a:ext cx="9302750" cy="513397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10" fill="hold"/>
                                        <p:tgtEl>
                                          <p:spTgt spid="1157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15716"/>
                </p:tgtEl>
              </p:cMediaNode>
            </p:video>
            <p:seq concurrent="1" nextAc="seek">
              <p:cTn id="8" restart="whenNotActive" fill="hold" evtFilter="cancelBubble" nodeType="interactiveSeq">
                <p:stCondLst>
                  <p:cond evt="onClick" delay="0">
                    <p:tgtEl>
                      <p:spTgt spid="1157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5716"/>
                                        </p:tgtEl>
                                      </p:cBhvr>
                                    </p:cmd>
                                  </p:childTnLst>
                                </p:cTn>
                              </p:par>
                            </p:childTnLst>
                          </p:cTn>
                        </p:par>
                      </p:childTnLst>
                    </p:cTn>
                  </p:par>
                </p:childTnLst>
              </p:cTn>
              <p:nextCondLst>
                <p:cond evt="onClick" delay="0">
                  <p:tgtEl>
                    <p:spTgt spid="115716"/>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extLst>
          </p:cNvPr>
          <p:cNvSpPr/>
          <p:nvPr/>
        </p:nvSpPr>
        <p:spPr>
          <a:xfrm>
            <a:off x="9313863" y="3421063"/>
            <a:ext cx="2878137" cy="2309812"/>
          </a:xfrm>
          <a:prstGeom prst="rect">
            <a:avLst/>
          </a:prstGeom>
          <a:solidFill>
            <a:srgbClr val="082E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082E56"/>
              </a:solidFill>
            </a:endParaRPr>
          </a:p>
        </p:txBody>
      </p:sp>
      <p:sp>
        <p:nvSpPr>
          <p:cNvPr id="7" name="Rectangle: Rounded Corners 24">
            <a:extLst>
              <a:ext uri="{FF2B5EF4-FFF2-40B4-BE49-F238E27FC236}"/>
            </a:extLst>
          </p:cNvPr>
          <p:cNvSpPr/>
          <p:nvPr/>
        </p:nvSpPr>
        <p:spPr>
          <a:xfrm>
            <a:off x="1366838" y="1036638"/>
            <a:ext cx="966787"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011" name="TextBox 7"/>
          <p:cNvSpPr txBox="1">
            <a:spLocks noChangeArrowheads="1"/>
          </p:cNvSpPr>
          <p:nvPr/>
        </p:nvSpPr>
        <p:spPr bwMode="auto">
          <a:xfrm>
            <a:off x="1546225" y="274638"/>
            <a:ext cx="4073525" cy="519112"/>
          </a:xfrm>
          <a:prstGeom prst="rect">
            <a:avLst/>
          </a:prstGeom>
          <a:noFill/>
          <a:ln w="9525">
            <a:noFill/>
            <a:miter lim="800000"/>
            <a:headEnd/>
            <a:tailEnd/>
          </a:ln>
        </p:spPr>
        <p:txBody>
          <a:bodyPr wrap="none">
            <a:spAutoFit/>
          </a:bodyPr>
          <a:lstStyle/>
          <a:p>
            <a:r>
              <a:rPr lang="tr-TR" sz="2800">
                <a:solidFill>
                  <a:srgbClr val="54BCC5"/>
                </a:solidFill>
                <a:latin typeface="Poppins Light"/>
                <a:ea typeface="Poppins Light"/>
                <a:cs typeface="Poppins Light"/>
              </a:rPr>
              <a:t>MİTRAL KAPAK TAMİRİ</a:t>
            </a:r>
            <a:endParaRPr lang="en-US" sz="2800">
              <a:solidFill>
                <a:srgbClr val="54BCC5"/>
              </a:solidFill>
              <a:latin typeface="Poppins Light"/>
              <a:ea typeface="Poppins Light"/>
              <a:cs typeface="Poppins Light"/>
            </a:endParaRPr>
          </a:p>
        </p:txBody>
      </p:sp>
      <p:sp>
        <p:nvSpPr>
          <p:cNvPr id="9" name="TextBox 8">
            <a:extLst>
              <a:ext uri="{FF2B5EF4-FFF2-40B4-BE49-F238E27FC236}"/>
            </a:extLst>
          </p:cNvPr>
          <p:cNvSpPr txBox="1"/>
          <p:nvPr/>
        </p:nvSpPr>
        <p:spPr>
          <a:xfrm>
            <a:off x="5722938" y="1127125"/>
            <a:ext cx="2532062" cy="1190625"/>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dunt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ut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a:t>
            </a:r>
          </a:p>
        </p:txBody>
      </p:sp>
      <p:sp>
        <p:nvSpPr>
          <p:cNvPr id="43013" name="TextBox 11"/>
          <p:cNvSpPr txBox="1">
            <a:spLocks noChangeArrowheads="1"/>
          </p:cNvSpPr>
          <p:nvPr/>
        </p:nvSpPr>
        <p:spPr bwMode="auto">
          <a:xfrm>
            <a:off x="2771775" y="1112838"/>
            <a:ext cx="2532063" cy="1190625"/>
          </a:xfrm>
          <a:prstGeom prst="rect">
            <a:avLst/>
          </a:prstGeom>
          <a:noFill/>
          <a:ln w="9525">
            <a:noFill/>
            <a:miter lim="800000"/>
            <a:headEnd/>
            <a:tailEnd/>
          </a:ln>
        </p:spPr>
        <p:txBody>
          <a:bodyPr>
            <a:spAutoFit/>
          </a:bodyPr>
          <a:lstStyle/>
          <a:p>
            <a:pPr algn="just">
              <a:lnSpc>
                <a:spcPct val="150000"/>
              </a:lnSpc>
            </a:pPr>
            <a:r>
              <a:rPr lang="en-US" sz="1200">
                <a:solidFill>
                  <a:srgbClr val="7F7F7F"/>
                </a:solidFill>
                <a:ea typeface="Aharoni"/>
                <a:cs typeface="Aharoni"/>
              </a:rPr>
              <a:t>dolor sit amet, cons ectetur adipis cing elit, sed do eiusmod tempor incidi dunt ut ectetur adipis cing elit, </a:t>
            </a:r>
          </a:p>
        </p:txBody>
      </p:sp>
      <p:sp>
        <p:nvSpPr>
          <p:cNvPr id="43014" name="TextBox 12"/>
          <p:cNvSpPr txBox="1">
            <a:spLocks noChangeArrowheads="1"/>
          </p:cNvSpPr>
          <p:nvPr/>
        </p:nvSpPr>
        <p:spPr bwMode="auto">
          <a:xfrm>
            <a:off x="9655175" y="3741738"/>
            <a:ext cx="1339850" cy="307975"/>
          </a:xfrm>
          <a:prstGeom prst="rect">
            <a:avLst/>
          </a:prstGeom>
          <a:noFill/>
          <a:ln w="9525">
            <a:noFill/>
            <a:miter lim="800000"/>
            <a:headEnd/>
            <a:tailEnd/>
          </a:ln>
        </p:spPr>
        <p:txBody>
          <a:bodyPr wrap="none">
            <a:spAutoFit/>
          </a:bodyPr>
          <a:lstStyle/>
          <a:p>
            <a:r>
              <a:rPr lang="en-US" sz="1400" b="1">
                <a:solidFill>
                  <a:schemeClr val="bg1"/>
                </a:solidFill>
                <a:latin typeface="Poppins Light"/>
                <a:ea typeface="Poppins Light"/>
                <a:cs typeface="Poppins Light"/>
              </a:rPr>
              <a:t>Lorem Ipsum</a:t>
            </a:r>
          </a:p>
        </p:txBody>
      </p:sp>
      <p:sp>
        <p:nvSpPr>
          <p:cNvPr id="43015" name="TextBox 13"/>
          <p:cNvSpPr txBox="1">
            <a:spLocks noChangeArrowheads="1"/>
          </p:cNvSpPr>
          <p:nvPr/>
        </p:nvSpPr>
        <p:spPr bwMode="auto">
          <a:xfrm>
            <a:off x="9655175" y="4059238"/>
            <a:ext cx="2193925" cy="895350"/>
          </a:xfrm>
          <a:prstGeom prst="rect">
            <a:avLst/>
          </a:prstGeom>
          <a:noFill/>
          <a:ln w="9525">
            <a:noFill/>
            <a:miter lim="800000"/>
            <a:headEnd/>
            <a:tailEnd/>
          </a:ln>
        </p:spPr>
        <p:txBody>
          <a:bodyPr>
            <a:spAutoFit/>
          </a:bodyPr>
          <a:lstStyle/>
          <a:p>
            <a:pPr algn="just">
              <a:lnSpc>
                <a:spcPct val="150000"/>
              </a:lnSpc>
            </a:pPr>
            <a:r>
              <a:rPr lang="en-US" sz="1200">
                <a:solidFill>
                  <a:schemeClr val="bg1"/>
                </a:solidFill>
                <a:latin typeface="Calibri" pitchFamily="34" charset="0"/>
                <a:ea typeface="Aharoni"/>
                <a:cs typeface="Aharoni"/>
              </a:rPr>
              <a:t>“Lorem ipsum dolor sit amet, cons ectetur adipis cing elit, sed do eiusmod tempor incidi</a:t>
            </a:r>
          </a:p>
        </p:txBody>
      </p:sp>
      <p:sp>
        <p:nvSpPr>
          <p:cNvPr id="15" name="Rectangle 14">
            <a:extLst>
              <a:ext uri="{FF2B5EF4-FFF2-40B4-BE49-F238E27FC236}"/>
            </a:extLst>
          </p:cNvPr>
          <p:cNvSpPr/>
          <p:nvPr/>
        </p:nvSpPr>
        <p:spPr>
          <a:xfrm>
            <a:off x="9758363" y="5084763"/>
            <a:ext cx="1671637" cy="2778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fontAlgn="auto">
              <a:spcBef>
                <a:spcPts val="0"/>
              </a:spcBef>
              <a:spcAft>
                <a:spcPts val="0"/>
              </a:spcAft>
              <a:defRPr/>
            </a:pPr>
            <a:r>
              <a:rPr lang="en-US" sz="1200" spc="300" dirty="0">
                <a:solidFill>
                  <a:schemeClr val="bg1"/>
                </a:solidFill>
              </a:rPr>
              <a:t>Lorem Ipsum</a:t>
            </a:r>
          </a:p>
        </p:txBody>
      </p:sp>
      <p:pic>
        <p:nvPicPr>
          <p:cNvPr id="43017" name="Picture 15" descr="boş"/>
          <p:cNvPicPr>
            <a:picLocks noChangeAspect="1" noChangeArrowheads="1"/>
          </p:cNvPicPr>
          <p:nvPr/>
        </p:nvPicPr>
        <p:blipFill>
          <a:blip r:embed="rId2"/>
          <a:srcRect/>
          <a:stretch>
            <a:fillRect/>
          </a:stretch>
        </p:blipFill>
        <p:spPr bwMode="auto">
          <a:xfrm>
            <a:off x="2565400" y="987425"/>
            <a:ext cx="2981325" cy="2236788"/>
          </a:xfrm>
          <a:prstGeom prst="rect">
            <a:avLst/>
          </a:prstGeom>
          <a:noFill/>
          <a:ln w="9525">
            <a:noFill/>
            <a:miter lim="800000"/>
            <a:headEnd/>
            <a:tailEnd/>
          </a:ln>
        </p:spPr>
      </p:pic>
      <p:pic>
        <p:nvPicPr>
          <p:cNvPr id="43018" name="Picture 16" descr="cerrahi (2)"/>
          <p:cNvPicPr>
            <a:picLocks noChangeAspect="1" noChangeArrowheads="1"/>
          </p:cNvPicPr>
          <p:nvPr/>
        </p:nvPicPr>
        <p:blipFill>
          <a:blip r:embed="rId3"/>
          <a:srcRect/>
          <a:stretch>
            <a:fillRect/>
          </a:stretch>
        </p:blipFill>
        <p:spPr bwMode="auto">
          <a:xfrm>
            <a:off x="5794375" y="536575"/>
            <a:ext cx="4300538" cy="2613025"/>
          </a:xfrm>
          <a:prstGeom prst="rect">
            <a:avLst/>
          </a:prstGeom>
          <a:noFill/>
          <a:ln w="9525">
            <a:noFill/>
            <a:miter lim="800000"/>
            <a:headEnd/>
            <a:tailEnd/>
          </a:ln>
        </p:spPr>
      </p:pic>
      <p:pic>
        <p:nvPicPr>
          <p:cNvPr id="43019" name="Picture 19" descr="takılma aşaması"/>
          <p:cNvPicPr>
            <a:picLocks noChangeAspect="1" noChangeArrowheads="1"/>
          </p:cNvPicPr>
          <p:nvPr/>
        </p:nvPicPr>
        <p:blipFill>
          <a:blip r:embed="rId4"/>
          <a:srcRect/>
          <a:stretch>
            <a:fillRect/>
          </a:stretch>
        </p:blipFill>
        <p:spPr bwMode="auto">
          <a:xfrm>
            <a:off x="1154113" y="3349625"/>
            <a:ext cx="4379912" cy="2955925"/>
          </a:xfrm>
          <a:prstGeom prst="rect">
            <a:avLst/>
          </a:prstGeom>
          <a:noFill/>
          <a:ln w="9525">
            <a:noFill/>
            <a:miter lim="800000"/>
            <a:headEnd/>
            <a:tailEnd/>
          </a:ln>
        </p:spPr>
      </p:pic>
      <p:pic>
        <p:nvPicPr>
          <p:cNvPr id="43020" name="Picture 20" descr="takılmış"/>
          <p:cNvPicPr>
            <a:picLocks noChangeAspect="1" noChangeArrowheads="1"/>
          </p:cNvPicPr>
          <p:nvPr/>
        </p:nvPicPr>
        <p:blipFill>
          <a:blip r:embed="rId5"/>
          <a:srcRect/>
          <a:stretch>
            <a:fillRect/>
          </a:stretch>
        </p:blipFill>
        <p:spPr bwMode="auto">
          <a:xfrm>
            <a:off x="6610350" y="3259138"/>
            <a:ext cx="5319713" cy="333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7" descr="cerrahi"/>
          <p:cNvPicPr>
            <a:picLocks noChangeAspect="1" noChangeArrowheads="1"/>
          </p:cNvPicPr>
          <p:nvPr/>
        </p:nvPicPr>
        <p:blipFill>
          <a:blip r:embed="rId2"/>
          <a:srcRect/>
          <a:stretch>
            <a:fillRect/>
          </a:stretch>
        </p:blipFill>
        <p:spPr bwMode="auto">
          <a:xfrm>
            <a:off x="3071813" y="476250"/>
            <a:ext cx="3671887" cy="5473700"/>
          </a:xfrm>
          <a:prstGeom prst="rect">
            <a:avLst/>
          </a:prstGeom>
          <a:noFill/>
          <a:ln w="9525">
            <a:noFill/>
            <a:miter lim="800000"/>
            <a:headEnd/>
            <a:tailEnd/>
          </a:ln>
        </p:spPr>
      </p:pic>
      <p:pic>
        <p:nvPicPr>
          <p:cNvPr id="44034" name="Picture 9" descr="dikiş"/>
          <p:cNvPicPr>
            <a:picLocks noChangeAspect="1" noChangeArrowheads="1"/>
          </p:cNvPicPr>
          <p:nvPr/>
        </p:nvPicPr>
        <p:blipFill>
          <a:blip r:embed="rId3"/>
          <a:srcRect/>
          <a:stretch>
            <a:fillRect/>
          </a:stretch>
        </p:blipFill>
        <p:spPr bwMode="auto">
          <a:xfrm>
            <a:off x="6924675" y="476250"/>
            <a:ext cx="3743325" cy="5473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8" name="suat buket edit mvr .mp4">
            <a:hlinkClick r:id="" action="ppaction://media"/>
          </p:cNvPr>
          <p:cNvPicPr>
            <a:picLocks noRot="1" noChangeAspect="1" noChangeArrowheads="1"/>
          </p:cNvPicPr>
          <p:nvPr>
            <p:ph idx="1"/>
            <a:videoFile r:link="rId1"/>
          </p:nvPr>
        </p:nvPicPr>
        <p:blipFill>
          <a:blip r:embed="rId3"/>
          <a:srcRect/>
          <a:stretch>
            <a:fillRect/>
          </a:stretch>
        </p:blipFill>
        <p:spPr>
          <a:xfrm>
            <a:off x="1371600" y="1147763"/>
            <a:ext cx="9215438" cy="5173662"/>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366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3668"/>
                                        </p:tgtEl>
                                      </p:cBhvr>
                                    </p:cmd>
                                  </p:childTnLst>
                                </p:cTn>
                              </p:par>
                            </p:childTnLst>
                          </p:cTn>
                        </p:par>
                      </p:childTnLst>
                    </p:cTn>
                  </p:par>
                </p:childTnLst>
              </p:cTn>
              <p:nextCondLst>
                <p:cond evt="onClick" delay="0">
                  <p:tgtEl>
                    <p:spTgt spid="113668"/>
                  </p:tgtEl>
                </p:cond>
              </p:nextCondLst>
            </p:seq>
            <p:video>
              <p:cMediaNode>
                <p:cTn id="7" fill="hold" display="0">
                  <p:stCondLst>
                    <p:cond delay="indefinite"/>
                  </p:stCondLst>
                  <p:endCondLst>
                    <p:cond evt="onNext" delay="0">
                      <p:tgtEl>
                        <p:sldTgt/>
                      </p:tgtEl>
                    </p:cond>
                    <p:cond evt="onPrev" delay="0">
                      <p:tgtEl>
                        <p:sldTgt/>
                      </p:tgtEl>
                    </p:cond>
                  </p:endCondLst>
                </p:cTn>
                <p:tgtEl>
                  <p:spTgt spid="113668"/>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4" descr="sunum kolaj"/>
          <p:cNvPicPr>
            <a:picLocks noChangeAspect="1" noChangeArrowheads="1"/>
          </p:cNvPicPr>
          <p:nvPr/>
        </p:nvPicPr>
        <p:blipFill>
          <a:blip r:embed="rId2"/>
          <a:srcRect/>
          <a:stretch>
            <a:fillRect/>
          </a:stretch>
        </p:blipFill>
        <p:spPr bwMode="auto">
          <a:xfrm>
            <a:off x="4097338" y="227013"/>
            <a:ext cx="7818437" cy="6254750"/>
          </a:xfrm>
          <a:prstGeom prst="rect">
            <a:avLst/>
          </a:prstGeom>
          <a:noFill/>
          <a:ln w="9525">
            <a:noFill/>
            <a:miter lim="800000"/>
            <a:headEnd/>
            <a:tailEnd/>
          </a:ln>
        </p:spPr>
      </p:pic>
      <p:pic>
        <p:nvPicPr>
          <p:cNvPr id="46082" name="Picture 5" descr="takım resmi"/>
          <p:cNvPicPr>
            <a:picLocks noChangeAspect="1" noChangeArrowheads="1"/>
          </p:cNvPicPr>
          <p:nvPr/>
        </p:nvPicPr>
        <p:blipFill>
          <a:blip r:embed="rId3"/>
          <a:srcRect/>
          <a:stretch>
            <a:fillRect/>
          </a:stretch>
        </p:blipFill>
        <p:spPr bwMode="auto">
          <a:xfrm>
            <a:off x="203200" y="241300"/>
            <a:ext cx="3724275" cy="6278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idx="4294967295"/>
          </p:nvPr>
        </p:nvSpPr>
        <p:spPr/>
        <p:txBody>
          <a:bodyPr/>
          <a:lstStyle/>
          <a:p>
            <a:pPr eaLnBrk="1" hangingPunct="1"/>
            <a:endParaRPr lang="tr-TR" altLang="tr-TR" smtClean="0">
              <a:latin typeface="Calibri Light" pitchFamily="34" charset="0"/>
            </a:endParaRPr>
          </a:p>
        </p:txBody>
      </p:sp>
      <p:sp>
        <p:nvSpPr>
          <p:cNvPr id="47106" name="Rectangle 3"/>
          <p:cNvSpPr>
            <a:spLocks noGrp="1" noChangeArrowheads="1"/>
          </p:cNvSpPr>
          <p:nvPr>
            <p:ph type="body" idx="4294967295"/>
          </p:nvPr>
        </p:nvSpPr>
        <p:spPr/>
        <p:txBody>
          <a:bodyPr/>
          <a:lstStyle/>
          <a:p>
            <a:pPr eaLnBrk="1" hangingPunct="1"/>
            <a:r>
              <a:rPr lang="tr-TR" altLang="tr-TR" smtClean="0">
                <a:latin typeface="Calibri" pitchFamily="34" charset="0"/>
              </a:rPr>
              <a:t>Toplu foto yada video</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Yer Tutucusu 3"/>
          <p:cNvPicPr>
            <a:picLocks noGrp="1" noChangeAspect="1"/>
          </p:cNvPicPr>
          <p:nvPr>
            <p:ph type="pic" sz="quarter" idx="4294967295"/>
          </p:nvPr>
        </p:nvPicPr>
        <p:blipFill>
          <a:blip r:embed="rId2">
            <a:duotone>
              <a:schemeClr val="accent3">
                <a:shade val="45000"/>
                <a:satMod val="135000"/>
              </a:schemeClr>
              <a:prstClr val="white"/>
            </a:duotone>
            <a:extLst>
              <a:ext uri="{28A0092B-C50C-407E-A947-70E740481C1C}"/>
            </a:extLst>
          </a:blip>
          <a:srcRect l="39212" r="39212"/>
          <a:stretch>
            <a:fillRect/>
          </a:stretch>
        </p:blipFill>
        <p:spPr>
          <a:xfrm>
            <a:off x="5781996" y="822140"/>
            <a:ext cx="1707352" cy="5009341"/>
          </a:xfrm>
          <a:solidFill>
            <a:schemeClr val="bg1">
              <a:lumMod val="90000"/>
            </a:schemeClr>
          </a:solidFill>
        </p:spPr>
      </p:pic>
      <p:sp>
        <p:nvSpPr>
          <p:cNvPr id="29" name="Rectangle: Rounded Corners 28">
            <a:extLst>
              <a:ext uri="{FF2B5EF4-FFF2-40B4-BE49-F238E27FC236}"/>
            </a:extLst>
          </p:cNvPr>
          <p:cNvSpPr/>
          <p:nvPr/>
        </p:nvSpPr>
        <p:spPr>
          <a:xfrm>
            <a:off x="1325563" y="1746250"/>
            <a:ext cx="966787"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TextBox 30">
            <a:extLst>
              <a:ext uri="{FF2B5EF4-FFF2-40B4-BE49-F238E27FC236}"/>
            </a:extLst>
          </p:cNvPr>
          <p:cNvSpPr txBox="1"/>
          <p:nvPr/>
        </p:nvSpPr>
        <p:spPr>
          <a:xfrm>
            <a:off x="1533525" y="2101850"/>
            <a:ext cx="1628775" cy="954088"/>
          </a:xfrm>
          <a:prstGeom prst="rect">
            <a:avLst/>
          </a:prstGeom>
          <a:noFill/>
        </p:spPr>
        <p:txBody>
          <a:bodyPr wrap="none">
            <a:spAutoFit/>
          </a:bodyPr>
          <a:lstStyle/>
          <a:p>
            <a:pPr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grpSp>
        <p:nvGrpSpPr>
          <p:cNvPr id="48132" name="Group 1"/>
          <p:cNvGrpSpPr>
            <a:grpSpLocks/>
          </p:cNvGrpSpPr>
          <p:nvPr/>
        </p:nvGrpSpPr>
        <p:grpSpPr bwMode="auto">
          <a:xfrm>
            <a:off x="6230938" y="4194175"/>
            <a:ext cx="2276475" cy="1085850"/>
            <a:chOff x="6230586" y="4194382"/>
            <a:chExt cx="2277104" cy="1086210"/>
          </a:xfrm>
        </p:grpSpPr>
        <p:sp>
          <p:nvSpPr>
            <p:cNvPr id="33" name="Speech Bubble: Rectangle 32">
              <a:extLst>
                <a:ext uri="{FF2B5EF4-FFF2-40B4-BE49-F238E27FC236}"/>
              </a:extLst>
            </p:cNvPr>
            <p:cNvSpPr/>
            <p:nvPr/>
          </p:nvSpPr>
          <p:spPr>
            <a:xfrm>
              <a:off x="6230586" y="4194382"/>
              <a:ext cx="2277104" cy="1086210"/>
            </a:xfrm>
            <a:prstGeom prst="wedgeRectCallout">
              <a:avLst>
                <a:gd name="adj1" fmla="val -8977"/>
                <a:gd name="adj2" fmla="val 73680"/>
              </a:avLst>
            </a:prstGeom>
            <a:solidFill>
              <a:schemeClr val="bg1"/>
            </a:solidFill>
            <a:ln>
              <a:noFill/>
            </a:ln>
            <a:effectLst>
              <a:outerShdw blurRad="749300" dist="2667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 name="TextBox 34">
              <a:extLst>
                <a:ext uri="{FF2B5EF4-FFF2-40B4-BE49-F238E27FC236}"/>
              </a:extLst>
            </p:cNvPr>
            <p:cNvSpPr txBox="1"/>
            <p:nvPr/>
          </p:nvSpPr>
          <p:spPr>
            <a:xfrm>
              <a:off x="6437018" y="4451642"/>
              <a:ext cx="652642" cy="370011"/>
            </a:xfrm>
            <a:prstGeom prst="rect">
              <a:avLst/>
            </a:prstGeom>
            <a:noFill/>
          </p:spPr>
          <p:txBody>
            <a:bodyPr wrap="none">
              <a:spAutoFit/>
            </a:bodyPr>
            <a:lstStyle/>
            <a:p>
              <a:pPr fontAlgn="auto">
                <a:spcBef>
                  <a:spcPts val="0"/>
                </a:spcBef>
                <a:spcAft>
                  <a:spcPts val="0"/>
                </a:spcAft>
                <a:defRPr/>
              </a:pPr>
              <a:r>
                <a:rPr lang="en-US" dirty="0">
                  <a:latin typeface="Poppins Light" panose="00000400000000000000" pitchFamily="50" charset="0"/>
                  <a:cs typeface="Poppins Light" panose="00000400000000000000" pitchFamily="50" charset="0"/>
                </a:rPr>
                <a:t>0000</a:t>
              </a:r>
              <a:endParaRPr lang="en-US" dirty="0">
                <a:solidFill>
                  <a:schemeClr val="accent4"/>
                </a:solidFill>
                <a:latin typeface="Poppins Light" panose="00000400000000000000" pitchFamily="50" charset="0"/>
                <a:cs typeface="Poppins Light" panose="00000400000000000000" pitchFamily="50" charset="0"/>
              </a:endParaRPr>
            </a:p>
          </p:txBody>
        </p:sp>
        <p:sp>
          <p:nvSpPr>
            <p:cNvPr id="37" name="TextBox 36">
              <a:extLst>
                <a:ext uri="{FF2B5EF4-FFF2-40B4-BE49-F238E27FC236}"/>
              </a:extLst>
            </p:cNvPr>
            <p:cNvSpPr txBox="1"/>
            <p:nvPr/>
          </p:nvSpPr>
          <p:spPr>
            <a:xfrm>
              <a:off x="6437018" y="4769248"/>
              <a:ext cx="1132200" cy="308077"/>
            </a:xfrm>
            <a:prstGeom prst="rect">
              <a:avLst/>
            </a:prstGeom>
            <a:noFill/>
          </p:spPr>
          <p:txBody>
            <a:bodyPr wrap="none">
              <a:spAutoFit/>
            </a:bodyPr>
            <a:lstStyle/>
            <a:p>
              <a:pPr fontAlgn="auto">
                <a:spcBef>
                  <a:spcPts val="0"/>
                </a:spcBef>
                <a:spcAft>
                  <a:spcPts val="0"/>
                </a:spcAft>
                <a:defRPr/>
              </a:pPr>
              <a:r>
                <a:rPr lang="en-US" sz="1400" dirty="0">
                  <a:solidFill>
                    <a:schemeClr val="bg1">
                      <a:lumMod val="75000"/>
                    </a:schemeClr>
                  </a:solidFill>
                  <a:latin typeface="Poppins Light" panose="00000400000000000000" pitchFamily="50" charset="0"/>
                  <a:cs typeface="Poppins Light" panose="00000400000000000000" pitchFamily="50" charset="0"/>
                </a:rPr>
                <a:t>Lorem Ipsum</a:t>
              </a:r>
            </a:p>
          </p:txBody>
        </p:sp>
        <p:sp>
          <p:nvSpPr>
            <p:cNvPr id="39" name="Oval 38">
              <a:extLst>
                <a:ext uri="{FF2B5EF4-FFF2-40B4-BE49-F238E27FC236}"/>
              </a:extLst>
            </p:cNvPr>
            <p:cNvSpPr/>
            <p:nvPr/>
          </p:nvSpPr>
          <p:spPr>
            <a:xfrm>
              <a:off x="8201217" y="4313484"/>
              <a:ext cx="179438" cy="179446"/>
            </a:xfrm>
            <a:prstGeom prst="ellipse">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4" name="TextBox 13">
            <a:extLst>
              <a:ext uri="{FF2B5EF4-FFF2-40B4-BE49-F238E27FC236}"/>
            </a:extLst>
          </p:cNvPr>
          <p:cNvSpPr txBox="1"/>
          <p:nvPr/>
        </p:nvSpPr>
        <p:spPr>
          <a:xfrm>
            <a:off x="1531938" y="4543425"/>
            <a:ext cx="3552825" cy="617538"/>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dunt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ut</a:t>
            </a:r>
            <a:r>
              <a:rPr lang="en-US" sz="1200" dirty="0">
                <a:solidFill>
                  <a:schemeClr val="bg1">
                    <a:lumMod val="50000"/>
                  </a:schemeClr>
                </a:solidFill>
                <a:latin typeface="+mn-lt"/>
                <a:cs typeface="Aharoni" panose="02010803020104030203" pitchFamily="2" charset="-79"/>
              </a:rPr>
              <a:t> </a:t>
            </a:r>
          </a:p>
        </p:txBody>
      </p:sp>
      <p:sp>
        <p:nvSpPr>
          <p:cNvPr id="48134" name="TextBox 14"/>
          <p:cNvSpPr txBox="1">
            <a:spLocks noChangeArrowheads="1"/>
          </p:cNvSpPr>
          <p:nvPr/>
        </p:nvSpPr>
        <p:spPr bwMode="auto">
          <a:xfrm>
            <a:off x="1533525" y="4162425"/>
            <a:ext cx="1292225" cy="338138"/>
          </a:xfrm>
          <a:prstGeom prst="rect">
            <a:avLst/>
          </a:prstGeom>
          <a:noFill/>
          <a:ln w="9525">
            <a:noFill/>
            <a:miter lim="800000"/>
            <a:headEnd/>
            <a:tailEnd/>
          </a:ln>
        </p:spPr>
        <p:txBody>
          <a:bodyPr wrap="none">
            <a:spAutoFit/>
          </a:bodyPr>
          <a:lstStyle/>
          <a:p>
            <a:r>
              <a:rPr lang="en-US" sz="1600" b="1">
                <a:latin typeface="Poppins Light"/>
                <a:ea typeface="Poppins Light"/>
                <a:cs typeface="Poppins Light"/>
              </a:rPr>
              <a:t>Lorem Ipsum</a:t>
            </a:r>
          </a:p>
        </p:txBody>
      </p:sp>
      <p:sp>
        <p:nvSpPr>
          <p:cNvPr id="16" name="Rectangle 15">
            <a:extLst>
              <a:ext uri="{FF2B5EF4-FFF2-40B4-BE49-F238E27FC236}"/>
            </a:extLst>
          </p:cNvPr>
          <p:cNvSpPr/>
          <p:nvPr/>
        </p:nvSpPr>
        <p:spPr>
          <a:xfrm>
            <a:off x="1631950" y="5492750"/>
            <a:ext cx="1936750" cy="307975"/>
          </a:xfrm>
          <a:prstGeom prst="rect">
            <a:avLst/>
          </a:prstGeom>
          <a:solidFill>
            <a:srgbClr val="082E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fontAlgn="auto">
              <a:spcBef>
                <a:spcPts val="0"/>
              </a:spcBef>
              <a:spcAft>
                <a:spcPts val="0"/>
              </a:spcAft>
              <a:defRPr/>
            </a:pPr>
            <a:r>
              <a:rPr lang="en-US" sz="1400" spc="300" dirty="0">
                <a:solidFill>
                  <a:schemeClr val="bg1"/>
                </a:solidFill>
              </a:rPr>
              <a:t>Lorem Ipsum</a:t>
            </a:r>
          </a:p>
        </p:txBody>
      </p:sp>
      <p:sp>
        <p:nvSpPr>
          <p:cNvPr id="48136" name="TextBox 17"/>
          <p:cNvSpPr txBox="1">
            <a:spLocks noChangeArrowheads="1"/>
          </p:cNvSpPr>
          <p:nvPr/>
        </p:nvSpPr>
        <p:spPr bwMode="auto">
          <a:xfrm>
            <a:off x="1533525" y="3659188"/>
            <a:ext cx="963613" cy="400050"/>
          </a:xfrm>
          <a:prstGeom prst="rect">
            <a:avLst/>
          </a:prstGeom>
          <a:noFill/>
          <a:ln w="9525">
            <a:noFill/>
            <a:miter lim="800000"/>
            <a:headEnd/>
            <a:tailEnd/>
          </a:ln>
        </p:spPr>
        <p:txBody>
          <a:bodyPr wrap="none">
            <a:spAutoFit/>
          </a:bodyPr>
          <a:lstStyle/>
          <a:p>
            <a:r>
              <a:rPr lang="en-US" sz="2000">
                <a:latin typeface="Poppins Light"/>
                <a:ea typeface="Poppins Light"/>
                <a:cs typeface="Poppins Light"/>
              </a:rPr>
              <a:t>000000</a:t>
            </a:r>
          </a:p>
        </p:txBody>
      </p:sp>
      <p:sp>
        <p:nvSpPr>
          <p:cNvPr id="9" name="Resim Yer Tutucusu 8"/>
          <p:cNvSpPr>
            <a:spLocks noGrp="1"/>
          </p:cNvSpPr>
          <p:nvPr>
            <p:ph type="pic" sz="quarter" idx="4294967295"/>
          </p:nvPr>
        </p:nvSpPr>
        <p:spPr>
          <a:xfrm>
            <a:off x="9526588" y="822325"/>
            <a:ext cx="1706562" cy="5008563"/>
          </a:xfrm>
          <a:solidFill>
            <a:schemeClr val="bg1">
              <a:lumMod val="90000"/>
            </a:schemeClr>
          </a:solidFill>
        </p:spPr>
      </p:sp>
      <p:sp>
        <p:nvSpPr>
          <p:cNvPr id="10" name="Resim Yer Tutucusu 9"/>
          <p:cNvSpPr>
            <a:spLocks noGrp="1"/>
          </p:cNvSpPr>
          <p:nvPr>
            <p:ph type="pic" sz="quarter" idx="4294967295"/>
          </p:nvPr>
        </p:nvSpPr>
        <p:spPr>
          <a:xfrm>
            <a:off x="7653338" y="822325"/>
            <a:ext cx="1708150" cy="5008563"/>
          </a:xfrm>
          <a:solidFill>
            <a:schemeClr val="bg1">
              <a:lumMod val="90000"/>
            </a:schemeClr>
          </a:solidFill>
        </p:spPr>
      </p:sp>
    </p:spTree>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extLst>
          </p:cNvPr>
          <p:cNvSpPr/>
          <p:nvPr/>
        </p:nvSpPr>
        <p:spPr>
          <a:xfrm>
            <a:off x="6811963" y="1746250"/>
            <a:ext cx="966787"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endParaRPr lang="en-US"/>
          </a:p>
        </p:txBody>
      </p:sp>
      <p:sp>
        <p:nvSpPr>
          <p:cNvPr id="28" name="TextBox 27">
            <a:extLst>
              <a:ext uri="{FF2B5EF4-FFF2-40B4-BE49-F238E27FC236}"/>
            </a:extLst>
          </p:cNvPr>
          <p:cNvSpPr txBox="1"/>
          <p:nvPr/>
        </p:nvSpPr>
        <p:spPr>
          <a:xfrm>
            <a:off x="7019925" y="2101850"/>
            <a:ext cx="1628775" cy="954088"/>
          </a:xfrm>
          <a:prstGeom prst="rect">
            <a:avLst/>
          </a:prstGeom>
          <a:noFill/>
        </p:spPr>
        <p:txBody>
          <a:bodyPr wrap="none">
            <a:spAutoFit/>
          </a:bodyPr>
          <a:lstStyle/>
          <a:p>
            <a:pPr algn="just"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algn="just"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sp>
        <p:nvSpPr>
          <p:cNvPr id="13" name="Oval 12">
            <a:extLst>
              <a:ext uri="{FF2B5EF4-FFF2-40B4-BE49-F238E27FC236}"/>
            </a:extLst>
          </p:cNvPr>
          <p:cNvSpPr/>
          <p:nvPr/>
        </p:nvSpPr>
        <p:spPr>
          <a:xfrm>
            <a:off x="7004050" y="3730625"/>
            <a:ext cx="698500" cy="698500"/>
          </a:xfrm>
          <a:prstGeom prst="ellipse">
            <a:avLst/>
          </a:prstGeom>
          <a:solidFill>
            <a:srgbClr val="54BCC5"/>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endParaRPr lang="en-US"/>
          </a:p>
        </p:txBody>
      </p:sp>
      <p:grpSp>
        <p:nvGrpSpPr>
          <p:cNvPr id="14" name="Group 556">
            <a:extLst>
              <a:ext uri="{FF2B5EF4-FFF2-40B4-BE49-F238E27FC236}"/>
            </a:extLst>
          </p:cNvPr>
          <p:cNvGrpSpPr>
            <a:grpSpLocks noChangeAspect="1"/>
          </p:cNvGrpSpPr>
          <p:nvPr/>
        </p:nvGrpSpPr>
        <p:grpSpPr bwMode="auto">
          <a:xfrm>
            <a:off x="7196313" y="3941878"/>
            <a:ext cx="314033" cy="276882"/>
            <a:chOff x="-145" y="1651"/>
            <a:chExt cx="2054" cy="1811"/>
          </a:xfrm>
          <a:solidFill>
            <a:schemeClr val="bg1"/>
          </a:solidFill>
        </p:grpSpPr>
        <p:sp>
          <p:nvSpPr>
            <p:cNvPr id="15" name="Freeform 558">
              <a:extLst>
                <a:ext uri="{FF2B5EF4-FFF2-40B4-BE49-F238E27FC236}"/>
              </a:extLst>
            </p:cNvPr>
            <p:cNvSpPr>
              <a:spLocks/>
            </p:cNvSpPr>
            <p:nvPr/>
          </p:nvSpPr>
          <p:spPr bwMode="auto">
            <a:xfrm>
              <a:off x="825" y="2371"/>
              <a:ext cx="329" cy="521"/>
            </a:xfrm>
            <a:custGeom>
              <a:avLst/>
              <a:gdLst>
                <a:gd name="T0" fmla="*/ 76 w 657"/>
                <a:gd name="T1" fmla="*/ 0 h 1041"/>
                <a:gd name="T2" fmla="*/ 581 w 657"/>
                <a:gd name="T3" fmla="*/ 0 h 1041"/>
                <a:gd name="T4" fmla="*/ 601 w 657"/>
                <a:gd name="T5" fmla="*/ 3 h 1041"/>
                <a:gd name="T6" fmla="*/ 620 w 657"/>
                <a:gd name="T7" fmla="*/ 10 h 1041"/>
                <a:gd name="T8" fmla="*/ 635 w 657"/>
                <a:gd name="T9" fmla="*/ 22 h 1041"/>
                <a:gd name="T10" fmla="*/ 647 w 657"/>
                <a:gd name="T11" fmla="*/ 37 h 1041"/>
                <a:gd name="T12" fmla="*/ 655 w 657"/>
                <a:gd name="T13" fmla="*/ 56 h 1041"/>
                <a:gd name="T14" fmla="*/ 657 w 657"/>
                <a:gd name="T15" fmla="*/ 76 h 1041"/>
                <a:gd name="T16" fmla="*/ 657 w 657"/>
                <a:gd name="T17" fmla="*/ 127 h 1041"/>
                <a:gd name="T18" fmla="*/ 578 w 657"/>
                <a:gd name="T19" fmla="*/ 171 h 1041"/>
                <a:gd name="T20" fmla="*/ 503 w 657"/>
                <a:gd name="T21" fmla="*/ 218 h 1041"/>
                <a:gd name="T22" fmla="*/ 431 w 657"/>
                <a:gd name="T23" fmla="*/ 272 h 1041"/>
                <a:gd name="T24" fmla="*/ 363 w 657"/>
                <a:gd name="T25" fmla="*/ 331 h 1041"/>
                <a:gd name="T26" fmla="*/ 301 w 657"/>
                <a:gd name="T27" fmla="*/ 395 h 1041"/>
                <a:gd name="T28" fmla="*/ 244 w 657"/>
                <a:gd name="T29" fmla="*/ 462 h 1041"/>
                <a:gd name="T30" fmla="*/ 190 w 657"/>
                <a:gd name="T31" fmla="*/ 534 h 1041"/>
                <a:gd name="T32" fmla="*/ 144 w 657"/>
                <a:gd name="T33" fmla="*/ 611 h 1041"/>
                <a:gd name="T34" fmla="*/ 102 w 657"/>
                <a:gd name="T35" fmla="*/ 691 h 1041"/>
                <a:gd name="T36" fmla="*/ 67 w 657"/>
                <a:gd name="T37" fmla="*/ 775 h 1041"/>
                <a:gd name="T38" fmla="*/ 38 w 657"/>
                <a:gd name="T39" fmla="*/ 860 h 1041"/>
                <a:gd name="T40" fmla="*/ 14 w 657"/>
                <a:gd name="T41" fmla="*/ 950 h 1041"/>
                <a:gd name="T42" fmla="*/ 0 w 657"/>
                <a:gd name="T43" fmla="*/ 1041 h 1041"/>
                <a:gd name="T44" fmla="*/ 0 w 657"/>
                <a:gd name="T45" fmla="*/ 76 h 1041"/>
                <a:gd name="T46" fmla="*/ 2 w 657"/>
                <a:gd name="T47" fmla="*/ 56 h 1041"/>
                <a:gd name="T48" fmla="*/ 9 w 657"/>
                <a:gd name="T49" fmla="*/ 37 h 1041"/>
                <a:gd name="T50" fmla="*/ 22 w 657"/>
                <a:gd name="T51" fmla="*/ 22 h 1041"/>
                <a:gd name="T52" fmla="*/ 37 w 657"/>
                <a:gd name="T53" fmla="*/ 10 h 1041"/>
                <a:gd name="T54" fmla="*/ 56 w 657"/>
                <a:gd name="T55" fmla="*/ 3 h 1041"/>
                <a:gd name="T56" fmla="*/ 76 w 657"/>
                <a:gd name="T57" fmla="*/ 0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7" h="1041">
                  <a:moveTo>
                    <a:pt x="76" y="0"/>
                  </a:moveTo>
                  <a:lnTo>
                    <a:pt x="581" y="0"/>
                  </a:lnTo>
                  <a:lnTo>
                    <a:pt x="601" y="3"/>
                  </a:lnTo>
                  <a:lnTo>
                    <a:pt x="620" y="10"/>
                  </a:lnTo>
                  <a:lnTo>
                    <a:pt x="635" y="22"/>
                  </a:lnTo>
                  <a:lnTo>
                    <a:pt x="647" y="37"/>
                  </a:lnTo>
                  <a:lnTo>
                    <a:pt x="655" y="56"/>
                  </a:lnTo>
                  <a:lnTo>
                    <a:pt x="657" y="76"/>
                  </a:lnTo>
                  <a:lnTo>
                    <a:pt x="657" y="127"/>
                  </a:lnTo>
                  <a:lnTo>
                    <a:pt x="578" y="171"/>
                  </a:lnTo>
                  <a:lnTo>
                    <a:pt x="503" y="218"/>
                  </a:lnTo>
                  <a:lnTo>
                    <a:pt x="431" y="272"/>
                  </a:lnTo>
                  <a:lnTo>
                    <a:pt x="363" y="331"/>
                  </a:lnTo>
                  <a:lnTo>
                    <a:pt x="301" y="395"/>
                  </a:lnTo>
                  <a:lnTo>
                    <a:pt x="244" y="462"/>
                  </a:lnTo>
                  <a:lnTo>
                    <a:pt x="190" y="534"/>
                  </a:lnTo>
                  <a:lnTo>
                    <a:pt x="144" y="611"/>
                  </a:lnTo>
                  <a:lnTo>
                    <a:pt x="102" y="691"/>
                  </a:lnTo>
                  <a:lnTo>
                    <a:pt x="67" y="775"/>
                  </a:lnTo>
                  <a:lnTo>
                    <a:pt x="38" y="860"/>
                  </a:lnTo>
                  <a:lnTo>
                    <a:pt x="14" y="950"/>
                  </a:lnTo>
                  <a:lnTo>
                    <a:pt x="0" y="1041"/>
                  </a:lnTo>
                  <a:lnTo>
                    <a:pt x="0" y="76"/>
                  </a:lnTo>
                  <a:lnTo>
                    <a:pt x="2" y="56"/>
                  </a:lnTo>
                  <a:lnTo>
                    <a:pt x="9" y="37"/>
                  </a:lnTo>
                  <a:lnTo>
                    <a:pt x="22" y="22"/>
                  </a:lnTo>
                  <a:lnTo>
                    <a:pt x="37" y="10"/>
                  </a:lnTo>
                  <a:lnTo>
                    <a:pt x="56" y="3"/>
                  </a:lnTo>
                  <a:lnTo>
                    <a:pt x="76" y="0"/>
                  </a:lnTo>
                  <a:close/>
                </a:path>
              </a:pathLst>
            </a:custGeom>
            <a:grpFill/>
            <a:ln w="0">
              <a:noFill/>
              <a:prstDash val="solid"/>
              <a:round/>
              <a:headEnd/>
              <a:tailEnd/>
            </a:ln>
          </p:spPr>
          <p:txBody>
            <a:bodyPr/>
            <a:lstStyle/>
            <a:p>
              <a:pPr algn="just" fontAlgn="auto">
                <a:spcBef>
                  <a:spcPts val="0"/>
                </a:spcBef>
                <a:spcAft>
                  <a:spcPts val="0"/>
                </a:spcAft>
                <a:defRPr/>
              </a:pPr>
              <a:endParaRPr lang="en-US">
                <a:latin typeface="+mn-lt"/>
                <a:cs typeface="+mn-cs"/>
              </a:endParaRPr>
            </a:p>
          </p:txBody>
        </p:sp>
        <p:sp>
          <p:nvSpPr>
            <p:cNvPr id="16" name="Freeform 559">
              <a:extLst>
                <a:ext uri="{FF2B5EF4-FFF2-40B4-BE49-F238E27FC236}"/>
              </a:extLst>
            </p:cNvPr>
            <p:cNvSpPr>
              <a:spLocks/>
            </p:cNvSpPr>
            <p:nvPr/>
          </p:nvSpPr>
          <p:spPr bwMode="auto">
            <a:xfrm>
              <a:off x="825" y="3047"/>
              <a:ext cx="246" cy="407"/>
            </a:xfrm>
            <a:custGeom>
              <a:avLst/>
              <a:gdLst>
                <a:gd name="T0" fmla="*/ 0 w 490"/>
                <a:gd name="T1" fmla="*/ 0 h 814"/>
                <a:gd name="T2" fmla="*/ 14 w 490"/>
                <a:gd name="T3" fmla="*/ 91 h 814"/>
                <a:gd name="T4" fmla="*/ 37 w 490"/>
                <a:gd name="T5" fmla="*/ 178 h 814"/>
                <a:gd name="T6" fmla="*/ 66 w 490"/>
                <a:gd name="T7" fmla="*/ 264 h 814"/>
                <a:gd name="T8" fmla="*/ 99 w 490"/>
                <a:gd name="T9" fmla="*/ 346 h 814"/>
                <a:gd name="T10" fmla="*/ 140 w 490"/>
                <a:gd name="T11" fmla="*/ 425 h 814"/>
                <a:gd name="T12" fmla="*/ 186 w 490"/>
                <a:gd name="T13" fmla="*/ 501 h 814"/>
                <a:gd name="T14" fmla="*/ 237 w 490"/>
                <a:gd name="T15" fmla="*/ 572 h 814"/>
                <a:gd name="T16" fmla="*/ 294 w 490"/>
                <a:gd name="T17" fmla="*/ 640 h 814"/>
                <a:gd name="T18" fmla="*/ 355 w 490"/>
                <a:gd name="T19" fmla="*/ 702 h 814"/>
                <a:gd name="T20" fmla="*/ 421 w 490"/>
                <a:gd name="T21" fmla="*/ 761 h 814"/>
                <a:gd name="T22" fmla="*/ 490 w 490"/>
                <a:gd name="T23" fmla="*/ 814 h 814"/>
                <a:gd name="T24" fmla="*/ 76 w 490"/>
                <a:gd name="T25" fmla="*/ 814 h 814"/>
                <a:gd name="T26" fmla="*/ 56 w 490"/>
                <a:gd name="T27" fmla="*/ 812 h 814"/>
                <a:gd name="T28" fmla="*/ 37 w 490"/>
                <a:gd name="T29" fmla="*/ 804 h 814"/>
                <a:gd name="T30" fmla="*/ 22 w 490"/>
                <a:gd name="T31" fmla="*/ 793 h 814"/>
                <a:gd name="T32" fmla="*/ 9 w 490"/>
                <a:gd name="T33" fmla="*/ 777 h 814"/>
                <a:gd name="T34" fmla="*/ 2 w 490"/>
                <a:gd name="T35" fmla="*/ 758 h 814"/>
                <a:gd name="T36" fmla="*/ 0 w 490"/>
                <a:gd name="T37" fmla="*/ 738 h 814"/>
                <a:gd name="T38" fmla="*/ 0 w 490"/>
                <a:gd name="T39" fmla="*/ 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814">
                  <a:moveTo>
                    <a:pt x="0" y="0"/>
                  </a:moveTo>
                  <a:lnTo>
                    <a:pt x="14" y="91"/>
                  </a:lnTo>
                  <a:lnTo>
                    <a:pt x="37" y="178"/>
                  </a:lnTo>
                  <a:lnTo>
                    <a:pt x="66" y="264"/>
                  </a:lnTo>
                  <a:lnTo>
                    <a:pt x="99" y="346"/>
                  </a:lnTo>
                  <a:lnTo>
                    <a:pt x="140" y="425"/>
                  </a:lnTo>
                  <a:lnTo>
                    <a:pt x="186" y="501"/>
                  </a:lnTo>
                  <a:lnTo>
                    <a:pt x="237" y="572"/>
                  </a:lnTo>
                  <a:lnTo>
                    <a:pt x="294" y="640"/>
                  </a:lnTo>
                  <a:lnTo>
                    <a:pt x="355" y="702"/>
                  </a:lnTo>
                  <a:lnTo>
                    <a:pt x="421" y="761"/>
                  </a:lnTo>
                  <a:lnTo>
                    <a:pt x="490" y="814"/>
                  </a:lnTo>
                  <a:lnTo>
                    <a:pt x="76" y="814"/>
                  </a:lnTo>
                  <a:lnTo>
                    <a:pt x="56" y="812"/>
                  </a:lnTo>
                  <a:lnTo>
                    <a:pt x="37" y="804"/>
                  </a:lnTo>
                  <a:lnTo>
                    <a:pt x="22" y="793"/>
                  </a:lnTo>
                  <a:lnTo>
                    <a:pt x="9" y="777"/>
                  </a:lnTo>
                  <a:lnTo>
                    <a:pt x="2" y="758"/>
                  </a:lnTo>
                  <a:lnTo>
                    <a:pt x="0" y="738"/>
                  </a:lnTo>
                  <a:lnTo>
                    <a:pt x="0" y="0"/>
                  </a:lnTo>
                  <a:close/>
                </a:path>
              </a:pathLst>
            </a:custGeom>
            <a:grpFill/>
            <a:ln w="0">
              <a:noFill/>
              <a:prstDash val="solid"/>
              <a:round/>
              <a:headEnd/>
              <a:tailEnd/>
            </a:ln>
          </p:spPr>
          <p:txBody>
            <a:bodyPr/>
            <a:lstStyle/>
            <a:p>
              <a:pPr algn="just" fontAlgn="auto">
                <a:spcBef>
                  <a:spcPts val="0"/>
                </a:spcBef>
                <a:spcAft>
                  <a:spcPts val="0"/>
                </a:spcAft>
                <a:defRPr/>
              </a:pPr>
              <a:endParaRPr lang="en-US">
                <a:latin typeface="+mn-lt"/>
                <a:cs typeface="+mn-cs"/>
              </a:endParaRPr>
            </a:p>
          </p:txBody>
        </p:sp>
        <p:sp>
          <p:nvSpPr>
            <p:cNvPr id="17" name="Freeform 560">
              <a:extLst>
                <a:ext uri="{FF2B5EF4-FFF2-40B4-BE49-F238E27FC236}"/>
              </a:extLst>
            </p:cNvPr>
            <p:cNvSpPr>
              <a:spLocks/>
            </p:cNvSpPr>
            <p:nvPr/>
          </p:nvSpPr>
          <p:spPr bwMode="auto">
            <a:xfrm>
              <a:off x="-145" y="1651"/>
              <a:ext cx="1685" cy="610"/>
            </a:xfrm>
            <a:custGeom>
              <a:avLst/>
              <a:gdLst>
                <a:gd name="T0" fmla="*/ 3248 w 3370"/>
                <a:gd name="T1" fmla="*/ 0 h 1219"/>
                <a:gd name="T2" fmla="*/ 3301 w 3370"/>
                <a:gd name="T3" fmla="*/ 12 h 1219"/>
                <a:gd name="T4" fmla="*/ 3342 w 3370"/>
                <a:gd name="T5" fmla="*/ 46 h 1219"/>
                <a:gd name="T6" fmla="*/ 3366 w 3370"/>
                <a:gd name="T7" fmla="*/ 94 h 1219"/>
                <a:gd name="T8" fmla="*/ 3370 w 3370"/>
                <a:gd name="T9" fmla="*/ 663 h 1219"/>
                <a:gd name="T10" fmla="*/ 3361 w 3370"/>
                <a:gd name="T11" fmla="*/ 711 h 1219"/>
                <a:gd name="T12" fmla="*/ 3334 w 3370"/>
                <a:gd name="T13" fmla="*/ 751 h 1219"/>
                <a:gd name="T14" fmla="*/ 3294 w 3370"/>
                <a:gd name="T15" fmla="*/ 777 h 1219"/>
                <a:gd name="T16" fmla="*/ 3248 w 3370"/>
                <a:gd name="T17" fmla="*/ 787 h 1219"/>
                <a:gd name="T18" fmla="*/ 3200 w 3370"/>
                <a:gd name="T19" fmla="*/ 777 h 1219"/>
                <a:gd name="T20" fmla="*/ 3160 w 3370"/>
                <a:gd name="T21" fmla="*/ 751 h 1219"/>
                <a:gd name="T22" fmla="*/ 2528 w 3370"/>
                <a:gd name="T23" fmla="*/ 1130 h 1219"/>
                <a:gd name="T24" fmla="*/ 2463 w 3370"/>
                <a:gd name="T25" fmla="*/ 1180 h 1219"/>
                <a:gd name="T26" fmla="*/ 2391 w 3370"/>
                <a:gd name="T27" fmla="*/ 1209 h 1219"/>
                <a:gd name="T28" fmla="*/ 2313 w 3370"/>
                <a:gd name="T29" fmla="*/ 1219 h 1219"/>
                <a:gd name="T30" fmla="*/ 2239 w 3370"/>
                <a:gd name="T31" fmla="*/ 1209 h 1219"/>
                <a:gd name="T32" fmla="*/ 2166 w 3370"/>
                <a:gd name="T33" fmla="*/ 1180 h 1219"/>
                <a:gd name="T34" fmla="*/ 2103 w 3370"/>
                <a:gd name="T35" fmla="*/ 1133 h 1219"/>
                <a:gd name="T36" fmla="*/ 991 w 3370"/>
                <a:gd name="T37" fmla="*/ 863 h 1219"/>
                <a:gd name="T38" fmla="*/ 919 w 3370"/>
                <a:gd name="T39" fmla="*/ 880 h 1219"/>
                <a:gd name="T40" fmla="*/ 204 w 3370"/>
                <a:gd name="T41" fmla="*/ 883 h 1219"/>
                <a:gd name="T42" fmla="*/ 133 w 3370"/>
                <a:gd name="T43" fmla="*/ 870 h 1219"/>
                <a:gd name="T44" fmla="*/ 72 w 3370"/>
                <a:gd name="T45" fmla="*/ 835 h 1219"/>
                <a:gd name="T46" fmla="*/ 27 w 3370"/>
                <a:gd name="T47" fmla="*/ 782 h 1219"/>
                <a:gd name="T48" fmla="*/ 3 w 3370"/>
                <a:gd name="T49" fmla="*/ 716 h 1219"/>
                <a:gd name="T50" fmla="*/ 3 w 3370"/>
                <a:gd name="T51" fmla="*/ 642 h 1219"/>
                <a:gd name="T52" fmla="*/ 27 w 3370"/>
                <a:gd name="T53" fmla="*/ 576 h 1219"/>
                <a:gd name="T54" fmla="*/ 72 w 3370"/>
                <a:gd name="T55" fmla="*/ 523 h 1219"/>
                <a:gd name="T56" fmla="*/ 133 w 3370"/>
                <a:gd name="T57" fmla="*/ 488 h 1219"/>
                <a:gd name="T58" fmla="*/ 204 w 3370"/>
                <a:gd name="T59" fmla="*/ 474 h 1219"/>
                <a:gd name="T60" fmla="*/ 1502 w 3370"/>
                <a:gd name="T61" fmla="*/ 224 h 1219"/>
                <a:gd name="T62" fmla="*/ 1587 w 3370"/>
                <a:gd name="T63" fmla="*/ 204 h 1219"/>
                <a:gd name="T64" fmla="*/ 1673 w 3370"/>
                <a:gd name="T65" fmla="*/ 209 h 1219"/>
                <a:gd name="T66" fmla="*/ 1753 w 3370"/>
                <a:gd name="T67" fmla="*/ 238 h 1219"/>
                <a:gd name="T68" fmla="*/ 1824 w 3370"/>
                <a:gd name="T69" fmla="*/ 289 h 1219"/>
                <a:gd name="T70" fmla="*/ 2746 w 3370"/>
                <a:gd name="T71" fmla="*/ 336 h 1219"/>
                <a:gd name="T72" fmla="*/ 2604 w 3370"/>
                <a:gd name="T73" fmla="*/ 190 h 1219"/>
                <a:gd name="T74" fmla="*/ 2585 w 3370"/>
                <a:gd name="T75" fmla="*/ 147 h 1219"/>
                <a:gd name="T76" fmla="*/ 2585 w 3370"/>
                <a:gd name="T77" fmla="*/ 99 h 1219"/>
                <a:gd name="T78" fmla="*/ 2604 w 3370"/>
                <a:gd name="T79" fmla="*/ 55 h 1219"/>
                <a:gd name="T80" fmla="*/ 2637 w 3370"/>
                <a:gd name="T81" fmla="*/ 21 h 1219"/>
                <a:gd name="T82" fmla="*/ 2681 w 3370"/>
                <a:gd name="T83" fmla="*/ 2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70" h="1219">
                  <a:moveTo>
                    <a:pt x="2706" y="0"/>
                  </a:moveTo>
                  <a:lnTo>
                    <a:pt x="3248" y="0"/>
                  </a:lnTo>
                  <a:lnTo>
                    <a:pt x="3275" y="3"/>
                  </a:lnTo>
                  <a:lnTo>
                    <a:pt x="3301" y="12"/>
                  </a:lnTo>
                  <a:lnTo>
                    <a:pt x="3324" y="27"/>
                  </a:lnTo>
                  <a:lnTo>
                    <a:pt x="3342" y="46"/>
                  </a:lnTo>
                  <a:lnTo>
                    <a:pt x="3357" y="68"/>
                  </a:lnTo>
                  <a:lnTo>
                    <a:pt x="3366" y="94"/>
                  </a:lnTo>
                  <a:lnTo>
                    <a:pt x="3370" y="123"/>
                  </a:lnTo>
                  <a:lnTo>
                    <a:pt x="3370" y="663"/>
                  </a:lnTo>
                  <a:lnTo>
                    <a:pt x="3367" y="688"/>
                  </a:lnTo>
                  <a:lnTo>
                    <a:pt x="3361" y="711"/>
                  </a:lnTo>
                  <a:lnTo>
                    <a:pt x="3350" y="732"/>
                  </a:lnTo>
                  <a:lnTo>
                    <a:pt x="3334" y="751"/>
                  </a:lnTo>
                  <a:lnTo>
                    <a:pt x="3316" y="765"/>
                  </a:lnTo>
                  <a:lnTo>
                    <a:pt x="3294" y="777"/>
                  </a:lnTo>
                  <a:lnTo>
                    <a:pt x="3271" y="784"/>
                  </a:lnTo>
                  <a:lnTo>
                    <a:pt x="3248" y="787"/>
                  </a:lnTo>
                  <a:lnTo>
                    <a:pt x="3224" y="784"/>
                  </a:lnTo>
                  <a:lnTo>
                    <a:pt x="3200" y="777"/>
                  </a:lnTo>
                  <a:lnTo>
                    <a:pt x="3179" y="765"/>
                  </a:lnTo>
                  <a:lnTo>
                    <a:pt x="3160" y="751"/>
                  </a:lnTo>
                  <a:lnTo>
                    <a:pt x="3035" y="624"/>
                  </a:lnTo>
                  <a:lnTo>
                    <a:pt x="2528" y="1130"/>
                  </a:lnTo>
                  <a:lnTo>
                    <a:pt x="2496" y="1158"/>
                  </a:lnTo>
                  <a:lnTo>
                    <a:pt x="2463" y="1180"/>
                  </a:lnTo>
                  <a:lnTo>
                    <a:pt x="2428" y="1196"/>
                  </a:lnTo>
                  <a:lnTo>
                    <a:pt x="2391" y="1209"/>
                  </a:lnTo>
                  <a:lnTo>
                    <a:pt x="2352" y="1216"/>
                  </a:lnTo>
                  <a:lnTo>
                    <a:pt x="2313" y="1219"/>
                  </a:lnTo>
                  <a:lnTo>
                    <a:pt x="2276" y="1216"/>
                  </a:lnTo>
                  <a:lnTo>
                    <a:pt x="2239" y="1209"/>
                  </a:lnTo>
                  <a:lnTo>
                    <a:pt x="2201" y="1198"/>
                  </a:lnTo>
                  <a:lnTo>
                    <a:pt x="2166" y="1180"/>
                  </a:lnTo>
                  <a:lnTo>
                    <a:pt x="2133" y="1159"/>
                  </a:lnTo>
                  <a:lnTo>
                    <a:pt x="2103" y="1133"/>
                  </a:lnTo>
                  <a:lnTo>
                    <a:pt x="1587" y="629"/>
                  </a:lnTo>
                  <a:lnTo>
                    <a:pt x="991" y="863"/>
                  </a:lnTo>
                  <a:lnTo>
                    <a:pt x="957" y="874"/>
                  </a:lnTo>
                  <a:lnTo>
                    <a:pt x="919" y="880"/>
                  </a:lnTo>
                  <a:lnTo>
                    <a:pt x="882" y="883"/>
                  </a:lnTo>
                  <a:lnTo>
                    <a:pt x="204" y="883"/>
                  </a:lnTo>
                  <a:lnTo>
                    <a:pt x="167" y="880"/>
                  </a:lnTo>
                  <a:lnTo>
                    <a:pt x="133" y="870"/>
                  </a:lnTo>
                  <a:lnTo>
                    <a:pt x="101" y="855"/>
                  </a:lnTo>
                  <a:lnTo>
                    <a:pt x="72" y="835"/>
                  </a:lnTo>
                  <a:lnTo>
                    <a:pt x="48" y="810"/>
                  </a:lnTo>
                  <a:lnTo>
                    <a:pt x="27" y="782"/>
                  </a:lnTo>
                  <a:lnTo>
                    <a:pt x="12" y="751"/>
                  </a:lnTo>
                  <a:lnTo>
                    <a:pt x="3" y="716"/>
                  </a:lnTo>
                  <a:lnTo>
                    <a:pt x="0" y="678"/>
                  </a:lnTo>
                  <a:lnTo>
                    <a:pt x="3" y="642"/>
                  </a:lnTo>
                  <a:lnTo>
                    <a:pt x="12" y="607"/>
                  </a:lnTo>
                  <a:lnTo>
                    <a:pt x="27" y="576"/>
                  </a:lnTo>
                  <a:lnTo>
                    <a:pt x="48" y="548"/>
                  </a:lnTo>
                  <a:lnTo>
                    <a:pt x="72" y="523"/>
                  </a:lnTo>
                  <a:lnTo>
                    <a:pt x="101" y="503"/>
                  </a:lnTo>
                  <a:lnTo>
                    <a:pt x="133" y="488"/>
                  </a:lnTo>
                  <a:lnTo>
                    <a:pt x="167" y="478"/>
                  </a:lnTo>
                  <a:lnTo>
                    <a:pt x="204" y="474"/>
                  </a:lnTo>
                  <a:lnTo>
                    <a:pt x="862" y="474"/>
                  </a:lnTo>
                  <a:lnTo>
                    <a:pt x="1502" y="224"/>
                  </a:lnTo>
                  <a:lnTo>
                    <a:pt x="1545" y="210"/>
                  </a:lnTo>
                  <a:lnTo>
                    <a:pt x="1587" y="204"/>
                  </a:lnTo>
                  <a:lnTo>
                    <a:pt x="1631" y="203"/>
                  </a:lnTo>
                  <a:lnTo>
                    <a:pt x="1673" y="209"/>
                  </a:lnTo>
                  <a:lnTo>
                    <a:pt x="1714" y="220"/>
                  </a:lnTo>
                  <a:lnTo>
                    <a:pt x="1753" y="238"/>
                  </a:lnTo>
                  <a:lnTo>
                    <a:pt x="1790" y="260"/>
                  </a:lnTo>
                  <a:lnTo>
                    <a:pt x="1824" y="289"/>
                  </a:lnTo>
                  <a:lnTo>
                    <a:pt x="2313" y="768"/>
                  </a:lnTo>
                  <a:lnTo>
                    <a:pt x="2746" y="336"/>
                  </a:lnTo>
                  <a:lnTo>
                    <a:pt x="2618" y="209"/>
                  </a:lnTo>
                  <a:lnTo>
                    <a:pt x="2604" y="190"/>
                  </a:lnTo>
                  <a:lnTo>
                    <a:pt x="2592" y="169"/>
                  </a:lnTo>
                  <a:lnTo>
                    <a:pt x="2585" y="147"/>
                  </a:lnTo>
                  <a:lnTo>
                    <a:pt x="2582" y="123"/>
                  </a:lnTo>
                  <a:lnTo>
                    <a:pt x="2585" y="99"/>
                  </a:lnTo>
                  <a:lnTo>
                    <a:pt x="2592" y="76"/>
                  </a:lnTo>
                  <a:lnTo>
                    <a:pt x="2604" y="55"/>
                  </a:lnTo>
                  <a:lnTo>
                    <a:pt x="2618" y="36"/>
                  </a:lnTo>
                  <a:lnTo>
                    <a:pt x="2637" y="21"/>
                  </a:lnTo>
                  <a:lnTo>
                    <a:pt x="2658" y="10"/>
                  </a:lnTo>
                  <a:lnTo>
                    <a:pt x="2681" y="2"/>
                  </a:lnTo>
                  <a:lnTo>
                    <a:pt x="2706" y="0"/>
                  </a:lnTo>
                  <a:close/>
                </a:path>
              </a:pathLst>
            </a:custGeom>
            <a:grpFill/>
            <a:ln w="0">
              <a:noFill/>
              <a:prstDash val="solid"/>
              <a:round/>
              <a:headEnd/>
              <a:tailEnd/>
            </a:ln>
          </p:spPr>
          <p:txBody>
            <a:bodyPr/>
            <a:lstStyle/>
            <a:p>
              <a:pPr algn="just" fontAlgn="auto">
                <a:spcBef>
                  <a:spcPts val="0"/>
                </a:spcBef>
                <a:spcAft>
                  <a:spcPts val="0"/>
                </a:spcAft>
                <a:defRPr/>
              </a:pPr>
              <a:endParaRPr lang="en-US">
                <a:latin typeface="+mn-lt"/>
                <a:cs typeface="+mn-cs"/>
              </a:endParaRPr>
            </a:p>
          </p:txBody>
        </p:sp>
        <p:sp>
          <p:nvSpPr>
            <p:cNvPr id="19" name="Freeform 561">
              <a:extLst>
                <a:ext uri="{FF2B5EF4-FFF2-40B4-BE49-F238E27FC236}"/>
              </a:extLst>
            </p:cNvPr>
            <p:cNvSpPr>
              <a:spLocks noEditPoints="1"/>
            </p:cNvSpPr>
            <p:nvPr/>
          </p:nvSpPr>
          <p:spPr bwMode="auto">
            <a:xfrm>
              <a:off x="922" y="2476"/>
              <a:ext cx="987" cy="986"/>
            </a:xfrm>
            <a:custGeom>
              <a:avLst/>
              <a:gdLst>
                <a:gd name="T0" fmla="*/ 843 w 1973"/>
                <a:gd name="T1" fmla="*/ 288 h 1974"/>
                <a:gd name="T2" fmla="*/ 646 w 1973"/>
                <a:gd name="T3" fmla="*/ 359 h 1974"/>
                <a:gd name="T4" fmla="*/ 481 w 1973"/>
                <a:gd name="T5" fmla="*/ 482 h 1974"/>
                <a:gd name="T6" fmla="*/ 358 w 1973"/>
                <a:gd name="T7" fmla="*/ 646 h 1974"/>
                <a:gd name="T8" fmla="*/ 286 w 1973"/>
                <a:gd name="T9" fmla="*/ 843 h 1974"/>
                <a:gd name="T10" fmla="*/ 275 w 1973"/>
                <a:gd name="T11" fmla="*/ 1060 h 1974"/>
                <a:gd name="T12" fmla="*/ 327 w 1973"/>
                <a:gd name="T13" fmla="*/ 1265 h 1974"/>
                <a:gd name="T14" fmla="*/ 434 w 1973"/>
                <a:gd name="T15" fmla="*/ 1442 h 1974"/>
                <a:gd name="T16" fmla="*/ 586 w 1973"/>
                <a:gd name="T17" fmla="*/ 1579 h 1974"/>
                <a:gd name="T18" fmla="*/ 775 w 1973"/>
                <a:gd name="T19" fmla="*/ 1670 h 1974"/>
                <a:gd name="T20" fmla="*/ 986 w 1973"/>
                <a:gd name="T21" fmla="*/ 1702 h 1974"/>
                <a:gd name="T22" fmla="*/ 1199 w 1973"/>
                <a:gd name="T23" fmla="*/ 1670 h 1974"/>
                <a:gd name="T24" fmla="*/ 1386 w 1973"/>
                <a:gd name="T25" fmla="*/ 1579 h 1974"/>
                <a:gd name="T26" fmla="*/ 1538 w 1973"/>
                <a:gd name="T27" fmla="*/ 1442 h 1974"/>
                <a:gd name="T28" fmla="*/ 1645 w 1973"/>
                <a:gd name="T29" fmla="*/ 1265 h 1974"/>
                <a:gd name="T30" fmla="*/ 1698 w 1973"/>
                <a:gd name="T31" fmla="*/ 1060 h 1974"/>
                <a:gd name="T32" fmla="*/ 1686 w 1973"/>
                <a:gd name="T33" fmla="*/ 843 h 1974"/>
                <a:gd name="T34" fmla="*/ 1615 w 1973"/>
                <a:gd name="T35" fmla="*/ 646 h 1974"/>
                <a:gd name="T36" fmla="*/ 1492 w 1973"/>
                <a:gd name="T37" fmla="*/ 482 h 1974"/>
                <a:gd name="T38" fmla="*/ 1326 w 1973"/>
                <a:gd name="T39" fmla="*/ 359 h 1974"/>
                <a:gd name="T40" fmla="*/ 1131 w 1973"/>
                <a:gd name="T41" fmla="*/ 288 h 1974"/>
                <a:gd name="T42" fmla="*/ 986 w 1973"/>
                <a:gd name="T43" fmla="*/ 0 h 1974"/>
                <a:gd name="T44" fmla="*/ 1235 w 1973"/>
                <a:gd name="T45" fmla="*/ 33 h 1974"/>
                <a:gd name="T46" fmla="*/ 1461 w 1973"/>
                <a:gd name="T47" fmla="*/ 122 h 1974"/>
                <a:gd name="T48" fmla="*/ 1655 w 1973"/>
                <a:gd name="T49" fmla="*/ 262 h 1974"/>
                <a:gd name="T50" fmla="*/ 1810 w 1973"/>
                <a:gd name="T51" fmla="*/ 445 h 1974"/>
                <a:gd name="T52" fmla="*/ 1918 w 1973"/>
                <a:gd name="T53" fmla="*/ 660 h 1974"/>
                <a:gd name="T54" fmla="*/ 1971 w 1973"/>
                <a:gd name="T55" fmla="*/ 902 h 1974"/>
                <a:gd name="T56" fmla="*/ 1959 w 1973"/>
                <a:gd name="T57" fmla="*/ 1156 h 1974"/>
                <a:gd name="T58" fmla="*/ 1888 w 1973"/>
                <a:gd name="T59" fmla="*/ 1390 h 1974"/>
                <a:gd name="T60" fmla="*/ 1764 w 1973"/>
                <a:gd name="T61" fmla="*/ 1595 h 1974"/>
                <a:gd name="T62" fmla="*/ 1594 w 1973"/>
                <a:gd name="T63" fmla="*/ 1765 h 1974"/>
                <a:gd name="T64" fmla="*/ 1389 w 1973"/>
                <a:gd name="T65" fmla="*/ 1888 h 1974"/>
                <a:gd name="T66" fmla="*/ 1155 w 1973"/>
                <a:gd name="T67" fmla="*/ 1960 h 1974"/>
                <a:gd name="T68" fmla="*/ 902 w 1973"/>
                <a:gd name="T69" fmla="*/ 1970 h 1974"/>
                <a:gd name="T70" fmla="*/ 659 w 1973"/>
                <a:gd name="T71" fmla="*/ 1918 h 1974"/>
                <a:gd name="T72" fmla="*/ 443 w 1973"/>
                <a:gd name="T73" fmla="*/ 1811 h 1974"/>
                <a:gd name="T74" fmla="*/ 261 w 1973"/>
                <a:gd name="T75" fmla="*/ 1656 h 1974"/>
                <a:gd name="T76" fmla="*/ 120 w 1973"/>
                <a:gd name="T77" fmla="*/ 1462 h 1974"/>
                <a:gd name="T78" fmla="*/ 31 w 1973"/>
                <a:gd name="T79" fmla="*/ 1237 h 1974"/>
                <a:gd name="T80" fmla="*/ 0 w 1973"/>
                <a:gd name="T81" fmla="*/ 988 h 1974"/>
                <a:gd name="T82" fmla="*/ 31 w 1973"/>
                <a:gd name="T83" fmla="*/ 739 h 1974"/>
                <a:gd name="T84" fmla="*/ 120 w 1973"/>
                <a:gd name="T85" fmla="*/ 513 h 1974"/>
                <a:gd name="T86" fmla="*/ 261 w 1973"/>
                <a:gd name="T87" fmla="*/ 319 h 1974"/>
                <a:gd name="T88" fmla="*/ 443 w 1973"/>
                <a:gd name="T89" fmla="*/ 163 h 1974"/>
                <a:gd name="T90" fmla="*/ 659 w 1973"/>
                <a:gd name="T91" fmla="*/ 56 h 1974"/>
                <a:gd name="T92" fmla="*/ 902 w 1973"/>
                <a:gd name="T93" fmla="*/ 4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3" h="1974">
                  <a:moveTo>
                    <a:pt x="986" y="273"/>
                  </a:moveTo>
                  <a:lnTo>
                    <a:pt x="913" y="277"/>
                  </a:lnTo>
                  <a:lnTo>
                    <a:pt x="843" y="288"/>
                  </a:lnTo>
                  <a:lnTo>
                    <a:pt x="775" y="305"/>
                  </a:lnTo>
                  <a:lnTo>
                    <a:pt x="708" y="329"/>
                  </a:lnTo>
                  <a:lnTo>
                    <a:pt x="646" y="359"/>
                  </a:lnTo>
                  <a:lnTo>
                    <a:pt x="586" y="395"/>
                  </a:lnTo>
                  <a:lnTo>
                    <a:pt x="532" y="436"/>
                  </a:lnTo>
                  <a:lnTo>
                    <a:pt x="481" y="482"/>
                  </a:lnTo>
                  <a:lnTo>
                    <a:pt x="434" y="533"/>
                  </a:lnTo>
                  <a:lnTo>
                    <a:pt x="393" y="588"/>
                  </a:lnTo>
                  <a:lnTo>
                    <a:pt x="358" y="646"/>
                  </a:lnTo>
                  <a:lnTo>
                    <a:pt x="327" y="710"/>
                  </a:lnTo>
                  <a:lnTo>
                    <a:pt x="304" y="775"/>
                  </a:lnTo>
                  <a:lnTo>
                    <a:pt x="286" y="843"/>
                  </a:lnTo>
                  <a:lnTo>
                    <a:pt x="275" y="914"/>
                  </a:lnTo>
                  <a:lnTo>
                    <a:pt x="271" y="988"/>
                  </a:lnTo>
                  <a:lnTo>
                    <a:pt x="275" y="1060"/>
                  </a:lnTo>
                  <a:lnTo>
                    <a:pt x="286" y="1131"/>
                  </a:lnTo>
                  <a:lnTo>
                    <a:pt x="304" y="1199"/>
                  </a:lnTo>
                  <a:lnTo>
                    <a:pt x="327" y="1265"/>
                  </a:lnTo>
                  <a:lnTo>
                    <a:pt x="358" y="1328"/>
                  </a:lnTo>
                  <a:lnTo>
                    <a:pt x="393" y="1386"/>
                  </a:lnTo>
                  <a:lnTo>
                    <a:pt x="434" y="1442"/>
                  </a:lnTo>
                  <a:lnTo>
                    <a:pt x="481" y="1492"/>
                  </a:lnTo>
                  <a:lnTo>
                    <a:pt x="532" y="1538"/>
                  </a:lnTo>
                  <a:lnTo>
                    <a:pt x="586" y="1579"/>
                  </a:lnTo>
                  <a:lnTo>
                    <a:pt x="646" y="1615"/>
                  </a:lnTo>
                  <a:lnTo>
                    <a:pt x="708" y="1645"/>
                  </a:lnTo>
                  <a:lnTo>
                    <a:pt x="775" y="1670"/>
                  </a:lnTo>
                  <a:lnTo>
                    <a:pt x="843" y="1687"/>
                  </a:lnTo>
                  <a:lnTo>
                    <a:pt x="913" y="1699"/>
                  </a:lnTo>
                  <a:lnTo>
                    <a:pt x="986" y="1702"/>
                  </a:lnTo>
                  <a:lnTo>
                    <a:pt x="1060" y="1699"/>
                  </a:lnTo>
                  <a:lnTo>
                    <a:pt x="1131" y="1687"/>
                  </a:lnTo>
                  <a:lnTo>
                    <a:pt x="1199" y="1670"/>
                  </a:lnTo>
                  <a:lnTo>
                    <a:pt x="1264" y="1645"/>
                  </a:lnTo>
                  <a:lnTo>
                    <a:pt x="1326" y="1615"/>
                  </a:lnTo>
                  <a:lnTo>
                    <a:pt x="1386" y="1579"/>
                  </a:lnTo>
                  <a:lnTo>
                    <a:pt x="1441" y="1538"/>
                  </a:lnTo>
                  <a:lnTo>
                    <a:pt x="1492" y="1492"/>
                  </a:lnTo>
                  <a:lnTo>
                    <a:pt x="1538" y="1442"/>
                  </a:lnTo>
                  <a:lnTo>
                    <a:pt x="1579" y="1386"/>
                  </a:lnTo>
                  <a:lnTo>
                    <a:pt x="1615" y="1328"/>
                  </a:lnTo>
                  <a:lnTo>
                    <a:pt x="1645" y="1265"/>
                  </a:lnTo>
                  <a:lnTo>
                    <a:pt x="1669" y="1199"/>
                  </a:lnTo>
                  <a:lnTo>
                    <a:pt x="1686" y="1131"/>
                  </a:lnTo>
                  <a:lnTo>
                    <a:pt x="1698" y="1060"/>
                  </a:lnTo>
                  <a:lnTo>
                    <a:pt x="1701" y="988"/>
                  </a:lnTo>
                  <a:lnTo>
                    <a:pt x="1698" y="914"/>
                  </a:lnTo>
                  <a:lnTo>
                    <a:pt x="1686" y="843"/>
                  </a:lnTo>
                  <a:lnTo>
                    <a:pt x="1669" y="775"/>
                  </a:lnTo>
                  <a:lnTo>
                    <a:pt x="1645" y="710"/>
                  </a:lnTo>
                  <a:lnTo>
                    <a:pt x="1615" y="646"/>
                  </a:lnTo>
                  <a:lnTo>
                    <a:pt x="1579" y="588"/>
                  </a:lnTo>
                  <a:lnTo>
                    <a:pt x="1538" y="533"/>
                  </a:lnTo>
                  <a:lnTo>
                    <a:pt x="1492" y="482"/>
                  </a:lnTo>
                  <a:lnTo>
                    <a:pt x="1441" y="436"/>
                  </a:lnTo>
                  <a:lnTo>
                    <a:pt x="1386" y="395"/>
                  </a:lnTo>
                  <a:lnTo>
                    <a:pt x="1326" y="359"/>
                  </a:lnTo>
                  <a:lnTo>
                    <a:pt x="1264" y="329"/>
                  </a:lnTo>
                  <a:lnTo>
                    <a:pt x="1199" y="305"/>
                  </a:lnTo>
                  <a:lnTo>
                    <a:pt x="1131" y="288"/>
                  </a:lnTo>
                  <a:lnTo>
                    <a:pt x="1060" y="277"/>
                  </a:lnTo>
                  <a:lnTo>
                    <a:pt x="986" y="273"/>
                  </a:lnTo>
                  <a:close/>
                  <a:moveTo>
                    <a:pt x="986" y="0"/>
                  </a:moveTo>
                  <a:lnTo>
                    <a:pt x="1071" y="4"/>
                  </a:lnTo>
                  <a:lnTo>
                    <a:pt x="1155" y="15"/>
                  </a:lnTo>
                  <a:lnTo>
                    <a:pt x="1235" y="33"/>
                  </a:lnTo>
                  <a:lnTo>
                    <a:pt x="1314" y="56"/>
                  </a:lnTo>
                  <a:lnTo>
                    <a:pt x="1389" y="86"/>
                  </a:lnTo>
                  <a:lnTo>
                    <a:pt x="1461" y="122"/>
                  </a:lnTo>
                  <a:lnTo>
                    <a:pt x="1530" y="163"/>
                  </a:lnTo>
                  <a:lnTo>
                    <a:pt x="1594" y="211"/>
                  </a:lnTo>
                  <a:lnTo>
                    <a:pt x="1655" y="262"/>
                  </a:lnTo>
                  <a:lnTo>
                    <a:pt x="1711" y="319"/>
                  </a:lnTo>
                  <a:lnTo>
                    <a:pt x="1764" y="380"/>
                  </a:lnTo>
                  <a:lnTo>
                    <a:pt x="1810" y="445"/>
                  </a:lnTo>
                  <a:lnTo>
                    <a:pt x="1852" y="513"/>
                  </a:lnTo>
                  <a:lnTo>
                    <a:pt x="1888" y="585"/>
                  </a:lnTo>
                  <a:lnTo>
                    <a:pt x="1918" y="660"/>
                  </a:lnTo>
                  <a:lnTo>
                    <a:pt x="1942" y="739"/>
                  </a:lnTo>
                  <a:lnTo>
                    <a:pt x="1959" y="820"/>
                  </a:lnTo>
                  <a:lnTo>
                    <a:pt x="1971" y="902"/>
                  </a:lnTo>
                  <a:lnTo>
                    <a:pt x="1973" y="988"/>
                  </a:lnTo>
                  <a:lnTo>
                    <a:pt x="1971" y="1072"/>
                  </a:lnTo>
                  <a:lnTo>
                    <a:pt x="1959" y="1156"/>
                  </a:lnTo>
                  <a:lnTo>
                    <a:pt x="1942" y="1237"/>
                  </a:lnTo>
                  <a:lnTo>
                    <a:pt x="1918" y="1314"/>
                  </a:lnTo>
                  <a:lnTo>
                    <a:pt x="1888" y="1390"/>
                  </a:lnTo>
                  <a:lnTo>
                    <a:pt x="1852" y="1462"/>
                  </a:lnTo>
                  <a:lnTo>
                    <a:pt x="1810" y="1531"/>
                  </a:lnTo>
                  <a:lnTo>
                    <a:pt x="1764" y="1595"/>
                  </a:lnTo>
                  <a:lnTo>
                    <a:pt x="1711" y="1656"/>
                  </a:lnTo>
                  <a:lnTo>
                    <a:pt x="1655" y="1712"/>
                  </a:lnTo>
                  <a:lnTo>
                    <a:pt x="1594" y="1765"/>
                  </a:lnTo>
                  <a:lnTo>
                    <a:pt x="1530" y="1811"/>
                  </a:lnTo>
                  <a:lnTo>
                    <a:pt x="1461" y="1852"/>
                  </a:lnTo>
                  <a:lnTo>
                    <a:pt x="1389" y="1888"/>
                  </a:lnTo>
                  <a:lnTo>
                    <a:pt x="1314" y="1918"/>
                  </a:lnTo>
                  <a:lnTo>
                    <a:pt x="1235" y="1943"/>
                  </a:lnTo>
                  <a:lnTo>
                    <a:pt x="1155" y="1960"/>
                  </a:lnTo>
                  <a:lnTo>
                    <a:pt x="1071" y="1970"/>
                  </a:lnTo>
                  <a:lnTo>
                    <a:pt x="986" y="1974"/>
                  </a:lnTo>
                  <a:lnTo>
                    <a:pt x="902" y="1970"/>
                  </a:lnTo>
                  <a:lnTo>
                    <a:pt x="818" y="1960"/>
                  </a:lnTo>
                  <a:lnTo>
                    <a:pt x="737" y="1943"/>
                  </a:lnTo>
                  <a:lnTo>
                    <a:pt x="659" y="1918"/>
                  </a:lnTo>
                  <a:lnTo>
                    <a:pt x="584" y="1888"/>
                  </a:lnTo>
                  <a:lnTo>
                    <a:pt x="512" y="1852"/>
                  </a:lnTo>
                  <a:lnTo>
                    <a:pt x="443" y="1811"/>
                  </a:lnTo>
                  <a:lnTo>
                    <a:pt x="378" y="1765"/>
                  </a:lnTo>
                  <a:lnTo>
                    <a:pt x="317" y="1712"/>
                  </a:lnTo>
                  <a:lnTo>
                    <a:pt x="261" y="1656"/>
                  </a:lnTo>
                  <a:lnTo>
                    <a:pt x="209" y="1595"/>
                  </a:lnTo>
                  <a:lnTo>
                    <a:pt x="163" y="1531"/>
                  </a:lnTo>
                  <a:lnTo>
                    <a:pt x="120" y="1462"/>
                  </a:lnTo>
                  <a:lnTo>
                    <a:pt x="86" y="1390"/>
                  </a:lnTo>
                  <a:lnTo>
                    <a:pt x="54" y="1314"/>
                  </a:lnTo>
                  <a:lnTo>
                    <a:pt x="31" y="1237"/>
                  </a:lnTo>
                  <a:lnTo>
                    <a:pt x="13" y="1156"/>
                  </a:lnTo>
                  <a:lnTo>
                    <a:pt x="3" y="1072"/>
                  </a:lnTo>
                  <a:lnTo>
                    <a:pt x="0" y="988"/>
                  </a:lnTo>
                  <a:lnTo>
                    <a:pt x="3" y="902"/>
                  </a:lnTo>
                  <a:lnTo>
                    <a:pt x="13" y="820"/>
                  </a:lnTo>
                  <a:lnTo>
                    <a:pt x="31" y="739"/>
                  </a:lnTo>
                  <a:lnTo>
                    <a:pt x="54" y="660"/>
                  </a:lnTo>
                  <a:lnTo>
                    <a:pt x="86" y="585"/>
                  </a:lnTo>
                  <a:lnTo>
                    <a:pt x="120" y="513"/>
                  </a:lnTo>
                  <a:lnTo>
                    <a:pt x="163" y="445"/>
                  </a:lnTo>
                  <a:lnTo>
                    <a:pt x="209" y="380"/>
                  </a:lnTo>
                  <a:lnTo>
                    <a:pt x="261" y="319"/>
                  </a:lnTo>
                  <a:lnTo>
                    <a:pt x="317" y="262"/>
                  </a:lnTo>
                  <a:lnTo>
                    <a:pt x="378" y="211"/>
                  </a:lnTo>
                  <a:lnTo>
                    <a:pt x="443" y="163"/>
                  </a:lnTo>
                  <a:lnTo>
                    <a:pt x="512" y="122"/>
                  </a:lnTo>
                  <a:lnTo>
                    <a:pt x="584" y="86"/>
                  </a:lnTo>
                  <a:lnTo>
                    <a:pt x="659" y="56"/>
                  </a:lnTo>
                  <a:lnTo>
                    <a:pt x="737" y="33"/>
                  </a:lnTo>
                  <a:lnTo>
                    <a:pt x="818" y="15"/>
                  </a:lnTo>
                  <a:lnTo>
                    <a:pt x="902" y="4"/>
                  </a:lnTo>
                  <a:lnTo>
                    <a:pt x="986" y="0"/>
                  </a:lnTo>
                  <a:close/>
                </a:path>
              </a:pathLst>
            </a:custGeom>
            <a:grpFill/>
            <a:ln w="0">
              <a:noFill/>
              <a:prstDash val="solid"/>
              <a:round/>
              <a:headEnd/>
              <a:tailEnd/>
            </a:ln>
          </p:spPr>
          <p:txBody>
            <a:bodyPr/>
            <a:lstStyle/>
            <a:p>
              <a:pPr algn="just" fontAlgn="auto">
                <a:spcBef>
                  <a:spcPts val="0"/>
                </a:spcBef>
                <a:spcAft>
                  <a:spcPts val="0"/>
                </a:spcAft>
                <a:defRPr/>
              </a:pPr>
              <a:endParaRPr lang="en-US">
                <a:latin typeface="+mn-lt"/>
                <a:cs typeface="+mn-cs"/>
              </a:endParaRPr>
            </a:p>
          </p:txBody>
        </p:sp>
        <p:sp>
          <p:nvSpPr>
            <p:cNvPr id="20" name="Freeform 562">
              <a:extLst>
                <a:ext uri="{FF2B5EF4-FFF2-40B4-BE49-F238E27FC236}"/>
              </a:extLst>
            </p:cNvPr>
            <p:cNvSpPr>
              <a:spLocks/>
            </p:cNvSpPr>
            <p:nvPr/>
          </p:nvSpPr>
          <p:spPr bwMode="auto">
            <a:xfrm>
              <a:off x="1300" y="2699"/>
              <a:ext cx="230" cy="394"/>
            </a:xfrm>
            <a:custGeom>
              <a:avLst/>
              <a:gdLst>
                <a:gd name="T0" fmla="*/ 220 w 461"/>
                <a:gd name="T1" fmla="*/ 0 h 788"/>
                <a:gd name="T2" fmla="*/ 240 w 461"/>
                <a:gd name="T3" fmla="*/ 0 h 788"/>
                <a:gd name="T4" fmla="*/ 279 w 461"/>
                <a:gd name="T5" fmla="*/ 3 h 788"/>
                <a:gd name="T6" fmla="*/ 315 w 461"/>
                <a:gd name="T7" fmla="*/ 13 h 788"/>
                <a:gd name="T8" fmla="*/ 350 w 461"/>
                <a:gd name="T9" fmla="*/ 29 h 788"/>
                <a:gd name="T10" fmla="*/ 382 w 461"/>
                <a:gd name="T11" fmla="*/ 51 h 788"/>
                <a:gd name="T12" fmla="*/ 410 w 461"/>
                <a:gd name="T13" fmla="*/ 79 h 788"/>
                <a:gd name="T14" fmla="*/ 432 w 461"/>
                <a:gd name="T15" fmla="*/ 110 h 788"/>
                <a:gd name="T16" fmla="*/ 448 w 461"/>
                <a:gd name="T17" fmla="*/ 145 h 788"/>
                <a:gd name="T18" fmla="*/ 458 w 461"/>
                <a:gd name="T19" fmla="*/ 182 h 788"/>
                <a:gd name="T20" fmla="*/ 461 w 461"/>
                <a:gd name="T21" fmla="*/ 221 h 788"/>
                <a:gd name="T22" fmla="*/ 458 w 461"/>
                <a:gd name="T23" fmla="*/ 259 h 788"/>
                <a:gd name="T24" fmla="*/ 374 w 461"/>
                <a:gd name="T25" fmla="*/ 745 h 788"/>
                <a:gd name="T26" fmla="*/ 367 w 461"/>
                <a:gd name="T27" fmla="*/ 762 h 788"/>
                <a:gd name="T28" fmla="*/ 356 w 461"/>
                <a:gd name="T29" fmla="*/ 776 h 788"/>
                <a:gd name="T30" fmla="*/ 340 w 461"/>
                <a:gd name="T31" fmla="*/ 785 h 788"/>
                <a:gd name="T32" fmla="*/ 323 w 461"/>
                <a:gd name="T33" fmla="*/ 788 h 788"/>
                <a:gd name="T34" fmla="*/ 138 w 461"/>
                <a:gd name="T35" fmla="*/ 788 h 788"/>
                <a:gd name="T36" fmla="*/ 121 w 461"/>
                <a:gd name="T37" fmla="*/ 785 h 788"/>
                <a:gd name="T38" fmla="*/ 104 w 461"/>
                <a:gd name="T39" fmla="*/ 776 h 788"/>
                <a:gd name="T40" fmla="*/ 93 w 461"/>
                <a:gd name="T41" fmla="*/ 762 h 788"/>
                <a:gd name="T42" fmla="*/ 87 w 461"/>
                <a:gd name="T43" fmla="*/ 745 h 788"/>
                <a:gd name="T44" fmla="*/ 2 w 461"/>
                <a:gd name="T45" fmla="*/ 259 h 788"/>
                <a:gd name="T46" fmla="*/ 0 w 461"/>
                <a:gd name="T47" fmla="*/ 221 h 788"/>
                <a:gd name="T48" fmla="*/ 4 w 461"/>
                <a:gd name="T49" fmla="*/ 182 h 788"/>
                <a:gd name="T50" fmla="*/ 14 w 461"/>
                <a:gd name="T51" fmla="*/ 145 h 788"/>
                <a:gd name="T52" fmla="*/ 30 w 461"/>
                <a:gd name="T53" fmla="*/ 110 h 788"/>
                <a:gd name="T54" fmla="*/ 52 w 461"/>
                <a:gd name="T55" fmla="*/ 79 h 788"/>
                <a:gd name="T56" fmla="*/ 80 w 461"/>
                <a:gd name="T57" fmla="*/ 51 h 788"/>
                <a:gd name="T58" fmla="*/ 111 w 461"/>
                <a:gd name="T59" fmla="*/ 29 h 788"/>
                <a:gd name="T60" fmla="*/ 146 w 461"/>
                <a:gd name="T61" fmla="*/ 13 h 788"/>
                <a:gd name="T62" fmla="*/ 182 w 461"/>
                <a:gd name="T63" fmla="*/ 3 h 788"/>
                <a:gd name="T64" fmla="*/ 220 w 461"/>
                <a:gd name="T65" fmla="*/ 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1" h="788">
                  <a:moveTo>
                    <a:pt x="220" y="0"/>
                  </a:moveTo>
                  <a:lnTo>
                    <a:pt x="240" y="0"/>
                  </a:lnTo>
                  <a:lnTo>
                    <a:pt x="279" y="3"/>
                  </a:lnTo>
                  <a:lnTo>
                    <a:pt x="315" y="13"/>
                  </a:lnTo>
                  <a:lnTo>
                    <a:pt x="350" y="29"/>
                  </a:lnTo>
                  <a:lnTo>
                    <a:pt x="382" y="51"/>
                  </a:lnTo>
                  <a:lnTo>
                    <a:pt x="410" y="79"/>
                  </a:lnTo>
                  <a:lnTo>
                    <a:pt x="432" y="110"/>
                  </a:lnTo>
                  <a:lnTo>
                    <a:pt x="448" y="145"/>
                  </a:lnTo>
                  <a:lnTo>
                    <a:pt x="458" y="182"/>
                  </a:lnTo>
                  <a:lnTo>
                    <a:pt x="461" y="221"/>
                  </a:lnTo>
                  <a:lnTo>
                    <a:pt x="458" y="259"/>
                  </a:lnTo>
                  <a:lnTo>
                    <a:pt x="374" y="745"/>
                  </a:lnTo>
                  <a:lnTo>
                    <a:pt x="367" y="762"/>
                  </a:lnTo>
                  <a:lnTo>
                    <a:pt x="356" y="776"/>
                  </a:lnTo>
                  <a:lnTo>
                    <a:pt x="340" y="785"/>
                  </a:lnTo>
                  <a:lnTo>
                    <a:pt x="323" y="788"/>
                  </a:lnTo>
                  <a:lnTo>
                    <a:pt x="138" y="788"/>
                  </a:lnTo>
                  <a:lnTo>
                    <a:pt x="121" y="785"/>
                  </a:lnTo>
                  <a:lnTo>
                    <a:pt x="104" y="776"/>
                  </a:lnTo>
                  <a:lnTo>
                    <a:pt x="93" y="762"/>
                  </a:lnTo>
                  <a:lnTo>
                    <a:pt x="87" y="745"/>
                  </a:lnTo>
                  <a:lnTo>
                    <a:pt x="2" y="259"/>
                  </a:lnTo>
                  <a:lnTo>
                    <a:pt x="0" y="221"/>
                  </a:lnTo>
                  <a:lnTo>
                    <a:pt x="4" y="182"/>
                  </a:lnTo>
                  <a:lnTo>
                    <a:pt x="14" y="145"/>
                  </a:lnTo>
                  <a:lnTo>
                    <a:pt x="30" y="110"/>
                  </a:lnTo>
                  <a:lnTo>
                    <a:pt x="52" y="79"/>
                  </a:lnTo>
                  <a:lnTo>
                    <a:pt x="80" y="51"/>
                  </a:lnTo>
                  <a:lnTo>
                    <a:pt x="111" y="29"/>
                  </a:lnTo>
                  <a:lnTo>
                    <a:pt x="146" y="13"/>
                  </a:lnTo>
                  <a:lnTo>
                    <a:pt x="182" y="3"/>
                  </a:lnTo>
                  <a:lnTo>
                    <a:pt x="220" y="0"/>
                  </a:lnTo>
                  <a:close/>
                </a:path>
              </a:pathLst>
            </a:custGeom>
            <a:grpFill/>
            <a:ln w="0">
              <a:noFill/>
              <a:prstDash val="solid"/>
              <a:round/>
              <a:headEnd/>
              <a:tailEnd/>
            </a:ln>
          </p:spPr>
          <p:txBody>
            <a:bodyPr/>
            <a:lstStyle/>
            <a:p>
              <a:pPr algn="just" fontAlgn="auto">
                <a:spcBef>
                  <a:spcPts val="0"/>
                </a:spcBef>
                <a:spcAft>
                  <a:spcPts val="0"/>
                </a:spcAft>
                <a:defRPr/>
              </a:pPr>
              <a:endParaRPr lang="en-US">
                <a:latin typeface="+mn-lt"/>
                <a:cs typeface="+mn-cs"/>
              </a:endParaRPr>
            </a:p>
          </p:txBody>
        </p:sp>
        <p:sp>
          <p:nvSpPr>
            <p:cNvPr id="21" name="Freeform 563">
              <a:extLst>
                <a:ext uri="{FF2B5EF4-FFF2-40B4-BE49-F238E27FC236}"/>
              </a:extLst>
            </p:cNvPr>
            <p:cNvSpPr>
              <a:spLocks/>
            </p:cNvSpPr>
            <p:nvPr/>
          </p:nvSpPr>
          <p:spPr bwMode="auto">
            <a:xfrm>
              <a:off x="1336" y="3124"/>
              <a:ext cx="159" cy="159"/>
            </a:xfrm>
            <a:custGeom>
              <a:avLst/>
              <a:gdLst>
                <a:gd name="T0" fmla="*/ 158 w 318"/>
                <a:gd name="T1" fmla="*/ 0 h 317"/>
                <a:gd name="T2" fmla="*/ 191 w 318"/>
                <a:gd name="T3" fmla="*/ 2 h 317"/>
                <a:gd name="T4" fmla="*/ 221 w 318"/>
                <a:gd name="T5" fmla="*/ 12 h 317"/>
                <a:gd name="T6" fmla="*/ 247 w 318"/>
                <a:gd name="T7" fmla="*/ 27 h 317"/>
                <a:gd name="T8" fmla="*/ 270 w 318"/>
                <a:gd name="T9" fmla="*/ 46 h 317"/>
                <a:gd name="T10" fmla="*/ 290 w 318"/>
                <a:gd name="T11" fmla="*/ 69 h 317"/>
                <a:gd name="T12" fmla="*/ 305 w 318"/>
                <a:gd name="T13" fmla="*/ 97 h 317"/>
                <a:gd name="T14" fmla="*/ 314 w 318"/>
                <a:gd name="T15" fmla="*/ 127 h 317"/>
                <a:gd name="T16" fmla="*/ 318 w 318"/>
                <a:gd name="T17" fmla="*/ 158 h 317"/>
                <a:gd name="T18" fmla="*/ 314 w 318"/>
                <a:gd name="T19" fmla="*/ 190 h 317"/>
                <a:gd name="T20" fmla="*/ 305 w 318"/>
                <a:gd name="T21" fmla="*/ 220 h 317"/>
                <a:gd name="T22" fmla="*/ 290 w 318"/>
                <a:gd name="T23" fmla="*/ 247 h 317"/>
                <a:gd name="T24" fmla="*/ 270 w 318"/>
                <a:gd name="T25" fmla="*/ 271 h 317"/>
                <a:gd name="T26" fmla="*/ 247 w 318"/>
                <a:gd name="T27" fmla="*/ 290 h 317"/>
                <a:gd name="T28" fmla="*/ 221 w 318"/>
                <a:gd name="T29" fmla="*/ 305 h 317"/>
                <a:gd name="T30" fmla="*/ 191 w 318"/>
                <a:gd name="T31" fmla="*/ 313 h 317"/>
                <a:gd name="T32" fmla="*/ 158 w 318"/>
                <a:gd name="T33" fmla="*/ 317 h 317"/>
                <a:gd name="T34" fmla="*/ 126 w 318"/>
                <a:gd name="T35" fmla="*/ 313 h 317"/>
                <a:gd name="T36" fmla="*/ 96 w 318"/>
                <a:gd name="T37" fmla="*/ 305 h 317"/>
                <a:gd name="T38" fmla="*/ 70 w 318"/>
                <a:gd name="T39" fmla="*/ 290 h 317"/>
                <a:gd name="T40" fmla="*/ 46 w 318"/>
                <a:gd name="T41" fmla="*/ 271 h 317"/>
                <a:gd name="T42" fmla="*/ 26 w 318"/>
                <a:gd name="T43" fmla="*/ 247 h 317"/>
                <a:gd name="T44" fmla="*/ 13 w 318"/>
                <a:gd name="T45" fmla="*/ 220 h 317"/>
                <a:gd name="T46" fmla="*/ 3 w 318"/>
                <a:gd name="T47" fmla="*/ 190 h 317"/>
                <a:gd name="T48" fmla="*/ 0 w 318"/>
                <a:gd name="T49" fmla="*/ 158 h 317"/>
                <a:gd name="T50" fmla="*/ 3 w 318"/>
                <a:gd name="T51" fmla="*/ 127 h 317"/>
                <a:gd name="T52" fmla="*/ 13 w 318"/>
                <a:gd name="T53" fmla="*/ 97 h 317"/>
                <a:gd name="T54" fmla="*/ 26 w 318"/>
                <a:gd name="T55" fmla="*/ 69 h 317"/>
                <a:gd name="T56" fmla="*/ 46 w 318"/>
                <a:gd name="T57" fmla="*/ 46 h 317"/>
                <a:gd name="T58" fmla="*/ 70 w 318"/>
                <a:gd name="T59" fmla="*/ 27 h 317"/>
                <a:gd name="T60" fmla="*/ 96 w 318"/>
                <a:gd name="T61" fmla="*/ 12 h 317"/>
                <a:gd name="T62" fmla="*/ 126 w 318"/>
                <a:gd name="T63" fmla="*/ 2 h 317"/>
                <a:gd name="T64" fmla="*/ 158 w 318"/>
                <a:gd name="T65"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8" h="317">
                  <a:moveTo>
                    <a:pt x="158" y="0"/>
                  </a:moveTo>
                  <a:lnTo>
                    <a:pt x="191" y="2"/>
                  </a:lnTo>
                  <a:lnTo>
                    <a:pt x="221" y="12"/>
                  </a:lnTo>
                  <a:lnTo>
                    <a:pt x="247" y="27"/>
                  </a:lnTo>
                  <a:lnTo>
                    <a:pt x="270" y="46"/>
                  </a:lnTo>
                  <a:lnTo>
                    <a:pt x="290" y="69"/>
                  </a:lnTo>
                  <a:lnTo>
                    <a:pt x="305" y="97"/>
                  </a:lnTo>
                  <a:lnTo>
                    <a:pt x="314" y="127"/>
                  </a:lnTo>
                  <a:lnTo>
                    <a:pt x="318" y="158"/>
                  </a:lnTo>
                  <a:lnTo>
                    <a:pt x="314" y="190"/>
                  </a:lnTo>
                  <a:lnTo>
                    <a:pt x="305" y="220"/>
                  </a:lnTo>
                  <a:lnTo>
                    <a:pt x="290" y="247"/>
                  </a:lnTo>
                  <a:lnTo>
                    <a:pt x="270" y="271"/>
                  </a:lnTo>
                  <a:lnTo>
                    <a:pt x="247" y="290"/>
                  </a:lnTo>
                  <a:lnTo>
                    <a:pt x="221" y="305"/>
                  </a:lnTo>
                  <a:lnTo>
                    <a:pt x="191" y="313"/>
                  </a:lnTo>
                  <a:lnTo>
                    <a:pt x="158" y="317"/>
                  </a:lnTo>
                  <a:lnTo>
                    <a:pt x="126" y="313"/>
                  </a:lnTo>
                  <a:lnTo>
                    <a:pt x="96" y="305"/>
                  </a:lnTo>
                  <a:lnTo>
                    <a:pt x="70" y="290"/>
                  </a:lnTo>
                  <a:lnTo>
                    <a:pt x="46" y="271"/>
                  </a:lnTo>
                  <a:lnTo>
                    <a:pt x="26" y="247"/>
                  </a:lnTo>
                  <a:lnTo>
                    <a:pt x="13" y="220"/>
                  </a:lnTo>
                  <a:lnTo>
                    <a:pt x="3" y="190"/>
                  </a:lnTo>
                  <a:lnTo>
                    <a:pt x="0" y="158"/>
                  </a:lnTo>
                  <a:lnTo>
                    <a:pt x="3" y="127"/>
                  </a:lnTo>
                  <a:lnTo>
                    <a:pt x="13" y="97"/>
                  </a:lnTo>
                  <a:lnTo>
                    <a:pt x="26" y="69"/>
                  </a:lnTo>
                  <a:lnTo>
                    <a:pt x="46" y="46"/>
                  </a:lnTo>
                  <a:lnTo>
                    <a:pt x="70" y="27"/>
                  </a:lnTo>
                  <a:lnTo>
                    <a:pt x="96" y="12"/>
                  </a:lnTo>
                  <a:lnTo>
                    <a:pt x="126" y="2"/>
                  </a:lnTo>
                  <a:lnTo>
                    <a:pt x="158" y="0"/>
                  </a:lnTo>
                  <a:close/>
                </a:path>
              </a:pathLst>
            </a:custGeom>
            <a:grpFill/>
            <a:ln w="0">
              <a:noFill/>
              <a:prstDash val="solid"/>
              <a:round/>
              <a:headEnd/>
              <a:tailEnd/>
            </a:ln>
          </p:spPr>
          <p:txBody>
            <a:bodyPr/>
            <a:lstStyle/>
            <a:p>
              <a:pPr algn="just" fontAlgn="auto">
                <a:spcBef>
                  <a:spcPts val="0"/>
                </a:spcBef>
                <a:spcAft>
                  <a:spcPts val="0"/>
                </a:spcAft>
                <a:defRPr/>
              </a:pPr>
              <a:endParaRPr lang="en-US">
                <a:latin typeface="+mn-lt"/>
                <a:cs typeface="+mn-cs"/>
              </a:endParaRPr>
            </a:p>
          </p:txBody>
        </p:sp>
        <p:sp>
          <p:nvSpPr>
            <p:cNvPr id="22" name="Freeform 564">
              <a:extLst>
                <a:ext uri="{FF2B5EF4-FFF2-40B4-BE49-F238E27FC236}"/>
              </a:extLst>
            </p:cNvPr>
            <p:cNvSpPr>
              <a:spLocks/>
            </p:cNvSpPr>
            <p:nvPr/>
          </p:nvSpPr>
          <p:spPr bwMode="auto">
            <a:xfrm>
              <a:off x="-128" y="2371"/>
              <a:ext cx="329" cy="1083"/>
            </a:xfrm>
            <a:custGeom>
              <a:avLst/>
              <a:gdLst>
                <a:gd name="T0" fmla="*/ 76 w 658"/>
                <a:gd name="T1" fmla="*/ 0 h 2165"/>
                <a:gd name="T2" fmla="*/ 581 w 658"/>
                <a:gd name="T3" fmla="*/ 0 h 2165"/>
                <a:gd name="T4" fmla="*/ 602 w 658"/>
                <a:gd name="T5" fmla="*/ 3 h 2165"/>
                <a:gd name="T6" fmla="*/ 620 w 658"/>
                <a:gd name="T7" fmla="*/ 10 h 2165"/>
                <a:gd name="T8" fmla="*/ 636 w 658"/>
                <a:gd name="T9" fmla="*/ 22 h 2165"/>
                <a:gd name="T10" fmla="*/ 647 w 658"/>
                <a:gd name="T11" fmla="*/ 37 h 2165"/>
                <a:gd name="T12" fmla="*/ 656 w 658"/>
                <a:gd name="T13" fmla="*/ 56 h 2165"/>
                <a:gd name="T14" fmla="*/ 658 w 658"/>
                <a:gd name="T15" fmla="*/ 76 h 2165"/>
                <a:gd name="T16" fmla="*/ 658 w 658"/>
                <a:gd name="T17" fmla="*/ 2089 h 2165"/>
                <a:gd name="T18" fmla="*/ 656 w 658"/>
                <a:gd name="T19" fmla="*/ 2109 h 2165"/>
                <a:gd name="T20" fmla="*/ 647 w 658"/>
                <a:gd name="T21" fmla="*/ 2128 h 2165"/>
                <a:gd name="T22" fmla="*/ 636 w 658"/>
                <a:gd name="T23" fmla="*/ 2143 h 2165"/>
                <a:gd name="T24" fmla="*/ 620 w 658"/>
                <a:gd name="T25" fmla="*/ 2155 h 2165"/>
                <a:gd name="T26" fmla="*/ 602 w 658"/>
                <a:gd name="T27" fmla="*/ 2163 h 2165"/>
                <a:gd name="T28" fmla="*/ 582 w 658"/>
                <a:gd name="T29" fmla="*/ 2165 h 2165"/>
                <a:gd name="T30" fmla="*/ 76 w 658"/>
                <a:gd name="T31" fmla="*/ 2165 h 2165"/>
                <a:gd name="T32" fmla="*/ 56 w 658"/>
                <a:gd name="T33" fmla="*/ 2163 h 2165"/>
                <a:gd name="T34" fmla="*/ 38 w 658"/>
                <a:gd name="T35" fmla="*/ 2155 h 2165"/>
                <a:gd name="T36" fmla="*/ 22 w 658"/>
                <a:gd name="T37" fmla="*/ 2143 h 2165"/>
                <a:gd name="T38" fmla="*/ 10 w 658"/>
                <a:gd name="T39" fmla="*/ 2128 h 2165"/>
                <a:gd name="T40" fmla="*/ 3 w 658"/>
                <a:gd name="T41" fmla="*/ 2109 h 2165"/>
                <a:gd name="T42" fmla="*/ 0 w 658"/>
                <a:gd name="T43" fmla="*/ 2089 h 2165"/>
                <a:gd name="T44" fmla="*/ 0 w 658"/>
                <a:gd name="T45" fmla="*/ 76 h 2165"/>
                <a:gd name="T46" fmla="*/ 3 w 658"/>
                <a:gd name="T47" fmla="*/ 56 h 2165"/>
                <a:gd name="T48" fmla="*/ 10 w 658"/>
                <a:gd name="T49" fmla="*/ 37 h 2165"/>
                <a:gd name="T50" fmla="*/ 22 w 658"/>
                <a:gd name="T51" fmla="*/ 22 h 2165"/>
                <a:gd name="T52" fmla="*/ 38 w 658"/>
                <a:gd name="T53" fmla="*/ 10 h 2165"/>
                <a:gd name="T54" fmla="*/ 56 w 658"/>
                <a:gd name="T55" fmla="*/ 3 h 2165"/>
                <a:gd name="T56" fmla="*/ 76 w 658"/>
                <a:gd name="T57" fmla="*/ 0 h 2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8" h="2165">
                  <a:moveTo>
                    <a:pt x="76" y="0"/>
                  </a:moveTo>
                  <a:lnTo>
                    <a:pt x="581" y="0"/>
                  </a:lnTo>
                  <a:lnTo>
                    <a:pt x="602" y="3"/>
                  </a:lnTo>
                  <a:lnTo>
                    <a:pt x="620" y="10"/>
                  </a:lnTo>
                  <a:lnTo>
                    <a:pt x="636" y="22"/>
                  </a:lnTo>
                  <a:lnTo>
                    <a:pt x="647" y="37"/>
                  </a:lnTo>
                  <a:lnTo>
                    <a:pt x="656" y="56"/>
                  </a:lnTo>
                  <a:lnTo>
                    <a:pt x="658" y="76"/>
                  </a:lnTo>
                  <a:lnTo>
                    <a:pt x="658" y="2089"/>
                  </a:lnTo>
                  <a:lnTo>
                    <a:pt x="656" y="2109"/>
                  </a:lnTo>
                  <a:lnTo>
                    <a:pt x="647" y="2128"/>
                  </a:lnTo>
                  <a:lnTo>
                    <a:pt x="636" y="2143"/>
                  </a:lnTo>
                  <a:lnTo>
                    <a:pt x="620" y="2155"/>
                  </a:lnTo>
                  <a:lnTo>
                    <a:pt x="602" y="2163"/>
                  </a:lnTo>
                  <a:lnTo>
                    <a:pt x="582" y="2165"/>
                  </a:lnTo>
                  <a:lnTo>
                    <a:pt x="76" y="2165"/>
                  </a:lnTo>
                  <a:lnTo>
                    <a:pt x="56" y="2163"/>
                  </a:lnTo>
                  <a:lnTo>
                    <a:pt x="38" y="2155"/>
                  </a:lnTo>
                  <a:lnTo>
                    <a:pt x="22" y="2143"/>
                  </a:lnTo>
                  <a:lnTo>
                    <a:pt x="10" y="2128"/>
                  </a:lnTo>
                  <a:lnTo>
                    <a:pt x="3" y="2109"/>
                  </a:lnTo>
                  <a:lnTo>
                    <a:pt x="0" y="2089"/>
                  </a:lnTo>
                  <a:lnTo>
                    <a:pt x="0" y="76"/>
                  </a:lnTo>
                  <a:lnTo>
                    <a:pt x="3" y="56"/>
                  </a:lnTo>
                  <a:lnTo>
                    <a:pt x="10" y="37"/>
                  </a:lnTo>
                  <a:lnTo>
                    <a:pt x="22" y="22"/>
                  </a:lnTo>
                  <a:lnTo>
                    <a:pt x="38" y="10"/>
                  </a:lnTo>
                  <a:lnTo>
                    <a:pt x="56" y="3"/>
                  </a:lnTo>
                  <a:lnTo>
                    <a:pt x="76" y="0"/>
                  </a:lnTo>
                  <a:close/>
                </a:path>
              </a:pathLst>
            </a:custGeom>
            <a:grpFill/>
            <a:ln w="0">
              <a:noFill/>
              <a:prstDash val="solid"/>
              <a:round/>
              <a:headEnd/>
              <a:tailEnd/>
            </a:ln>
          </p:spPr>
          <p:txBody>
            <a:bodyPr/>
            <a:lstStyle/>
            <a:p>
              <a:pPr algn="just" fontAlgn="auto">
                <a:spcBef>
                  <a:spcPts val="0"/>
                </a:spcBef>
                <a:spcAft>
                  <a:spcPts val="0"/>
                </a:spcAft>
                <a:defRPr/>
              </a:pPr>
              <a:endParaRPr lang="en-US">
                <a:latin typeface="+mn-lt"/>
                <a:cs typeface="+mn-cs"/>
              </a:endParaRPr>
            </a:p>
          </p:txBody>
        </p:sp>
        <p:sp>
          <p:nvSpPr>
            <p:cNvPr id="23" name="Freeform 565">
              <a:extLst>
                <a:ext uri="{FF2B5EF4-FFF2-40B4-BE49-F238E27FC236}"/>
              </a:extLst>
            </p:cNvPr>
            <p:cNvSpPr>
              <a:spLocks/>
            </p:cNvSpPr>
            <p:nvPr/>
          </p:nvSpPr>
          <p:spPr bwMode="auto">
            <a:xfrm>
              <a:off x="349" y="2218"/>
              <a:ext cx="329" cy="1236"/>
            </a:xfrm>
            <a:custGeom>
              <a:avLst/>
              <a:gdLst>
                <a:gd name="T0" fmla="*/ 76 w 658"/>
                <a:gd name="T1" fmla="*/ 0 h 2471"/>
                <a:gd name="T2" fmla="*/ 582 w 658"/>
                <a:gd name="T3" fmla="*/ 0 h 2471"/>
                <a:gd name="T4" fmla="*/ 602 w 658"/>
                <a:gd name="T5" fmla="*/ 2 h 2471"/>
                <a:gd name="T6" fmla="*/ 621 w 658"/>
                <a:gd name="T7" fmla="*/ 10 h 2471"/>
                <a:gd name="T8" fmla="*/ 636 w 658"/>
                <a:gd name="T9" fmla="*/ 22 h 2471"/>
                <a:gd name="T10" fmla="*/ 648 w 658"/>
                <a:gd name="T11" fmla="*/ 37 h 2471"/>
                <a:gd name="T12" fmla="*/ 656 w 658"/>
                <a:gd name="T13" fmla="*/ 56 h 2471"/>
                <a:gd name="T14" fmla="*/ 658 w 658"/>
                <a:gd name="T15" fmla="*/ 76 h 2471"/>
                <a:gd name="T16" fmla="*/ 658 w 658"/>
                <a:gd name="T17" fmla="*/ 2395 h 2471"/>
                <a:gd name="T18" fmla="*/ 656 w 658"/>
                <a:gd name="T19" fmla="*/ 2415 h 2471"/>
                <a:gd name="T20" fmla="*/ 648 w 658"/>
                <a:gd name="T21" fmla="*/ 2434 h 2471"/>
                <a:gd name="T22" fmla="*/ 636 w 658"/>
                <a:gd name="T23" fmla="*/ 2449 h 2471"/>
                <a:gd name="T24" fmla="*/ 621 w 658"/>
                <a:gd name="T25" fmla="*/ 2461 h 2471"/>
                <a:gd name="T26" fmla="*/ 602 w 658"/>
                <a:gd name="T27" fmla="*/ 2469 h 2471"/>
                <a:gd name="T28" fmla="*/ 582 w 658"/>
                <a:gd name="T29" fmla="*/ 2471 h 2471"/>
                <a:gd name="T30" fmla="*/ 76 w 658"/>
                <a:gd name="T31" fmla="*/ 2471 h 2471"/>
                <a:gd name="T32" fmla="*/ 57 w 658"/>
                <a:gd name="T33" fmla="*/ 2469 h 2471"/>
                <a:gd name="T34" fmla="*/ 38 w 658"/>
                <a:gd name="T35" fmla="*/ 2461 h 2471"/>
                <a:gd name="T36" fmla="*/ 23 w 658"/>
                <a:gd name="T37" fmla="*/ 2449 h 2471"/>
                <a:gd name="T38" fmla="*/ 10 w 658"/>
                <a:gd name="T39" fmla="*/ 2434 h 2471"/>
                <a:gd name="T40" fmla="*/ 3 w 658"/>
                <a:gd name="T41" fmla="*/ 2415 h 2471"/>
                <a:gd name="T42" fmla="*/ 0 w 658"/>
                <a:gd name="T43" fmla="*/ 2395 h 2471"/>
                <a:gd name="T44" fmla="*/ 0 w 658"/>
                <a:gd name="T45" fmla="*/ 76 h 2471"/>
                <a:gd name="T46" fmla="*/ 3 w 658"/>
                <a:gd name="T47" fmla="*/ 56 h 2471"/>
                <a:gd name="T48" fmla="*/ 10 w 658"/>
                <a:gd name="T49" fmla="*/ 37 h 2471"/>
                <a:gd name="T50" fmla="*/ 23 w 658"/>
                <a:gd name="T51" fmla="*/ 22 h 2471"/>
                <a:gd name="T52" fmla="*/ 38 w 658"/>
                <a:gd name="T53" fmla="*/ 10 h 2471"/>
                <a:gd name="T54" fmla="*/ 57 w 658"/>
                <a:gd name="T55" fmla="*/ 2 h 2471"/>
                <a:gd name="T56" fmla="*/ 76 w 658"/>
                <a:gd name="T57" fmla="*/ 0 h 2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8" h="2471">
                  <a:moveTo>
                    <a:pt x="76" y="0"/>
                  </a:moveTo>
                  <a:lnTo>
                    <a:pt x="582" y="0"/>
                  </a:lnTo>
                  <a:lnTo>
                    <a:pt x="602" y="2"/>
                  </a:lnTo>
                  <a:lnTo>
                    <a:pt x="621" y="10"/>
                  </a:lnTo>
                  <a:lnTo>
                    <a:pt x="636" y="22"/>
                  </a:lnTo>
                  <a:lnTo>
                    <a:pt x="648" y="37"/>
                  </a:lnTo>
                  <a:lnTo>
                    <a:pt x="656" y="56"/>
                  </a:lnTo>
                  <a:lnTo>
                    <a:pt x="658" y="76"/>
                  </a:lnTo>
                  <a:lnTo>
                    <a:pt x="658" y="2395"/>
                  </a:lnTo>
                  <a:lnTo>
                    <a:pt x="656" y="2415"/>
                  </a:lnTo>
                  <a:lnTo>
                    <a:pt x="648" y="2434"/>
                  </a:lnTo>
                  <a:lnTo>
                    <a:pt x="636" y="2449"/>
                  </a:lnTo>
                  <a:lnTo>
                    <a:pt x="621" y="2461"/>
                  </a:lnTo>
                  <a:lnTo>
                    <a:pt x="602" y="2469"/>
                  </a:lnTo>
                  <a:lnTo>
                    <a:pt x="582" y="2471"/>
                  </a:lnTo>
                  <a:lnTo>
                    <a:pt x="76" y="2471"/>
                  </a:lnTo>
                  <a:lnTo>
                    <a:pt x="57" y="2469"/>
                  </a:lnTo>
                  <a:lnTo>
                    <a:pt x="38" y="2461"/>
                  </a:lnTo>
                  <a:lnTo>
                    <a:pt x="23" y="2449"/>
                  </a:lnTo>
                  <a:lnTo>
                    <a:pt x="10" y="2434"/>
                  </a:lnTo>
                  <a:lnTo>
                    <a:pt x="3" y="2415"/>
                  </a:lnTo>
                  <a:lnTo>
                    <a:pt x="0" y="2395"/>
                  </a:lnTo>
                  <a:lnTo>
                    <a:pt x="0" y="76"/>
                  </a:lnTo>
                  <a:lnTo>
                    <a:pt x="3" y="56"/>
                  </a:lnTo>
                  <a:lnTo>
                    <a:pt x="10" y="37"/>
                  </a:lnTo>
                  <a:lnTo>
                    <a:pt x="23" y="22"/>
                  </a:lnTo>
                  <a:lnTo>
                    <a:pt x="38" y="10"/>
                  </a:lnTo>
                  <a:lnTo>
                    <a:pt x="57" y="2"/>
                  </a:lnTo>
                  <a:lnTo>
                    <a:pt x="76" y="0"/>
                  </a:lnTo>
                  <a:close/>
                </a:path>
              </a:pathLst>
            </a:custGeom>
            <a:grpFill/>
            <a:ln w="0">
              <a:noFill/>
              <a:prstDash val="solid"/>
              <a:round/>
              <a:headEnd/>
              <a:tailEnd/>
            </a:ln>
          </p:spPr>
          <p:txBody>
            <a:bodyPr/>
            <a:lstStyle/>
            <a:p>
              <a:pPr algn="just" fontAlgn="auto">
                <a:spcBef>
                  <a:spcPts val="0"/>
                </a:spcBef>
                <a:spcAft>
                  <a:spcPts val="0"/>
                </a:spcAft>
                <a:defRPr/>
              </a:pPr>
              <a:endParaRPr lang="en-US">
                <a:latin typeface="+mn-lt"/>
                <a:cs typeface="+mn-cs"/>
              </a:endParaRPr>
            </a:p>
          </p:txBody>
        </p:sp>
      </p:grpSp>
      <p:sp>
        <p:nvSpPr>
          <p:cNvPr id="49157" name="TextBox 5"/>
          <p:cNvSpPr txBox="1">
            <a:spLocks noChangeArrowheads="1"/>
          </p:cNvSpPr>
          <p:nvPr/>
        </p:nvSpPr>
        <p:spPr bwMode="auto">
          <a:xfrm>
            <a:off x="7866063" y="4090988"/>
            <a:ext cx="1292225" cy="338137"/>
          </a:xfrm>
          <a:prstGeom prst="rect">
            <a:avLst/>
          </a:prstGeom>
          <a:noFill/>
          <a:ln w="9525">
            <a:noFill/>
            <a:miter lim="800000"/>
            <a:headEnd/>
            <a:tailEnd/>
          </a:ln>
        </p:spPr>
        <p:txBody>
          <a:bodyPr wrap="none">
            <a:spAutoFit/>
          </a:bodyPr>
          <a:lstStyle/>
          <a:p>
            <a:pPr algn="just"/>
            <a:r>
              <a:rPr lang="en-US" sz="1600" b="1">
                <a:latin typeface="Poppins Light"/>
                <a:ea typeface="Poppins Light"/>
                <a:cs typeface="Poppins Light"/>
              </a:rPr>
              <a:t>Lorem Ipsum</a:t>
            </a:r>
          </a:p>
        </p:txBody>
      </p:sp>
      <p:sp>
        <p:nvSpPr>
          <p:cNvPr id="49158" name="TextBox 7"/>
          <p:cNvSpPr txBox="1">
            <a:spLocks noChangeArrowheads="1"/>
          </p:cNvSpPr>
          <p:nvPr/>
        </p:nvSpPr>
        <p:spPr bwMode="auto">
          <a:xfrm>
            <a:off x="7866063" y="3729038"/>
            <a:ext cx="912812" cy="339725"/>
          </a:xfrm>
          <a:prstGeom prst="rect">
            <a:avLst/>
          </a:prstGeom>
          <a:noFill/>
          <a:ln w="9525">
            <a:noFill/>
            <a:miter lim="800000"/>
            <a:headEnd/>
            <a:tailEnd/>
          </a:ln>
        </p:spPr>
        <p:txBody>
          <a:bodyPr wrap="none">
            <a:spAutoFit/>
          </a:bodyPr>
          <a:lstStyle/>
          <a:p>
            <a:pPr algn="just"/>
            <a:r>
              <a:rPr lang="en-US" sz="1600" b="1">
                <a:latin typeface="Poppins Light"/>
                <a:ea typeface="Poppins Light"/>
                <a:cs typeface="Poppins Light"/>
              </a:rPr>
              <a:t>0000000</a:t>
            </a:r>
          </a:p>
        </p:txBody>
      </p:sp>
      <p:sp>
        <p:nvSpPr>
          <p:cNvPr id="9" name="TextBox 8">
            <a:extLst>
              <a:ext uri="{FF2B5EF4-FFF2-40B4-BE49-F238E27FC236}"/>
            </a:extLst>
          </p:cNvPr>
          <p:cNvSpPr txBox="1"/>
          <p:nvPr/>
        </p:nvSpPr>
        <p:spPr>
          <a:xfrm>
            <a:off x="7004050" y="4640263"/>
            <a:ext cx="4483100" cy="1171575"/>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dunt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ut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a:t>
            </a:r>
          </a:p>
        </p:txBody>
      </p:sp>
      <p:grpSp>
        <p:nvGrpSpPr>
          <p:cNvPr id="49160" name="Group 30"/>
          <p:cNvGrpSpPr>
            <a:grpSpLocks/>
          </p:cNvGrpSpPr>
          <p:nvPr/>
        </p:nvGrpSpPr>
        <p:grpSpPr bwMode="auto">
          <a:xfrm>
            <a:off x="2378075" y="4222750"/>
            <a:ext cx="2276475" cy="1087438"/>
            <a:chOff x="6230586" y="4194382"/>
            <a:chExt cx="2277104" cy="1086210"/>
          </a:xfrm>
        </p:grpSpPr>
        <p:sp>
          <p:nvSpPr>
            <p:cNvPr id="33" name="Speech Bubble: Rectangle 32">
              <a:extLst>
                <a:ext uri="{FF2B5EF4-FFF2-40B4-BE49-F238E27FC236}"/>
              </a:extLst>
            </p:cNvPr>
            <p:cNvSpPr/>
            <p:nvPr/>
          </p:nvSpPr>
          <p:spPr>
            <a:xfrm>
              <a:off x="6230586" y="4194382"/>
              <a:ext cx="2277104" cy="1086210"/>
            </a:xfrm>
            <a:prstGeom prst="wedgeRectCallout">
              <a:avLst>
                <a:gd name="adj1" fmla="val -8977"/>
                <a:gd name="adj2" fmla="val 73680"/>
              </a:avLst>
            </a:prstGeom>
            <a:solidFill>
              <a:schemeClr val="bg1"/>
            </a:solidFill>
            <a:ln>
              <a:noFill/>
            </a:ln>
            <a:effectLst>
              <a:outerShdw blurRad="749300" dist="2667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endParaRPr lang="en-US"/>
            </a:p>
          </p:txBody>
        </p:sp>
        <p:sp>
          <p:nvSpPr>
            <p:cNvPr id="35" name="TextBox 34">
              <a:extLst>
                <a:ext uri="{FF2B5EF4-FFF2-40B4-BE49-F238E27FC236}"/>
              </a:extLst>
            </p:cNvPr>
            <p:cNvSpPr txBox="1"/>
            <p:nvPr/>
          </p:nvSpPr>
          <p:spPr>
            <a:xfrm>
              <a:off x="6437018" y="4451267"/>
              <a:ext cx="652643" cy="369470"/>
            </a:xfrm>
            <a:prstGeom prst="rect">
              <a:avLst/>
            </a:prstGeom>
            <a:noFill/>
          </p:spPr>
          <p:txBody>
            <a:bodyPr wrap="none">
              <a:spAutoFit/>
            </a:bodyPr>
            <a:lstStyle/>
            <a:p>
              <a:pPr algn="just" fontAlgn="auto">
                <a:spcBef>
                  <a:spcPts val="0"/>
                </a:spcBef>
                <a:spcAft>
                  <a:spcPts val="0"/>
                </a:spcAft>
                <a:defRPr/>
              </a:pPr>
              <a:r>
                <a:rPr lang="en-US" dirty="0">
                  <a:latin typeface="Poppins Light" panose="00000400000000000000" pitchFamily="50" charset="0"/>
                  <a:cs typeface="Poppins Light" panose="00000400000000000000" pitchFamily="50" charset="0"/>
                </a:rPr>
                <a:t>0000</a:t>
              </a:r>
              <a:endParaRPr lang="en-US" dirty="0">
                <a:solidFill>
                  <a:schemeClr val="accent4"/>
                </a:solidFill>
                <a:latin typeface="Poppins Light" panose="00000400000000000000" pitchFamily="50" charset="0"/>
                <a:cs typeface="Poppins Light" panose="00000400000000000000" pitchFamily="50" charset="0"/>
              </a:endParaRPr>
            </a:p>
          </p:txBody>
        </p:sp>
        <p:sp>
          <p:nvSpPr>
            <p:cNvPr id="37" name="TextBox 36">
              <a:extLst>
                <a:ext uri="{FF2B5EF4-FFF2-40B4-BE49-F238E27FC236}"/>
              </a:extLst>
            </p:cNvPr>
            <p:cNvSpPr txBox="1"/>
            <p:nvPr/>
          </p:nvSpPr>
          <p:spPr>
            <a:xfrm>
              <a:off x="6437018" y="4769994"/>
              <a:ext cx="1132201" cy="307627"/>
            </a:xfrm>
            <a:prstGeom prst="rect">
              <a:avLst/>
            </a:prstGeom>
            <a:noFill/>
          </p:spPr>
          <p:txBody>
            <a:bodyPr wrap="none">
              <a:spAutoFit/>
            </a:bodyPr>
            <a:lstStyle/>
            <a:p>
              <a:pPr algn="just" fontAlgn="auto">
                <a:spcBef>
                  <a:spcPts val="0"/>
                </a:spcBef>
                <a:spcAft>
                  <a:spcPts val="0"/>
                </a:spcAft>
                <a:defRPr/>
              </a:pPr>
              <a:r>
                <a:rPr lang="en-US" sz="1400" dirty="0">
                  <a:solidFill>
                    <a:schemeClr val="bg1">
                      <a:lumMod val="75000"/>
                    </a:schemeClr>
                  </a:solidFill>
                  <a:latin typeface="Poppins Light" panose="00000400000000000000" pitchFamily="50" charset="0"/>
                  <a:cs typeface="Poppins Light" panose="00000400000000000000" pitchFamily="50" charset="0"/>
                </a:rPr>
                <a:t>Lorem Ipsum</a:t>
              </a:r>
            </a:p>
          </p:txBody>
        </p:sp>
        <p:sp>
          <p:nvSpPr>
            <p:cNvPr id="38" name="Oval 37">
              <a:extLst>
                <a:ext uri="{FF2B5EF4-FFF2-40B4-BE49-F238E27FC236}"/>
              </a:extLst>
            </p:cNvPr>
            <p:cNvSpPr/>
            <p:nvPr/>
          </p:nvSpPr>
          <p:spPr>
            <a:xfrm>
              <a:off x="8201218" y="4313311"/>
              <a:ext cx="179437" cy="179184"/>
            </a:xfrm>
            <a:prstGeom prst="ellipse">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endParaRPr lang="en-US"/>
            </a:p>
          </p:txBody>
        </p:sp>
      </p:grpSp>
    </p:spTree>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Picture Placeholder 6"/>
          <p:cNvSpPr>
            <a:spLocks noGrp="1"/>
          </p:cNvSpPr>
          <p:nvPr>
            <p:ph type="pic" idx="4294967295"/>
          </p:nvPr>
        </p:nvSpPr>
        <p:spPr>
          <a:xfrm>
            <a:off x="6232525" y="184150"/>
            <a:ext cx="5132388" cy="6378575"/>
          </a:xfrm>
          <a:solidFill>
            <a:srgbClr val="E5E5E5"/>
          </a:solidFill>
        </p:spPr>
      </p:sp>
      <p:sp>
        <p:nvSpPr>
          <p:cNvPr id="8" name="Rectangle 7">
            <a:extLst>
              <a:ext uri="{FF2B5EF4-FFF2-40B4-BE49-F238E27FC236}"/>
            </a:extLst>
          </p:cNvPr>
          <p:cNvSpPr/>
          <p:nvPr/>
        </p:nvSpPr>
        <p:spPr>
          <a:xfrm>
            <a:off x="696913" y="287338"/>
            <a:ext cx="1027112" cy="1930400"/>
          </a:xfrm>
          <a:prstGeom prst="rect">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Rounded Corners 8">
            <a:extLst>
              <a:ext uri="{FF2B5EF4-FFF2-40B4-BE49-F238E27FC236}"/>
            </a:extLst>
          </p:cNvPr>
          <p:cNvSpPr/>
          <p:nvPr/>
        </p:nvSpPr>
        <p:spPr>
          <a:xfrm>
            <a:off x="6607175" y="4268788"/>
            <a:ext cx="966788" cy="1465262"/>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0180" name="TextBox 12"/>
          <p:cNvSpPr txBox="1">
            <a:spLocks noChangeArrowheads="1"/>
          </p:cNvSpPr>
          <p:nvPr/>
        </p:nvSpPr>
        <p:spPr bwMode="auto">
          <a:xfrm>
            <a:off x="1082675" y="793750"/>
            <a:ext cx="2644775" cy="1187450"/>
          </a:xfrm>
          <a:prstGeom prst="rect">
            <a:avLst/>
          </a:prstGeom>
          <a:noFill/>
          <a:ln w="9525">
            <a:noFill/>
            <a:miter lim="800000"/>
            <a:headEnd/>
            <a:tailEnd/>
          </a:ln>
        </p:spPr>
        <p:txBody>
          <a:bodyPr>
            <a:spAutoFit/>
          </a:bodyPr>
          <a:lstStyle/>
          <a:p>
            <a:r>
              <a:rPr lang="tr-TR" sz="2400" b="1">
                <a:latin typeface="Poppins Light"/>
                <a:ea typeface="Poppins Light"/>
                <a:cs typeface="Poppins Light"/>
              </a:rPr>
              <a:t>PERFÜZYONDA NELERE DİKKAT</a:t>
            </a:r>
            <a:r>
              <a:rPr lang="tr-TR" b="1">
                <a:latin typeface="Poppins Light"/>
                <a:ea typeface="Poppins Light"/>
                <a:cs typeface="Poppins Light"/>
              </a:rPr>
              <a:t> </a:t>
            </a:r>
            <a:r>
              <a:rPr lang="tr-TR" sz="2400" b="1">
                <a:latin typeface="Poppins Light"/>
                <a:ea typeface="Poppins Light"/>
                <a:cs typeface="Poppins Light"/>
              </a:rPr>
              <a:t>EDERİZ</a:t>
            </a:r>
            <a:endParaRPr lang="en-US" sz="2400" b="1">
              <a:latin typeface="Poppins Light"/>
              <a:ea typeface="Poppins Light"/>
              <a:cs typeface="Poppins Light"/>
            </a:endParaRPr>
          </a:p>
        </p:txBody>
      </p:sp>
      <p:sp>
        <p:nvSpPr>
          <p:cNvPr id="50181" name="TextBox 17"/>
          <p:cNvSpPr txBox="1">
            <a:spLocks noChangeArrowheads="1"/>
          </p:cNvSpPr>
          <p:nvPr/>
        </p:nvSpPr>
        <p:spPr bwMode="auto">
          <a:xfrm>
            <a:off x="668338" y="2432050"/>
            <a:ext cx="4573587" cy="1922463"/>
          </a:xfrm>
          <a:prstGeom prst="rect">
            <a:avLst/>
          </a:prstGeom>
          <a:noFill/>
          <a:ln w="9525">
            <a:noFill/>
            <a:miter lim="800000"/>
            <a:headEnd/>
            <a:tailEnd/>
          </a:ln>
        </p:spPr>
        <p:txBody>
          <a:bodyPr>
            <a:spAutoFit/>
          </a:bodyPr>
          <a:lstStyle/>
          <a:p>
            <a:r>
              <a:rPr lang="tr-TR" altLang="tr-TR"/>
              <a:t>Güvenli perfüzyon belirleyicileri olan;</a:t>
            </a:r>
          </a:p>
          <a:p>
            <a:r>
              <a:rPr lang="tr-TR" altLang="tr-TR"/>
              <a:t>1- Debi (doku perfrüzyonu ,basınçlar)</a:t>
            </a:r>
          </a:p>
          <a:p>
            <a:r>
              <a:rPr lang="tr-TR" altLang="tr-TR"/>
              <a:t>2- Basınç</a:t>
            </a:r>
          </a:p>
          <a:p>
            <a:r>
              <a:rPr lang="tr-TR" altLang="tr-TR"/>
              <a:t>3-Viskoziite (oksijen taşıma kapasitesi)</a:t>
            </a:r>
          </a:p>
          <a:p>
            <a:r>
              <a:rPr lang="tr-TR" altLang="tr-TR"/>
              <a:t>4- Gaz değişimi optimal  PaO ve PaCo2 olmalılar.</a:t>
            </a:r>
          </a:p>
          <a:p>
            <a:endParaRPr lang="en-US" sz="1200">
              <a:solidFill>
                <a:srgbClr val="7F7F7F"/>
              </a:solidFill>
              <a:ea typeface="Aharoni"/>
              <a:cs typeface="Aharoni"/>
            </a:endParaRPr>
          </a:p>
        </p:txBody>
      </p:sp>
      <p:pic>
        <p:nvPicPr>
          <p:cNvPr id="50182" name="Picture 14" descr="IMG-20220907-WA0005"/>
          <p:cNvPicPr>
            <a:picLocks noChangeAspect="1" noChangeArrowheads="1"/>
          </p:cNvPicPr>
          <p:nvPr>
            <p:ph idx="4294967295"/>
          </p:nvPr>
        </p:nvPicPr>
        <p:blipFill>
          <a:blip r:embed="rId3"/>
          <a:srcRect/>
          <a:stretch>
            <a:fillRect/>
          </a:stretch>
        </p:blipFill>
        <p:spPr>
          <a:xfrm>
            <a:off x="2295525" y="3956050"/>
            <a:ext cx="3760788" cy="2700338"/>
          </a:xfrm>
        </p:spPr>
      </p:pic>
    </p:spTree>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extLst>
          </p:cNvPr>
          <p:cNvSpPr>
            <a:spLocks noGrp="1"/>
          </p:cNvSpPr>
          <p:nvPr>
            <p:ph type="pic" sz="quarter" idx="4294967295"/>
          </p:nvPr>
        </p:nvSpPr>
        <p:spPr>
          <a:xfrm>
            <a:off x="5581650" y="1171575"/>
            <a:ext cx="2435225" cy="4860925"/>
          </a:xfrm>
          <a:solidFill>
            <a:schemeClr val="bg1">
              <a:lumMod val="90000"/>
            </a:schemeClr>
          </a:solidFill>
        </p:spPr>
      </p:sp>
      <p:sp>
        <p:nvSpPr>
          <p:cNvPr id="11" name="Picture Placeholder 10">
            <a:extLst>
              <a:ext uri="{FF2B5EF4-FFF2-40B4-BE49-F238E27FC236}"/>
            </a:extLst>
          </p:cNvPr>
          <p:cNvSpPr>
            <a:spLocks noGrp="1"/>
          </p:cNvSpPr>
          <p:nvPr>
            <p:ph type="pic" sz="quarter" idx="4294967295"/>
          </p:nvPr>
        </p:nvSpPr>
        <p:spPr>
          <a:xfrm>
            <a:off x="8375650" y="1155700"/>
            <a:ext cx="2225675" cy="4860925"/>
          </a:xfrm>
          <a:solidFill>
            <a:schemeClr val="bg1">
              <a:lumMod val="90000"/>
            </a:schemeClr>
          </a:solidFill>
        </p:spPr>
      </p:sp>
      <p:sp>
        <p:nvSpPr>
          <p:cNvPr id="21" name="Rectangle: Rounded Corners 20">
            <a:extLst>
              <a:ext uri="{FF2B5EF4-FFF2-40B4-BE49-F238E27FC236}"/>
            </a:extLst>
          </p:cNvPr>
          <p:cNvSpPr/>
          <p:nvPr/>
        </p:nvSpPr>
        <p:spPr>
          <a:xfrm>
            <a:off x="1052513" y="2119313"/>
            <a:ext cx="966787"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TextBox 22">
            <a:extLst>
              <a:ext uri="{FF2B5EF4-FFF2-40B4-BE49-F238E27FC236}"/>
            </a:extLst>
          </p:cNvPr>
          <p:cNvSpPr txBox="1"/>
          <p:nvPr/>
        </p:nvSpPr>
        <p:spPr>
          <a:xfrm>
            <a:off x="1262063" y="2474913"/>
            <a:ext cx="1627187" cy="954087"/>
          </a:xfrm>
          <a:prstGeom prst="rect">
            <a:avLst/>
          </a:prstGeom>
          <a:noFill/>
        </p:spPr>
        <p:txBody>
          <a:bodyPr wrap="none">
            <a:spAutoFit/>
          </a:bodyPr>
          <a:lstStyle/>
          <a:p>
            <a:pPr fontAlgn="auto">
              <a:spcBef>
                <a:spcPts val="0"/>
              </a:spcBef>
              <a:spcAft>
                <a:spcPts val="0"/>
              </a:spcAft>
              <a:defRPr/>
            </a:pPr>
            <a:r>
              <a:rPr lang="en-US" sz="2800" spc="600" dirty="0">
                <a:solidFill>
                  <a:srgbClr val="000000"/>
                </a:solidFill>
                <a:latin typeface="Poppins Light" panose="00000400000000000000" pitchFamily="50" charset="0"/>
                <a:cs typeface="Poppins Light" panose="00000400000000000000" pitchFamily="50" charset="0"/>
              </a:rPr>
              <a:t>LOREM</a:t>
            </a:r>
          </a:p>
          <a:p>
            <a:pP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sp>
        <p:nvSpPr>
          <p:cNvPr id="52229" name="TextBox 5"/>
          <p:cNvSpPr txBox="1">
            <a:spLocks noChangeArrowheads="1"/>
          </p:cNvSpPr>
          <p:nvPr/>
        </p:nvSpPr>
        <p:spPr bwMode="auto">
          <a:xfrm>
            <a:off x="1262063" y="3887788"/>
            <a:ext cx="722312" cy="338137"/>
          </a:xfrm>
          <a:prstGeom prst="rect">
            <a:avLst/>
          </a:prstGeom>
          <a:noFill/>
          <a:ln w="9525">
            <a:noFill/>
            <a:miter lim="800000"/>
            <a:headEnd/>
            <a:tailEnd/>
          </a:ln>
        </p:spPr>
        <p:txBody>
          <a:bodyPr wrap="none">
            <a:spAutoFit/>
          </a:bodyPr>
          <a:lstStyle/>
          <a:p>
            <a:r>
              <a:rPr lang="en-US" sz="1600" b="1">
                <a:latin typeface="Poppins Light"/>
                <a:ea typeface="Poppins Light"/>
                <a:cs typeface="Poppins Light"/>
              </a:rPr>
              <a:t>Lorem</a:t>
            </a:r>
          </a:p>
        </p:txBody>
      </p:sp>
      <p:sp>
        <p:nvSpPr>
          <p:cNvPr id="7" name="TextBox 6">
            <a:extLst>
              <a:ext uri="{FF2B5EF4-FFF2-40B4-BE49-F238E27FC236}"/>
            </a:extLst>
          </p:cNvPr>
          <p:cNvSpPr txBox="1"/>
          <p:nvPr/>
        </p:nvSpPr>
        <p:spPr>
          <a:xfrm>
            <a:off x="1262063" y="4437063"/>
            <a:ext cx="3551237" cy="893762"/>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dunt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ut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a:t>
            </a:r>
            <a:endParaRPr lang="en-US" sz="1200" dirty="0">
              <a:solidFill>
                <a:schemeClr val="bg1">
                  <a:lumMod val="50000"/>
                </a:schemeClr>
              </a:solidFill>
              <a:latin typeface="+mn-lt"/>
              <a:cs typeface="Aharoni" panose="02010803020104030203" pitchFamily="2" charset="-79"/>
            </a:endParaRPr>
          </a:p>
        </p:txBody>
      </p:sp>
      <p:sp>
        <p:nvSpPr>
          <p:cNvPr id="8" name="Rectangle 7">
            <a:extLst>
              <a:ext uri="{FF2B5EF4-FFF2-40B4-BE49-F238E27FC236}"/>
            </a:extLst>
          </p:cNvPr>
          <p:cNvSpPr/>
          <p:nvPr/>
        </p:nvSpPr>
        <p:spPr>
          <a:xfrm>
            <a:off x="1371600" y="5692775"/>
            <a:ext cx="1490663" cy="307975"/>
          </a:xfrm>
          <a:prstGeom prst="rect">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fontAlgn="auto">
              <a:spcBef>
                <a:spcPts val="0"/>
              </a:spcBef>
              <a:spcAft>
                <a:spcPts val="0"/>
              </a:spcAft>
              <a:defRPr/>
            </a:pPr>
            <a:r>
              <a:rPr lang="en-US" sz="1400" spc="300" dirty="0">
                <a:solidFill>
                  <a:schemeClr val="bg1"/>
                </a:solidFill>
              </a:rPr>
              <a:t>Lorem</a:t>
            </a:r>
          </a:p>
        </p:txBody>
      </p:sp>
      <p:sp>
        <p:nvSpPr>
          <p:cNvPr id="9" name="Rectangle 8">
            <a:extLst>
              <a:ext uri="{FF2B5EF4-FFF2-40B4-BE49-F238E27FC236}"/>
            </a:extLst>
          </p:cNvPr>
          <p:cNvSpPr/>
          <p:nvPr/>
        </p:nvSpPr>
        <p:spPr>
          <a:xfrm>
            <a:off x="3275013" y="5692775"/>
            <a:ext cx="1462087" cy="307975"/>
          </a:xfrm>
          <a:prstGeom prst="rect">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fontAlgn="auto">
              <a:spcBef>
                <a:spcPts val="0"/>
              </a:spcBef>
              <a:spcAft>
                <a:spcPts val="0"/>
              </a:spcAft>
              <a:defRPr/>
            </a:pPr>
            <a:r>
              <a:rPr lang="en-US" sz="1400" spc="300" dirty="0">
                <a:solidFill>
                  <a:schemeClr val="bg1"/>
                </a:solidFill>
              </a:rPr>
              <a:t>Ipsum</a:t>
            </a:r>
          </a:p>
        </p:txBody>
      </p:sp>
      <p:grpSp>
        <p:nvGrpSpPr>
          <p:cNvPr id="52233" name="Group 13"/>
          <p:cNvGrpSpPr>
            <a:grpSpLocks/>
          </p:cNvGrpSpPr>
          <p:nvPr/>
        </p:nvGrpSpPr>
        <p:grpSpPr bwMode="auto">
          <a:xfrm>
            <a:off x="6096000" y="4121150"/>
            <a:ext cx="2284413" cy="957263"/>
            <a:chOff x="6436287" y="4312793"/>
            <a:chExt cx="1944847" cy="764950"/>
          </a:xfrm>
        </p:grpSpPr>
        <p:sp>
          <p:nvSpPr>
            <p:cNvPr id="16" name="TextBox 15">
              <a:extLst>
                <a:ext uri="{FF2B5EF4-FFF2-40B4-BE49-F238E27FC236}"/>
              </a:extLst>
            </p:cNvPr>
            <p:cNvSpPr txBox="1"/>
            <p:nvPr/>
          </p:nvSpPr>
          <p:spPr>
            <a:xfrm>
              <a:off x="6436287" y="4452336"/>
              <a:ext cx="652788" cy="369155"/>
            </a:xfrm>
            <a:prstGeom prst="rect">
              <a:avLst/>
            </a:prstGeom>
            <a:noFill/>
          </p:spPr>
          <p:txBody>
            <a:bodyPr wrap="none">
              <a:spAutoFit/>
            </a:bodyPr>
            <a:lstStyle/>
            <a:p>
              <a:pPr fontAlgn="auto">
                <a:spcBef>
                  <a:spcPts val="0"/>
                </a:spcBef>
                <a:spcAft>
                  <a:spcPts val="0"/>
                </a:spcAft>
                <a:defRPr/>
              </a:pPr>
              <a:r>
                <a:rPr lang="en-US" dirty="0">
                  <a:latin typeface="Poppins Light" panose="00000400000000000000" pitchFamily="50" charset="0"/>
                  <a:cs typeface="Poppins Light" panose="00000400000000000000" pitchFamily="50" charset="0"/>
                </a:rPr>
                <a:t>0000</a:t>
              </a:r>
              <a:endParaRPr lang="en-US" dirty="0">
                <a:solidFill>
                  <a:schemeClr val="accent4"/>
                </a:solidFill>
                <a:latin typeface="Poppins Light" panose="00000400000000000000" pitchFamily="50" charset="0"/>
                <a:cs typeface="Poppins Light" panose="00000400000000000000" pitchFamily="50" charset="0"/>
              </a:endParaRPr>
            </a:p>
          </p:txBody>
        </p:sp>
        <p:sp>
          <p:nvSpPr>
            <p:cNvPr id="17" name="TextBox 16">
              <a:extLst>
                <a:ext uri="{FF2B5EF4-FFF2-40B4-BE49-F238E27FC236}"/>
              </a:extLst>
            </p:cNvPr>
            <p:cNvSpPr txBox="1"/>
            <p:nvPr/>
          </p:nvSpPr>
          <p:spPr>
            <a:xfrm>
              <a:off x="6436287" y="4769479"/>
              <a:ext cx="1133931" cy="308264"/>
            </a:xfrm>
            <a:prstGeom prst="rect">
              <a:avLst/>
            </a:prstGeom>
            <a:noFill/>
          </p:spPr>
          <p:txBody>
            <a:bodyPr wrap="none">
              <a:spAutoFit/>
            </a:bodyPr>
            <a:lstStyle/>
            <a:p>
              <a:pPr fontAlgn="auto">
                <a:spcBef>
                  <a:spcPts val="0"/>
                </a:spcBef>
                <a:spcAft>
                  <a:spcPts val="0"/>
                </a:spcAft>
                <a:defRPr/>
              </a:pPr>
              <a:r>
                <a:rPr lang="en-US" sz="1400" dirty="0">
                  <a:solidFill>
                    <a:schemeClr val="bg1">
                      <a:lumMod val="75000"/>
                    </a:schemeClr>
                  </a:solidFill>
                  <a:latin typeface="Poppins Light" panose="00000400000000000000" pitchFamily="50" charset="0"/>
                  <a:cs typeface="Poppins Light" panose="00000400000000000000" pitchFamily="50" charset="0"/>
                </a:rPr>
                <a:t>Lorem Ipsum</a:t>
              </a:r>
            </a:p>
          </p:txBody>
        </p:sp>
        <p:sp>
          <p:nvSpPr>
            <p:cNvPr id="18" name="Oval 17">
              <a:extLst>
                <a:ext uri="{FF2B5EF4-FFF2-40B4-BE49-F238E27FC236}"/>
              </a:extLst>
            </p:cNvPr>
            <p:cNvSpPr/>
            <p:nvPr/>
          </p:nvSpPr>
          <p:spPr>
            <a:xfrm>
              <a:off x="8201381" y="4312793"/>
              <a:ext cx="179753" cy="180137"/>
            </a:xfrm>
            <a:prstGeom prst="ellipse">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Tree>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12">
            <a:extLst>
              <a:ext uri="{FF2B5EF4-FFF2-40B4-BE49-F238E27FC236}"/>
            </a:extLst>
          </p:cNvPr>
          <p:cNvSpPr/>
          <p:nvPr/>
        </p:nvSpPr>
        <p:spPr>
          <a:xfrm>
            <a:off x="1549400" y="900113"/>
            <a:ext cx="966788"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TextBox 10">
            <a:extLst>
              <a:ext uri="{FF2B5EF4-FFF2-40B4-BE49-F238E27FC236}"/>
            </a:extLst>
          </p:cNvPr>
          <p:cNvSpPr txBox="1"/>
          <p:nvPr/>
        </p:nvSpPr>
        <p:spPr>
          <a:xfrm>
            <a:off x="1757363" y="1255713"/>
            <a:ext cx="1628775" cy="954087"/>
          </a:xfrm>
          <a:prstGeom prst="rect">
            <a:avLst/>
          </a:prstGeom>
          <a:noFill/>
        </p:spPr>
        <p:txBody>
          <a:bodyPr wrap="none">
            <a:spAutoFit/>
          </a:bodyPr>
          <a:lstStyle/>
          <a:p>
            <a:pPr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sp>
        <p:nvSpPr>
          <p:cNvPr id="12" name="TextBox 11">
            <a:extLst>
              <a:ext uri="{FF2B5EF4-FFF2-40B4-BE49-F238E27FC236}"/>
            </a:extLst>
          </p:cNvPr>
          <p:cNvSpPr txBox="1"/>
          <p:nvPr/>
        </p:nvSpPr>
        <p:spPr>
          <a:xfrm>
            <a:off x="5748338" y="1560513"/>
            <a:ext cx="4894262" cy="617537"/>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dunt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ut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endParaRPr lang="en-US" sz="1200" dirty="0">
              <a:solidFill>
                <a:schemeClr val="bg1">
                  <a:lumMod val="50000"/>
                </a:schemeClr>
              </a:solidFill>
              <a:latin typeface="+mn-lt"/>
              <a:cs typeface="Aharoni" panose="02010803020104030203" pitchFamily="2" charset="-79"/>
            </a:endParaRPr>
          </a:p>
        </p:txBody>
      </p:sp>
      <p:sp>
        <p:nvSpPr>
          <p:cNvPr id="13" name="Rectangle 12">
            <a:extLst>
              <a:ext uri="{FF2B5EF4-FFF2-40B4-BE49-F238E27FC236}"/>
            </a:extLst>
          </p:cNvPr>
          <p:cNvSpPr/>
          <p:nvPr/>
        </p:nvSpPr>
        <p:spPr>
          <a:xfrm>
            <a:off x="5862638" y="1101725"/>
            <a:ext cx="1719262" cy="307975"/>
          </a:xfrm>
          <a:prstGeom prst="rect">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pAutoFit/>
          </a:bodyPr>
          <a:lstStyle/>
          <a:p>
            <a:pPr algn="ctr" fontAlgn="auto">
              <a:spcBef>
                <a:spcPts val="0"/>
              </a:spcBef>
              <a:spcAft>
                <a:spcPts val="0"/>
              </a:spcAft>
              <a:defRPr/>
            </a:pPr>
            <a:r>
              <a:rPr lang="en-US" sz="1400" spc="300" dirty="0">
                <a:solidFill>
                  <a:schemeClr val="bg1"/>
                </a:solidFill>
              </a:rPr>
              <a:t>Learn More</a:t>
            </a:r>
          </a:p>
        </p:txBody>
      </p:sp>
      <p:sp>
        <p:nvSpPr>
          <p:cNvPr id="53253" name="Picture Placeholder 3"/>
          <p:cNvSpPr>
            <a:spLocks noGrp="1"/>
          </p:cNvSpPr>
          <p:nvPr>
            <p:ph type="pic" idx="4294967295"/>
          </p:nvPr>
        </p:nvSpPr>
        <p:spPr>
          <a:xfrm>
            <a:off x="1389063" y="2827338"/>
            <a:ext cx="2776537" cy="2774950"/>
          </a:xfrm>
          <a:prstGeom prst="ellipse">
            <a:avLst/>
          </a:prstGeom>
          <a:solidFill>
            <a:srgbClr val="002060"/>
          </a:solidFill>
        </p:spPr>
      </p:sp>
      <p:sp>
        <p:nvSpPr>
          <p:cNvPr id="53254" name="Picture Placeholder 9"/>
          <p:cNvSpPr>
            <a:spLocks noGrp="1"/>
          </p:cNvSpPr>
          <p:nvPr>
            <p:ph type="pic" idx="4294967295"/>
          </p:nvPr>
        </p:nvSpPr>
        <p:spPr>
          <a:xfrm>
            <a:off x="4645025" y="2822575"/>
            <a:ext cx="2774950" cy="2774950"/>
          </a:xfrm>
          <a:prstGeom prst="ellipse">
            <a:avLst/>
          </a:prstGeom>
          <a:solidFill>
            <a:srgbClr val="54BCC5"/>
          </a:solidFill>
        </p:spPr>
      </p:sp>
      <p:sp>
        <p:nvSpPr>
          <p:cNvPr id="16" name="Picture Placeholder 11">
            <a:extLst>
              <a:ext uri="{FF2B5EF4-FFF2-40B4-BE49-F238E27FC236}"/>
            </a:extLst>
          </p:cNvPr>
          <p:cNvSpPr>
            <a:spLocks noGrp="1"/>
          </p:cNvSpPr>
          <p:nvPr>
            <p:ph type="pic" idx="4294967295"/>
          </p:nvPr>
        </p:nvSpPr>
        <p:spPr>
          <a:xfrm>
            <a:off x="7899400" y="2768600"/>
            <a:ext cx="2774950" cy="2774950"/>
          </a:xfrm>
          <a:prstGeom prst="ellipse">
            <a:avLst/>
          </a:prstGeom>
          <a:solidFill>
            <a:schemeClr val="accent1">
              <a:lumMod val="75000"/>
            </a:schemeClr>
          </a:solidFill>
        </p:spPr>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extLst>
          </p:cNvPr>
          <p:cNvSpPr>
            <a:spLocks noGrp="1"/>
          </p:cNvSpPr>
          <p:nvPr>
            <p:ph type="pic" idx="4294967295"/>
          </p:nvPr>
        </p:nvSpPr>
        <p:spPr>
          <a:xfrm>
            <a:off x="1155700" y="579438"/>
            <a:ext cx="2660650" cy="3332162"/>
          </a:xfrm>
          <a:solidFill>
            <a:schemeClr val="bg1">
              <a:lumMod val="90000"/>
            </a:schemeClr>
          </a:solidFill>
        </p:spPr>
      </p:sp>
      <p:sp>
        <p:nvSpPr>
          <p:cNvPr id="16" name="Oval 15">
            <a:extLst>
              <a:ext uri="{FF2B5EF4-FFF2-40B4-BE49-F238E27FC236}"/>
            </a:extLst>
          </p:cNvPr>
          <p:cNvSpPr/>
          <p:nvPr/>
        </p:nvSpPr>
        <p:spPr>
          <a:xfrm>
            <a:off x="2987675" y="2428875"/>
            <a:ext cx="2001838" cy="2000250"/>
          </a:xfrm>
          <a:prstGeom prst="ellipse">
            <a:avLst/>
          </a:prstGeom>
          <a:solidFill>
            <a:srgbClr val="082E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ectangle: Rounded Corners 16">
            <a:extLst>
              <a:ext uri="{FF2B5EF4-FFF2-40B4-BE49-F238E27FC236}"/>
            </a:extLst>
          </p:cNvPr>
          <p:cNvSpPr/>
          <p:nvPr/>
        </p:nvSpPr>
        <p:spPr>
          <a:xfrm>
            <a:off x="7219950" y="1084263"/>
            <a:ext cx="966788"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TextBox 17">
            <a:extLst>
              <a:ext uri="{FF2B5EF4-FFF2-40B4-BE49-F238E27FC236}"/>
            </a:extLst>
          </p:cNvPr>
          <p:cNvSpPr txBox="1"/>
          <p:nvPr/>
        </p:nvSpPr>
        <p:spPr>
          <a:xfrm>
            <a:off x="7427913" y="1439863"/>
            <a:ext cx="1627187" cy="954087"/>
          </a:xfrm>
          <a:prstGeom prst="rect">
            <a:avLst/>
          </a:prstGeom>
          <a:noFill/>
        </p:spPr>
        <p:txBody>
          <a:bodyPr wrap="none">
            <a:spAutoFit/>
          </a:bodyPr>
          <a:lstStyle/>
          <a:p>
            <a:pPr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sp>
        <p:nvSpPr>
          <p:cNvPr id="30" name="TextBox 29">
            <a:extLst>
              <a:ext uri="{FF2B5EF4-FFF2-40B4-BE49-F238E27FC236}"/>
            </a:extLst>
          </p:cNvPr>
          <p:cNvSpPr txBox="1"/>
          <p:nvPr/>
        </p:nvSpPr>
        <p:spPr>
          <a:xfrm>
            <a:off x="7427913" y="3355975"/>
            <a:ext cx="1890712" cy="893763"/>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p>
        </p:txBody>
      </p:sp>
      <p:sp>
        <p:nvSpPr>
          <p:cNvPr id="32" name="TextBox 31">
            <a:extLst>
              <a:ext uri="{FF2B5EF4-FFF2-40B4-BE49-F238E27FC236}"/>
            </a:extLst>
          </p:cNvPr>
          <p:cNvSpPr txBox="1"/>
          <p:nvPr/>
        </p:nvSpPr>
        <p:spPr>
          <a:xfrm>
            <a:off x="7427913" y="4878388"/>
            <a:ext cx="1890712" cy="895350"/>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p>
        </p:txBody>
      </p:sp>
      <p:sp>
        <p:nvSpPr>
          <p:cNvPr id="34" name="TextBox 33">
            <a:extLst>
              <a:ext uri="{FF2B5EF4-FFF2-40B4-BE49-F238E27FC236}"/>
            </a:extLst>
          </p:cNvPr>
          <p:cNvSpPr txBox="1"/>
          <p:nvPr/>
        </p:nvSpPr>
        <p:spPr>
          <a:xfrm>
            <a:off x="9598025" y="3355975"/>
            <a:ext cx="1890713" cy="893763"/>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p>
        </p:txBody>
      </p:sp>
      <p:sp>
        <p:nvSpPr>
          <p:cNvPr id="36" name="TextBox 35">
            <a:extLst>
              <a:ext uri="{FF2B5EF4-FFF2-40B4-BE49-F238E27FC236}"/>
            </a:extLst>
          </p:cNvPr>
          <p:cNvSpPr txBox="1"/>
          <p:nvPr/>
        </p:nvSpPr>
        <p:spPr>
          <a:xfrm>
            <a:off x="9598025" y="4878388"/>
            <a:ext cx="1890713" cy="895350"/>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p>
        </p:txBody>
      </p:sp>
      <p:sp>
        <p:nvSpPr>
          <p:cNvPr id="54281" name="TextBox 37"/>
          <p:cNvSpPr txBox="1">
            <a:spLocks noChangeArrowheads="1"/>
          </p:cNvSpPr>
          <p:nvPr/>
        </p:nvSpPr>
        <p:spPr bwMode="auto">
          <a:xfrm>
            <a:off x="7427913" y="2928938"/>
            <a:ext cx="365125" cy="339725"/>
          </a:xfrm>
          <a:prstGeom prst="rect">
            <a:avLst/>
          </a:prstGeom>
          <a:noFill/>
          <a:ln w="9525">
            <a:noFill/>
            <a:miter lim="800000"/>
            <a:headEnd/>
            <a:tailEnd/>
          </a:ln>
        </p:spPr>
        <p:txBody>
          <a:bodyPr wrap="none">
            <a:spAutoFit/>
          </a:bodyPr>
          <a:lstStyle/>
          <a:p>
            <a:r>
              <a:rPr lang="en-US" sz="1600" b="1">
                <a:latin typeface="Poppins Light"/>
                <a:ea typeface="Poppins Light"/>
                <a:cs typeface="Poppins Light"/>
              </a:rPr>
              <a:t>01</a:t>
            </a:r>
          </a:p>
        </p:txBody>
      </p:sp>
      <p:sp>
        <p:nvSpPr>
          <p:cNvPr id="54282" name="TextBox 39"/>
          <p:cNvSpPr txBox="1">
            <a:spLocks noChangeArrowheads="1"/>
          </p:cNvSpPr>
          <p:nvPr/>
        </p:nvSpPr>
        <p:spPr bwMode="auto">
          <a:xfrm>
            <a:off x="7427913" y="4546600"/>
            <a:ext cx="430212" cy="338138"/>
          </a:xfrm>
          <a:prstGeom prst="rect">
            <a:avLst/>
          </a:prstGeom>
          <a:noFill/>
          <a:ln w="9525">
            <a:noFill/>
            <a:miter lim="800000"/>
            <a:headEnd/>
            <a:tailEnd/>
          </a:ln>
        </p:spPr>
        <p:txBody>
          <a:bodyPr wrap="none">
            <a:spAutoFit/>
          </a:bodyPr>
          <a:lstStyle/>
          <a:p>
            <a:r>
              <a:rPr lang="en-US" sz="1600" b="1">
                <a:latin typeface="Poppins Light"/>
                <a:ea typeface="Poppins Light"/>
                <a:cs typeface="Poppins Light"/>
              </a:rPr>
              <a:t>03</a:t>
            </a:r>
          </a:p>
        </p:txBody>
      </p:sp>
      <p:sp>
        <p:nvSpPr>
          <p:cNvPr id="54283" name="TextBox 41"/>
          <p:cNvSpPr txBox="1">
            <a:spLocks noChangeArrowheads="1"/>
          </p:cNvSpPr>
          <p:nvPr/>
        </p:nvSpPr>
        <p:spPr bwMode="auto">
          <a:xfrm>
            <a:off x="9598025" y="2928938"/>
            <a:ext cx="427038" cy="339725"/>
          </a:xfrm>
          <a:prstGeom prst="rect">
            <a:avLst/>
          </a:prstGeom>
          <a:noFill/>
          <a:ln w="9525">
            <a:noFill/>
            <a:miter lim="800000"/>
            <a:headEnd/>
            <a:tailEnd/>
          </a:ln>
        </p:spPr>
        <p:txBody>
          <a:bodyPr wrap="none">
            <a:spAutoFit/>
          </a:bodyPr>
          <a:lstStyle/>
          <a:p>
            <a:r>
              <a:rPr lang="en-US" sz="1600" b="1">
                <a:latin typeface="Poppins Light"/>
                <a:ea typeface="Poppins Light"/>
                <a:cs typeface="Poppins Light"/>
              </a:rPr>
              <a:t>02</a:t>
            </a:r>
          </a:p>
        </p:txBody>
      </p:sp>
      <p:sp>
        <p:nvSpPr>
          <p:cNvPr id="54284" name="TextBox 43"/>
          <p:cNvSpPr txBox="1">
            <a:spLocks noChangeArrowheads="1"/>
          </p:cNvSpPr>
          <p:nvPr/>
        </p:nvSpPr>
        <p:spPr bwMode="auto">
          <a:xfrm>
            <a:off x="9598025" y="4546600"/>
            <a:ext cx="434975" cy="338138"/>
          </a:xfrm>
          <a:prstGeom prst="rect">
            <a:avLst/>
          </a:prstGeom>
          <a:noFill/>
          <a:ln w="9525">
            <a:noFill/>
            <a:miter lim="800000"/>
            <a:headEnd/>
            <a:tailEnd/>
          </a:ln>
        </p:spPr>
        <p:txBody>
          <a:bodyPr wrap="none">
            <a:spAutoFit/>
          </a:bodyPr>
          <a:lstStyle/>
          <a:p>
            <a:r>
              <a:rPr lang="en-US" sz="1600" b="1">
                <a:latin typeface="Poppins Light"/>
                <a:ea typeface="Poppins Light"/>
                <a:cs typeface="Poppins Light"/>
              </a:rPr>
              <a:t>04</a:t>
            </a:r>
          </a:p>
        </p:txBody>
      </p:sp>
      <p:sp>
        <p:nvSpPr>
          <p:cNvPr id="54285" name="TextBox 46"/>
          <p:cNvSpPr txBox="1">
            <a:spLocks noChangeArrowheads="1"/>
          </p:cNvSpPr>
          <p:nvPr/>
        </p:nvSpPr>
        <p:spPr bwMode="auto">
          <a:xfrm>
            <a:off x="3413125" y="3519488"/>
            <a:ext cx="1150938" cy="307975"/>
          </a:xfrm>
          <a:prstGeom prst="rect">
            <a:avLst/>
          </a:prstGeom>
          <a:noFill/>
          <a:ln w="9525">
            <a:noFill/>
            <a:miter lim="800000"/>
            <a:headEnd/>
            <a:tailEnd/>
          </a:ln>
        </p:spPr>
        <p:txBody>
          <a:bodyPr wrap="none">
            <a:spAutoFit/>
          </a:bodyPr>
          <a:lstStyle/>
          <a:p>
            <a:pPr algn="ctr"/>
            <a:r>
              <a:rPr lang="en-US" sz="1400" b="1">
                <a:solidFill>
                  <a:schemeClr val="bg1"/>
                </a:solidFill>
                <a:latin typeface="Poppins Light"/>
                <a:ea typeface="Poppins Light"/>
                <a:cs typeface="Poppins Light"/>
              </a:rPr>
              <a:t>Lorem Ipsum</a:t>
            </a:r>
          </a:p>
        </p:txBody>
      </p:sp>
      <p:sp>
        <p:nvSpPr>
          <p:cNvPr id="54286" name="TextBox 48"/>
          <p:cNvSpPr txBox="1">
            <a:spLocks noChangeArrowheads="1"/>
          </p:cNvSpPr>
          <p:nvPr/>
        </p:nvSpPr>
        <p:spPr bwMode="auto">
          <a:xfrm>
            <a:off x="3662363" y="3030538"/>
            <a:ext cx="652462" cy="461962"/>
          </a:xfrm>
          <a:prstGeom prst="rect">
            <a:avLst/>
          </a:prstGeom>
          <a:noFill/>
          <a:ln w="9525">
            <a:noFill/>
            <a:miter lim="800000"/>
            <a:headEnd/>
            <a:tailEnd/>
          </a:ln>
        </p:spPr>
        <p:txBody>
          <a:bodyPr wrap="none">
            <a:spAutoFit/>
          </a:bodyPr>
          <a:lstStyle/>
          <a:p>
            <a:pPr algn="ctr"/>
            <a:r>
              <a:rPr lang="en-US" sz="2400" b="1">
                <a:solidFill>
                  <a:schemeClr val="bg1"/>
                </a:solidFill>
                <a:latin typeface="Poppins Light"/>
                <a:ea typeface="Poppins Light"/>
                <a:cs typeface="Poppins Light"/>
              </a:rPr>
              <a:t>000</a:t>
            </a:r>
          </a:p>
        </p:txBody>
      </p:sp>
    </p:spTree>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extLst>
          </p:cNvPr>
          <p:cNvSpPr>
            <a:spLocks noGrp="1"/>
          </p:cNvSpPr>
          <p:nvPr>
            <p:ph type="pic" sz="quarter" idx="4294967295"/>
          </p:nvPr>
        </p:nvSpPr>
        <p:spPr>
          <a:xfrm>
            <a:off x="1365250" y="2043113"/>
            <a:ext cx="9461500" cy="2259012"/>
          </a:xfrm>
          <a:solidFill>
            <a:schemeClr val="bg1">
              <a:lumMod val="90000"/>
            </a:schemeClr>
          </a:solidFill>
        </p:spPr>
      </p:sp>
      <p:sp>
        <p:nvSpPr>
          <p:cNvPr id="12" name="Rectangle 11">
            <a:extLst>
              <a:ext uri="{FF2B5EF4-FFF2-40B4-BE49-F238E27FC236}"/>
            </a:extLst>
          </p:cNvPr>
          <p:cNvSpPr/>
          <p:nvPr/>
        </p:nvSpPr>
        <p:spPr>
          <a:xfrm>
            <a:off x="4635500" y="4730750"/>
            <a:ext cx="1557338" cy="307975"/>
          </a:xfrm>
          <a:prstGeom prst="rect">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spAutoFit/>
          </a:bodyPr>
          <a:lstStyle/>
          <a:p>
            <a:pPr algn="ctr" fontAlgn="auto">
              <a:spcBef>
                <a:spcPts val="0"/>
              </a:spcBef>
              <a:spcAft>
                <a:spcPts val="0"/>
              </a:spcAft>
              <a:defRPr/>
            </a:pPr>
            <a:r>
              <a:rPr lang="en-US" sz="1400" spc="300" dirty="0">
                <a:solidFill>
                  <a:schemeClr val="bg1"/>
                </a:solidFill>
              </a:rPr>
              <a:t>Lorem Ipsum</a:t>
            </a:r>
          </a:p>
        </p:txBody>
      </p:sp>
      <p:sp>
        <p:nvSpPr>
          <p:cNvPr id="32" name="TextBox 31">
            <a:extLst>
              <a:ext uri="{FF2B5EF4-FFF2-40B4-BE49-F238E27FC236}"/>
            </a:extLst>
          </p:cNvPr>
          <p:cNvSpPr txBox="1"/>
          <p:nvPr/>
        </p:nvSpPr>
        <p:spPr>
          <a:xfrm>
            <a:off x="4557713" y="5270500"/>
            <a:ext cx="2833687" cy="895350"/>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dunt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ut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endParaRPr lang="en-US" sz="1200" dirty="0">
              <a:solidFill>
                <a:schemeClr val="bg1">
                  <a:lumMod val="50000"/>
                </a:schemeClr>
              </a:solidFill>
              <a:latin typeface="+mn-lt"/>
              <a:cs typeface="Aharoni" panose="02010803020104030203" pitchFamily="2" charset="-79"/>
            </a:endParaRPr>
          </a:p>
        </p:txBody>
      </p:sp>
      <p:sp>
        <p:nvSpPr>
          <p:cNvPr id="34" name="TextBox 33">
            <a:extLst>
              <a:ext uri="{FF2B5EF4-FFF2-40B4-BE49-F238E27FC236}"/>
            </a:extLst>
          </p:cNvPr>
          <p:cNvSpPr txBox="1"/>
          <p:nvPr/>
        </p:nvSpPr>
        <p:spPr>
          <a:xfrm>
            <a:off x="7616825" y="5270500"/>
            <a:ext cx="2833688" cy="895350"/>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dunt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ut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endParaRPr lang="en-US" sz="1200" dirty="0">
              <a:solidFill>
                <a:schemeClr val="bg1">
                  <a:lumMod val="50000"/>
                </a:schemeClr>
              </a:solidFill>
              <a:latin typeface="+mn-lt"/>
              <a:cs typeface="Aharoni" panose="02010803020104030203" pitchFamily="2" charset="-79"/>
            </a:endParaRPr>
          </a:p>
        </p:txBody>
      </p:sp>
      <p:sp>
        <p:nvSpPr>
          <p:cNvPr id="13" name="Rectangle: Rounded Corners 1">
            <a:extLst>
              <a:ext uri="{FF2B5EF4-FFF2-40B4-BE49-F238E27FC236}"/>
            </a:extLst>
          </p:cNvPr>
          <p:cNvSpPr/>
          <p:nvPr/>
        </p:nvSpPr>
        <p:spPr>
          <a:xfrm>
            <a:off x="5613400" y="436563"/>
            <a:ext cx="965200" cy="1465262"/>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TextBox 13">
            <a:extLst>
              <a:ext uri="{FF2B5EF4-FFF2-40B4-BE49-F238E27FC236}"/>
            </a:extLst>
          </p:cNvPr>
          <p:cNvSpPr txBox="1"/>
          <p:nvPr/>
        </p:nvSpPr>
        <p:spPr>
          <a:xfrm>
            <a:off x="5281613" y="692150"/>
            <a:ext cx="1628775" cy="954088"/>
          </a:xfrm>
          <a:prstGeom prst="rect">
            <a:avLst/>
          </a:prstGeom>
          <a:noFill/>
        </p:spPr>
        <p:txBody>
          <a:bodyPr wrap="none">
            <a:spAutoFit/>
          </a:bodyPr>
          <a:lstStyle/>
          <a:p>
            <a:pPr algn="ctr"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algn="ct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sp>
        <p:nvSpPr>
          <p:cNvPr id="10" name="Rectangle 9">
            <a:extLst>
              <a:ext uri="{FF2B5EF4-FFF2-40B4-BE49-F238E27FC236}"/>
            </a:extLst>
          </p:cNvPr>
          <p:cNvSpPr/>
          <p:nvPr/>
        </p:nvSpPr>
        <p:spPr>
          <a:xfrm>
            <a:off x="7670800" y="4730750"/>
            <a:ext cx="1557338" cy="307975"/>
          </a:xfrm>
          <a:prstGeom prst="rect">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spAutoFit/>
          </a:bodyPr>
          <a:lstStyle/>
          <a:p>
            <a:pPr algn="ctr" fontAlgn="auto">
              <a:spcBef>
                <a:spcPts val="0"/>
              </a:spcBef>
              <a:spcAft>
                <a:spcPts val="0"/>
              </a:spcAft>
              <a:defRPr/>
            </a:pPr>
            <a:r>
              <a:rPr lang="en-US" sz="1400" spc="300" dirty="0">
                <a:solidFill>
                  <a:schemeClr val="bg1"/>
                </a:solidFill>
              </a:rPr>
              <a:t>Lorem Ipsum</a:t>
            </a:r>
          </a:p>
        </p:txBody>
      </p:sp>
    </p:spTree>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extLst>
          </p:cNvPr>
          <p:cNvSpPr>
            <a:spLocks noGrp="1"/>
          </p:cNvSpPr>
          <p:nvPr>
            <p:ph type="pic" idx="4294967295"/>
          </p:nvPr>
        </p:nvSpPr>
        <p:spPr>
          <a:xfrm>
            <a:off x="1028700" y="0"/>
            <a:ext cx="3460750" cy="3011488"/>
          </a:xfrm>
          <a:solidFill>
            <a:schemeClr val="bg1">
              <a:lumMod val="90000"/>
            </a:schemeClr>
          </a:solidFill>
        </p:spPr>
      </p:sp>
      <p:sp>
        <p:nvSpPr>
          <p:cNvPr id="6" name="Rectangle 5">
            <a:extLst>
              <a:ext uri="{FF2B5EF4-FFF2-40B4-BE49-F238E27FC236}"/>
            </a:extLst>
          </p:cNvPr>
          <p:cNvSpPr/>
          <p:nvPr/>
        </p:nvSpPr>
        <p:spPr>
          <a:xfrm>
            <a:off x="1028700" y="0"/>
            <a:ext cx="3443288" cy="3011488"/>
          </a:xfrm>
          <a:prstGeom prst="rect">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Rounded Corners 6">
            <a:extLst>
              <a:ext uri="{FF2B5EF4-FFF2-40B4-BE49-F238E27FC236}"/>
            </a:extLst>
          </p:cNvPr>
          <p:cNvSpPr/>
          <p:nvPr/>
        </p:nvSpPr>
        <p:spPr>
          <a:xfrm>
            <a:off x="1562100" y="4514850"/>
            <a:ext cx="966788"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extBox 7">
            <a:extLst>
              <a:ext uri="{FF2B5EF4-FFF2-40B4-BE49-F238E27FC236}"/>
            </a:extLst>
          </p:cNvPr>
          <p:cNvSpPr txBox="1"/>
          <p:nvPr/>
        </p:nvSpPr>
        <p:spPr>
          <a:xfrm>
            <a:off x="1770063" y="4471988"/>
            <a:ext cx="1627187" cy="954087"/>
          </a:xfrm>
          <a:prstGeom prst="rect">
            <a:avLst/>
          </a:prstGeom>
          <a:noFill/>
        </p:spPr>
        <p:txBody>
          <a:bodyPr wrap="none">
            <a:spAutoFit/>
          </a:bodyPr>
          <a:lstStyle/>
          <a:p>
            <a:pPr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grpSp>
        <p:nvGrpSpPr>
          <p:cNvPr id="57349" name="Group 33"/>
          <p:cNvGrpSpPr>
            <a:grpSpLocks/>
          </p:cNvGrpSpPr>
          <p:nvPr/>
        </p:nvGrpSpPr>
        <p:grpSpPr bwMode="auto">
          <a:xfrm>
            <a:off x="6053138" y="4164013"/>
            <a:ext cx="469900" cy="471487"/>
            <a:chOff x="5860698" y="4540559"/>
            <a:chExt cx="470604" cy="470604"/>
          </a:xfrm>
        </p:grpSpPr>
        <p:sp>
          <p:nvSpPr>
            <p:cNvPr id="20" name="Oval 19">
              <a:extLst>
                <a:ext uri="{FF2B5EF4-FFF2-40B4-BE49-F238E27FC236}"/>
              </a:extLst>
            </p:cNvPr>
            <p:cNvSpPr/>
            <p:nvPr/>
          </p:nvSpPr>
          <p:spPr>
            <a:xfrm>
              <a:off x="5860698" y="4540559"/>
              <a:ext cx="470604" cy="470604"/>
            </a:xfrm>
            <a:prstGeom prst="ellipse">
              <a:avLst/>
            </a:prstGeom>
            <a:solidFill>
              <a:srgbClr val="54BC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dirty="0">
                <a:solidFill>
                  <a:schemeClr val="tx1">
                    <a:lumMod val="50000"/>
                    <a:lumOff val="50000"/>
                  </a:schemeClr>
                </a:solidFill>
                <a:latin typeface="+mj-lt"/>
              </a:endParaRPr>
            </a:p>
          </p:txBody>
        </p:sp>
        <p:grpSp>
          <p:nvGrpSpPr>
            <p:cNvPr id="21" name="Group 20">
              <a:extLst>
                <a:ext uri="{FF2B5EF4-FFF2-40B4-BE49-F238E27FC236}"/>
              </a:extLst>
            </p:cNvPr>
            <p:cNvGrpSpPr/>
            <p:nvPr/>
          </p:nvGrpSpPr>
          <p:grpSpPr>
            <a:xfrm>
              <a:off x="5991135" y="4670996"/>
              <a:ext cx="209731" cy="209731"/>
              <a:chOff x="3498967" y="3049909"/>
              <a:chExt cx="464344" cy="464344"/>
            </a:xfrm>
            <a:solidFill>
              <a:schemeClr val="bg1"/>
            </a:solidFill>
          </p:grpSpPr>
          <p:sp>
            <p:nvSpPr>
              <p:cNvPr id="22" name="AutoShape 126">
                <a:extLst>
                  <a:ext uri="{FF2B5EF4-FFF2-40B4-BE49-F238E27FC236}"/>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ext uri="{AF507438-7753-43e0-B8FC-AC1667EBCBE1}"/>
              </a:extLst>
            </p:spPr>
            <p:txBody>
              <a:bodyPr lIns="11906" tIns="11906" rIns="11906" bIns="11906" anchor="ctr"/>
              <a:lstStyle/>
              <a:p>
                <a:pPr algn="ctr" defTabSz="142875" hangingPunct="0">
                  <a:defRPr/>
                </a:pPr>
                <a:endParaRPr lang="en-US" sz="1200" dirty="0">
                  <a:solidFill>
                    <a:schemeClr val="tx1">
                      <a:lumMod val="50000"/>
                      <a:lumOff val="50000"/>
                    </a:schemeClr>
                  </a:solidFill>
                  <a:effectLst>
                    <a:outerShdw blurRad="38100" dist="38100" dir="2700000" algn="tl">
                      <a:srgbClr val="000000"/>
                    </a:outerShdw>
                  </a:effectLst>
                  <a:latin typeface="+mj-lt"/>
                  <a:cs typeface="+mn-cs"/>
                  <a:sym typeface="Gill Sans" charset="0"/>
                </a:endParaRPr>
              </a:p>
            </p:txBody>
          </p:sp>
          <p:sp>
            <p:nvSpPr>
              <p:cNvPr id="23" name="AutoShape 127">
                <a:extLst>
                  <a:ext uri="{FF2B5EF4-FFF2-40B4-BE49-F238E27FC236}"/>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ext uri="{AF507438-7753-43e0-B8FC-AC1667EBCBE1}"/>
              </a:extLst>
            </p:spPr>
            <p:txBody>
              <a:bodyPr lIns="11906" tIns="11906" rIns="11906" bIns="11906" anchor="ctr"/>
              <a:lstStyle/>
              <a:p>
                <a:pPr algn="ctr" defTabSz="142875" hangingPunct="0">
                  <a:defRPr/>
                </a:pPr>
                <a:endParaRPr lang="en-US" sz="1200" dirty="0">
                  <a:solidFill>
                    <a:schemeClr val="tx1">
                      <a:lumMod val="50000"/>
                      <a:lumOff val="50000"/>
                    </a:schemeClr>
                  </a:solidFill>
                  <a:effectLst>
                    <a:outerShdw blurRad="38100" dist="38100" dir="2700000" algn="tl">
                      <a:srgbClr val="000000"/>
                    </a:outerShdw>
                  </a:effectLst>
                  <a:latin typeface="+mj-lt"/>
                  <a:cs typeface="+mn-cs"/>
                  <a:sym typeface="Gill Sans" charset="0"/>
                </a:endParaRPr>
              </a:p>
            </p:txBody>
          </p:sp>
        </p:grpSp>
      </p:grpSp>
      <p:sp>
        <p:nvSpPr>
          <p:cNvPr id="37" name="TextBox 36">
            <a:extLst>
              <a:ext uri="{FF2B5EF4-FFF2-40B4-BE49-F238E27FC236}"/>
            </a:extLst>
          </p:cNvPr>
          <p:cNvSpPr txBox="1"/>
          <p:nvPr/>
        </p:nvSpPr>
        <p:spPr>
          <a:xfrm>
            <a:off x="5953125" y="4721225"/>
            <a:ext cx="4676775" cy="895350"/>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dunt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ut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a:t>
            </a:r>
          </a:p>
        </p:txBody>
      </p:sp>
      <p:sp>
        <p:nvSpPr>
          <p:cNvPr id="57351" name="TextBox 38"/>
          <p:cNvSpPr txBox="1">
            <a:spLocks noChangeArrowheads="1"/>
          </p:cNvSpPr>
          <p:nvPr/>
        </p:nvSpPr>
        <p:spPr bwMode="auto">
          <a:xfrm>
            <a:off x="6810375" y="4230688"/>
            <a:ext cx="1292225" cy="338137"/>
          </a:xfrm>
          <a:prstGeom prst="rect">
            <a:avLst/>
          </a:prstGeom>
          <a:noFill/>
          <a:ln w="9525">
            <a:noFill/>
            <a:miter lim="800000"/>
            <a:headEnd/>
            <a:tailEnd/>
          </a:ln>
        </p:spPr>
        <p:txBody>
          <a:bodyPr wrap="none">
            <a:spAutoFit/>
          </a:bodyPr>
          <a:lstStyle/>
          <a:p>
            <a:r>
              <a:rPr lang="en-US" sz="1600" b="1">
                <a:latin typeface="Poppins Light"/>
                <a:ea typeface="Poppins Light"/>
                <a:cs typeface="Poppins Light"/>
              </a:rPr>
              <a:t>Lorem Ipsum</a:t>
            </a:r>
          </a:p>
        </p:txBody>
      </p:sp>
      <p:sp>
        <p:nvSpPr>
          <p:cNvPr id="57352" name="TextBox 40"/>
          <p:cNvSpPr txBox="1">
            <a:spLocks noChangeArrowheads="1"/>
          </p:cNvSpPr>
          <p:nvPr/>
        </p:nvSpPr>
        <p:spPr bwMode="auto">
          <a:xfrm>
            <a:off x="9925050" y="4230688"/>
            <a:ext cx="704850" cy="338137"/>
          </a:xfrm>
          <a:prstGeom prst="rect">
            <a:avLst/>
          </a:prstGeom>
          <a:noFill/>
          <a:ln w="9525">
            <a:noFill/>
            <a:miter lim="800000"/>
            <a:headEnd/>
            <a:tailEnd/>
          </a:ln>
        </p:spPr>
        <p:txBody>
          <a:bodyPr wrap="none">
            <a:spAutoFit/>
          </a:bodyPr>
          <a:lstStyle/>
          <a:p>
            <a:pPr algn="r"/>
            <a:r>
              <a:rPr lang="en-US" sz="1600" b="1">
                <a:latin typeface="Poppins Light"/>
                <a:ea typeface="Poppins Light"/>
                <a:cs typeface="Poppins Light"/>
              </a:rPr>
              <a:t>00000</a:t>
            </a:r>
          </a:p>
        </p:txBody>
      </p:sp>
      <p:sp>
        <p:nvSpPr>
          <p:cNvPr id="57353" name="TextBox 43"/>
          <p:cNvSpPr txBox="1">
            <a:spLocks noChangeArrowheads="1"/>
          </p:cNvSpPr>
          <p:nvPr/>
        </p:nvSpPr>
        <p:spPr bwMode="auto">
          <a:xfrm>
            <a:off x="1698625" y="1193800"/>
            <a:ext cx="722313" cy="339725"/>
          </a:xfrm>
          <a:prstGeom prst="rect">
            <a:avLst/>
          </a:prstGeom>
          <a:noFill/>
          <a:ln w="9525">
            <a:noFill/>
            <a:miter lim="800000"/>
            <a:headEnd/>
            <a:tailEnd/>
          </a:ln>
        </p:spPr>
        <p:txBody>
          <a:bodyPr wrap="none">
            <a:spAutoFit/>
          </a:bodyPr>
          <a:lstStyle/>
          <a:p>
            <a:r>
              <a:rPr lang="en-US" sz="1600" b="1">
                <a:solidFill>
                  <a:schemeClr val="bg1"/>
                </a:solidFill>
                <a:latin typeface="Poppins Light"/>
                <a:ea typeface="Poppins Light"/>
                <a:cs typeface="Poppins Light"/>
              </a:rPr>
              <a:t>Lorem</a:t>
            </a:r>
          </a:p>
        </p:txBody>
      </p:sp>
      <p:grpSp>
        <p:nvGrpSpPr>
          <p:cNvPr id="57354" name="Group 1"/>
          <p:cNvGrpSpPr>
            <a:grpSpLocks/>
          </p:cNvGrpSpPr>
          <p:nvPr/>
        </p:nvGrpSpPr>
        <p:grpSpPr bwMode="auto">
          <a:xfrm>
            <a:off x="1814513" y="482600"/>
            <a:ext cx="471487" cy="469900"/>
            <a:chOff x="1476776" y="482497"/>
            <a:chExt cx="470604" cy="470604"/>
          </a:xfrm>
        </p:grpSpPr>
        <p:sp>
          <p:nvSpPr>
            <p:cNvPr id="46" name="Oval 45">
              <a:extLst>
                <a:ext uri="{FF2B5EF4-FFF2-40B4-BE49-F238E27FC236}"/>
              </a:extLst>
            </p:cNvPr>
            <p:cNvSpPr/>
            <p:nvPr/>
          </p:nvSpPr>
          <p:spPr>
            <a:xfrm>
              <a:off x="1476776" y="482497"/>
              <a:ext cx="470604" cy="470604"/>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dirty="0">
                <a:latin typeface="+mj-lt"/>
              </a:endParaRPr>
            </a:p>
          </p:txBody>
        </p:sp>
        <p:grpSp>
          <p:nvGrpSpPr>
            <p:cNvPr id="47" name="Group 46">
              <a:extLst>
                <a:ext uri="{FF2B5EF4-FFF2-40B4-BE49-F238E27FC236}"/>
              </a:extLst>
            </p:cNvPr>
            <p:cNvGrpSpPr/>
            <p:nvPr/>
          </p:nvGrpSpPr>
          <p:grpSpPr>
            <a:xfrm>
              <a:off x="1607213" y="612934"/>
              <a:ext cx="209731" cy="209731"/>
              <a:chOff x="4427654" y="3049909"/>
              <a:chExt cx="464344" cy="464344"/>
            </a:xfrm>
            <a:solidFill>
              <a:schemeClr val="accent4"/>
            </a:solidFill>
          </p:grpSpPr>
          <p:sp>
            <p:nvSpPr>
              <p:cNvPr id="48" name="AutoShape 123">
                <a:extLst>
                  <a:ext uri="{FF2B5EF4-FFF2-40B4-BE49-F238E27FC236}"/>
                </a:extLst>
              </p:cNvPr>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ext uri="{AF507438-7753-43e0-B8FC-AC1667EBCBE1}"/>
              </a:extLst>
            </p:spPr>
            <p:txBody>
              <a:bodyPr lIns="11906" tIns="11906" rIns="11906" bIns="11906" anchor="ctr"/>
              <a:lstStyle/>
              <a:p>
                <a:pPr algn="ctr" defTabSz="142875" hangingPunct="0">
                  <a:defRPr/>
                </a:pPr>
                <a:endParaRPr lang="en-US" sz="1200" dirty="0">
                  <a:solidFill>
                    <a:srgbClr val="FFFFFF"/>
                  </a:solidFill>
                  <a:effectLst>
                    <a:outerShdw blurRad="38100" dist="38100" dir="2700000" algn="tl">
                      <a:srgbClr val="000000"/>
                    </a:outerShdw>
                  </a:effectLst>
                  <a:latin typeface="+mj-lt"/>
                  <a:cs typeface="+mn-cs"/>
                  <a:sym typeface="Gill Sans" charset="0"/>
                </a:endParaRPr>
              </a:p>
            </p:txBody>
          </p:sp>
          <p:sp>
            <p:nvSpPr>
              <p:cNvPr id="49" name="AutoShape 124">
                <a:extLst>
                  <a:ext uri="{FF2B5EF4-FFF2-40B4-BE49-F238E27FC236}"/>
                </a:extLst>
              </p:cNvPr>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ext uri="{AF507438-7753-43e0-B8FC-AC1667EBCBE1}"/>
              </a:extLst>
            </p:spPr>
            <p:txBody>
              <a:bodyPr lIns="11906" tIns="11906" rIns="11906" bIns="11906" anchor="ctr"/>
              <a:lstStyle/>
              <a:p>
                <a:pPr algn="ctr" defTabSz="142875" hangingPunct="0">
                  <a:defRPr/>
                </a:pPr>
                <a:endParaRPr lang="en-US" sz="1200" dirty="0">
                  <a:solidFill>
                    <a:srgbClr val="FFFFFF"/>
                  </a:solidFill>
                  <a:effectLst>
                    <a:outerShdw blurRad="38100" dist="38100" dir="2700000" algn="tl">
                      <a:srgbClr val="000000"/>
                    </a:outerShdw>
                  </a:effectLst>
                  <a:latin typeface="+mj-lt"/>
                  <a:cs typeface="+mn-cs"/>
                  <a:sym typeface="Gill Sans" charset="0"/>
                </a:endParaRPr>
              </a:p>
            </p:txBody>
          </p:sp>
          <p:sp>
            <p:nvSpPr>
              <p:cNvPr id="50" name="AutoShape 125">
                <a:extLst>
                  <a:ext uri="{FF2B5EF4-FFF2-40B4-BE49-F238E27FC236}"/>
                </a:extLst>
              </p:cNvPr>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ext uri="{AF507438-7753-43e0-B8FC-AC1667EBCBE1}"/>
              </a:extLst>
            </p:spPr>
            <p:txBody>
              <a:bodyPr lIns="11906" tIns="11906" rIns="11906" bIns="11906" anchor="ctr"/>
              <a:lstStyle/>
              <a:p>
                <a:pPr algn="ctr" defTabSz="142875" hangingPunct="0">
                  <a:defRPr/>
                </a:pPr>
                <a:endParaRPr lang="en-US" sz="1200" dirty="0">
                  <a:solidFill>
                    <a:srgbClr val="FFFFFF"/>
                  </a:solidFill>
                  <a:effectLst>
                    <a:outerShdw blurRad="38100" dist="38100" dir="2700000" algn="tl">
                      <a:srgbClr val="000000"/>
                    </a:outerShdw>
                  </a:effectLst>
                  <a:latin typeface="+mj-lt"/>
                  <a:cs typeface="+mn-cs"/>
                  <a:sym typeface="Gill Sans" charset="0"/>
                </a:endParaRPr>
              </a:p>
            </p:txBody>
          </p:sp>
        </p:grpSp>
      </p:grpSp>
      <p:sp>
        <p:nvSpPr>
          <p:cNvPr id="57355" name="TextBox 51"/>
          <p:cNvSpPr txBox="1">
            <a:spLocks noChangeArrowheads="1"/>
          </p:cNvSpPr>
          <p:nvPr/>
        </p:nvSpPr>
        <p:spPr bwMode="auto">
          <a:xfrm>
            <a:off x="1246188" y="1635125"/>
            <a:ext cx="2565400" cy="893763"/>
          </a:xfrm>
          <a:prstGeom prst="rect">
            <a:avLst/>
          </a:prstGeom>
          <a:noFill/>
          <a:ln w="9525">
            <a:noFill/>
            <a:miter lim="800000"/>
            <a:headEnd/>
            <a:tailEnd/>
          </a:ln>
        </p:spPr>
        <p:txBody>
          <a:bodyPr>
            <a:spAutoFit/>
          </a:bodyPr>
          <a:lstStyle/>
          <a:p>
            <a:pPr algn="ctr">
              <a:lnSpc>
                <a:spcPct val="150000"/>
              </a:lnSpc>
            </a:pPr>
            <a:r>
              <a:rPr lang="en-US" sz="1200">
                <a:solidFill>
                  <a:schemeClr val="bg1"/>
                </a:solidFill>
                <a:latin typeface="Calibri" pitchFamily="34" charset="0"/>
                <a:ea typeface="Aharoni"/>
                <a:cs typeface="Aharoni"/>
              </a:rPr>
              <a:t>“Lorem ipsum dolor sit amet, constur adipis cing elit tempor i amet, con ectetur ectetur a</a:t>
            </a:r>
          </a:p>
        </p:txBody>
      </p:sp>
      <p:sp>
        <p:nvSpPr>
          <p:cNvPr id="9" name="Picture Placeholder 8">
            <a:extLst>
              <a:ext uri="{FF2B5EF4-FFF2-40B4-BE49-F238E27FC236}"/>
            </a:extLst>
          </p:cNvPr>
          <p:cNvSpPr>
            <a:spLocks noGrp="1"/>
          </p:cNvSpPr>
          <p:nvPr>
            <p:ph type="pic" idx="4294967295"/>
          </p:nvPr>
        </p:nvSpPr>
        <p:spPr>
          <a:xfrm>
            <a:off x="4471988" y="0"/>
            <a:ext cx="7720012" cy="3011488"/>
          </a:xfrm>
          <a:solidFill>
            <a:schemeClr val="bg1">
              <a:lumMod val="90000"/>
            </a:schemeClr>
          </a:solidFill>
        </p:spPr>
      </p:sp>
    </p:spTree>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extLst>
          </p:cNvPr>
          <p:cNvSpPr>
            <a:spLocks noGrp="1"/>
          </p:cNvSpPr>
          <p:nvPr>
            <p:ph type="pic" idx="4294967295"/>
          </p:nvPr>
        </p:nvSpPr>
        <p:spPr>
          <a:xfrm>
            <a:off x="6683375" y="504825"/>
            <a:ext cx="4070350" cy="5248275"/>
          </a:xfrm>
          <a:solidFill>
            <a:schemeClr val="bg1">
              <a:lumMod val="90000"/>
            </a:schemeClr>
          </a:solidFill>
        </p:spPr>
      </p:sp>
      <p:sp>
        <p:nvSpPr>
          <p:cNvPr id="5" name="Rectangle: Rounded Corners 4">
            <a:extLst>
              <a:ext uri="{FF2B5EF4-FFF2-40B4-BE49-F238E27FC236}"/>
            </a:extLst>
          </p:cNvPr>
          <p:cNvSpPr/>
          <p:nvPr/>
        </p:nvSpPr>
        <p:spPr>
          <a:xfrm>
            <a:off x="925513" y="1731963"/>
            <a:ext cx="966787"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5">
            <a:extLst>
              <a:ext uri="{FF2B5EF4-FFF2-40B4-BE49-F238E27FC236}"/>
            </a:extLst>
          </p:cNvPr>
          <p:cNvSpPr txBox="1"/>
          <p:nvPr/>
        </p:nvSpPr>
        <p:spPr>
          <a:xfrm>
            <a:off x="1133475" y="2087563"/>
            <a:ext cx="1627188" cy="954087"/>
          </a:xfrm>
          <a:prstGeom prst="rect">
            <a:avLst/>
          </a:prstGeom>
          <a:noFill/>
        </p:spPr>
        <p:txBody>
          <a:bodyPr wrap="none">
            <a:spAutoFit/>
          </a:bodyPr>
          <a:lstStyle/>
          <a:p>
            <a:pPr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sp>
        <p:nvSpPr>
          <p:cNvPr id="12" name="TextBox 11">
            <a:extLst>
              <a:ext uri="{FF2B5EF4-FFF2-40B4-BE49-F238E27FC236}"/>
            </a:extLst>
          </p:cNvPr>
          <p:cNvSpPr txBox="1"/>
          <p:nvPr/>
        </p:nvSpPr>
        <p:spPr>
          <a:xfrm>
            <a:off x="1133475" y="5329238"/>
            <a:ext cx="3857625" cy="617537"/>
          </a:xfrm>
          <a:prstGeom prst="rect">
            <a:avLst/>
          </a:prstGeom>
          <a:noFill/>
        </p:spPr>
        <p:txBody>
          <a:bodyPr>
            <a:spAutoFit/>
          </a:bodyPr>
          <a:lstStyle/>
          <a:p>
            <a:pPr algn="just"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dunt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ut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endParaRPr lang="en-US" sz="1200" dirty="0">
              <a:solidFill>
                <a:schemeClr val="bg1">
                  <a:lumMod val="50000"/>
                </a:schemeClr>
              </a:solidFill>
              <a:latin typeface="+mn-lt"/>
              <a:cs typeface="Aharoni" panose="02010803020104030203" pitchFamily="2" charset="-79"/>
            </a:endParaRPr>
          </a:p>
        </p:txBody>
      </p:sp>
      <p:sp>
        <p:nvSpPr>
          <p:cNvPr id="59397" name="TextBox 13"/>
          <p:cNvSpPr txBox="1">
            <a:spLocks noChangeArrowheads="1"/>
          </p:cNvSpPr>
          <p:nvPr/>
        </p:nvSpPr>
        <p:spPr bwMode="auto">
          <a:xfrm>
            <a:off x="1133475" y="4881563"/>
            <a:ext cx="722313" cy="338137"/>
          </a:xfrm>
          <a:prstGeom prst="rect">
            <a:avLst/>
          </a:prstGeom>
          <a:noFill/>
          <a:ln w="9525">
            <a:noFill/>
            <a:miter lim="800000"/>
            <a:headEnd/>
            <a:tailEnd/>
          </a:ln>
        </p:spPr>
        <p:txBody>
          <a:bodyPr wrap="none">
            <a:spAutoFit/>
          </a:bodyPr>
          <a:lstStyle/>
          <a:p>
            <a:r>
              <a:rPr lang="en-US" sz="1600" b="1">
                <a:latin typeface="Poppins Light"/>
                <a:ea typeface="Poppins Light"/>
                <a:cs typeface="Poppins Light"/>
              </a:rPr>
              <a:t>Lorem</a:t>
            </a:r>
          </a:p>
        </p:txBody>
      </p:sp>
      <p:sp>
        <p:nvSpPr>
          <p:cNvPr id="17" name="Rectangle 16">
            <a:extLst>
              <a:ext uri="{FF2B5EF4-FFF2-40B4-BE49-F238E27FC236}"/>
            </a:extLst>
          </p:cNvPr>
          <p:cNvSpPr/>
          <p:nvPr/>
        </p:nvSpPr>
        <p:spPr>
          <a:xfrm>
            <a:off x="1228725" y="3481388"/>
            <a:ext cx="2335213" cy="1117600"/>
          </a:xfrm>
          <a:prstGeom prst="rect">
            <a:avLst/>
          </a:prstGeom>
          <a:solidFill>
            <a:srgbClr val="082E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59399" name="TextBox 21"/>
          <p:cNvSpPr txBox="1">
            <a:spLocks noChangeArrowheads="1"/>
          </p:cNvSpPr>
          <p:nvPr/>
        </p:nvSpPr>
        <p:spPr bwMode="auto">
          <a:xfrm>
            <a:off x="1924050" y="3717925"/>
            <a:ext cx="588963" cy="277813"/>
          </a:xfrm>
          <a:prstGeom prst="rect">
            <a:avLst/>
          </a:prstGeom>
          <a:noFill/>
          <a:ln w="9525">
            <a:noFill/>
            <a:miter lim="800000"/>
            <a:headEnd/>
            <a:tailEnd/>
          </a:ln>
        </p:spPr>
        <p:txBody>
          <a:bodyPr wrap="none">
            <a:spAutoFit/>
          </a:bodyPr>
          <a:lstStyle/>
          <a:p>
            <a:r>
              <a:rPr lang="en-US" sz="1200" b="1">
                <a:solidFill>
                  <a:schemeClr val="bg1"/>
                </a:solidFill>
                <a:latin typeface="Poppins Light"/>
                <a:ea typeface="Poppins Light"/>
                <a:cs typeface="Poppins Light"/>
              </a:rPr>
              <a:t>Lorem</a:t>
            </a:r>
          </a:p>
        </p:txBody>
      </p:sp>
      <p:grpSp>
        <p:nvGrpSpPr>
          <p:cNvPr id="23" name="Group 80">
            <a:extLst>
              <a:ext uri="{FF2B5EF4-FFF2-40B4-BE49-F238E27FC236}"/>
            </a:extLst>
          </p:cNvPr>
          <p:cNvGrpSpPr/>
          <p:nvPr/>
        </p:nvGrpSpPr>
        <p:grpSpPr>
          <a:xfrm>
            <a:off x="1502741" y="3856874"/>
            <a:ext cx="274694" cy="366676"/>
            <a:chOff x="1724713" y="4548862"/>
            <a:chExt cx="274694" cy="366676"/>
          </a:xfrm>
          <a:solidFill>
            <a:schemeClr val="bg1"/>
          </a:solidFill>
        </p:grpSpPr>
        <p:sp>
          <p:nvSpPr>
            <p:cNvPr id="24" name="AutoShape 108">
              <a:extLst>
                <a:ext uri="{FF2B5EF4-FFF2-40B4-BE49-F238E27FC236}"/>
              </a:extLst>
            </p:cNvPr>
            <p:cNvSpPr>
              <a:spLocks/>
            </p:cNvSpPr>
            <p:nvPr/>
          </p:nvSpPr>
          <p:spPr bwMode="auto">
            <a:xfrm>
              <a:off x="1792917" y="4617692"/>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ext uri="{AF507438-7753-43e0-B8FC-AC1667EBCBE1}"/>
            </a:extLst>
          </p:spPr>
          <p:txBody>
            <a:bodyPr lIns="38100" tIns="38100" rIns="38100" bIns="38100" anchor="ctr"/>
            <a:lstStyle/>
            <a:p>
              <a:pPr defTabSz="457200" fontAlgn="auto">
                <a:spcBef>
                  <a:spcPts val="0"/>
                </a:spcBef>
                <a:spcAft>
                  <a:spcPts val="0"/>
                </a:spcAft>
                <a:defRPr/>
              </a:pPr>
              <a:endParaRPr lang="en-US" sz="3000" dirty="0">
                <a:solidFill>
                  <a:srgbClr val="FFFFFF"/>
                </a:solidFill>
                <a:effectLst>
                  <a:outerShdw blurRad="38100" dist="38100" dir="2700000" algn="tl">
                    <a:srgbClr val="000000"/>
                  </a:outerShdw>
                </a:effectLst>
                <a:latin typeface="+mn-lt"/>
                <a:cs typeface="+mn-cs"/>
              </a:endParaRPr>
            </a:p>
          </p:txBody>
        </p:sp>
        <p:sp>
          <p:nvSpPr>
            <p:cNvPr id="25" name="AutoShape 109">
              <a:extLst>
                <a:ext uri="{FF2B5EF4-FFF2-40B4-BE49-F238E27FC236}"/>
              </a:extLst>
            </p:cNvPr>
            <p:cNvSpPr>
              <a:spLocks/>
            </p:cNvSpPr>
            <p:nvPr/>
          </p:nvSpPr>
          <p:spPr bwMode="auto">
            <a:xfrm>
              <a:off x="1724713" y="4548862"/>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ext uri="{AF507438-7753-43e0-B8FC-AC1667EBCBE1}"/>
            </a:extLst>
          </p:spPr>
          <p:txBody>
            <a:bodyPr lIns="38100" tIns="38100" rIns="38100" bIns="38100" anchor="ctr"/>
            <a:lstStyle/>
            <a:p>
              <a:pPr defTabSz="457200" fontAlgn="auto">
                <a:spcBef>
                  <a:spcPts val="0"/>
                </a:spcBef>
                <a:spcAft>
                  <a:spcPts val="0"/>
                </a:spcAft>
                <a:defRPr/>
              </a:pPr>
              <a:endParaRPr lang="en-US" sz="3000">
                <a:solidFill>
                  <a:srgbClr val="FFFFFF"/>
                </a:solidFill>
                <a:effectLst>
                  <a:outerShdw blurRad="38100" dist="38100" dir="2700000" algn="tl">
                    <a:srgbClr val="000000"/>
                  </a:outerShdw>
                </a:effectLst>
                <a:latin typeface="+mn-lt"/>
                <a:cs typeface="+mn-cs"/>
              </a:endParaRPr>
            </a:p>
          </p:txBody>
        </p:sp>
      </p:grpSp>
      <p:sp>
        <p:nvSpPr>
          <p:cNvPr id="59401" name="TextBox 26"/>
          <p:cNvSpPr txBox="1">
            <a:spLocks noChangeArrowheads="1"/>
          </p:cNvSpPr>
          <p:nvPr/>
        </p:nvSpPr>
        <p:spPr bwMode="auto">
          <a:xfrm>
            <a:off x="1924050" y="3994150"/>
            <a:ext cx="1365250" cy="400050"/>
          </a:xfrm>
          <a:prstGeom prst="rect">
            <a:avLst/>
          </a:prstGeom>
          <a:noFill/>
          <a:ln w="9525">
            <a:noFill/>
            <a:miter lim="800000"/>
            <a:headEnd/>
            <a:tailEnd/>
          </a:ln>
        </p:spPr>
        <p:txBody>
          <a:bodyPr>
            <a:spAutoFit/>
          </a:bodyPr>
          <a:lstStyle/>
          <a:p>
            <a:pPr algn="just"/>
            <a:r>
              <a:rPr lang="en-US" sz="1000">
                <a:solidFill>
                  <a:schemeClr val="bg1"/>
                </a:solidFill>
                <a:latin typeface="Calibri" pitchFamily="34" charset="0"/>
                <a:ea typeface="Aharoni"/>
                <a:cs typeface="Aharoni"/>
              </a:rPr>
              <a:t>“Lorem ipsum dolor sit amet, cons ectetur</a:t>
            </a:r>
          </a:p>
        </p:txBody>
      </p:sp>
    </p:spTree>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extLst>
          </p:cNvPr>
          <p:cNvSpPr>
            <a:spLocks noGrp="1"/>
          </p:cNvSpPr>
          <p:nvPr>
            <p:ph type="pic" idx="4294967295"/>
          </p:nvPr>
        </p:nvSpPr>
        <p:spPr>
          <a:xfrm>
            <a:off x="6683375" y="504825"/>
            <a:ext cx="4070350" cy="5248275"/>
          </a:xfrm>
          <a:solidFill>
            <a:schemeClr val="bg1">
              <a:lumMod val="90000"/>
            </a:schemeClr>
          </a:solidFill>
        </p:spPr>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01" name="Chart 3"/>
          <p:cNvGraphicFramePr>
            <a:graphicFrameLocks/>
          </p:cNvGraphicFramePr>
          <p:nvPr/>
        </p:nvGraphicFramePr>
        <p:xfrm>
          <a:off x="1312863" y="2132013"/>
          <a:ext cx="9566275" cy="2782887"/>
        </p:xfrm>
        <a:graphic>
          <a:graphicData uri="http://schemas.openxmlformats.org/presentationml/2006/ole">
            <p:oleObj spid="_x0000_s102401" r:id="rId3" imgW="9571550" imgH="2780017" progId="Excel.Chart.8">
              <p:embed/>
            </p:oleObj>
          </a:graphicData>
        </a:graphic>
      </p:graphicFrame>
      <p:sp>
        <p:nvSpPr>
          <p:cNvPr id="5" name="Rectangle 4">
            <a:extLst>
              <a:ext uri="{FF2B5EF4-FFF2-40B4-BE49-F238E27FC236}"/>
            </a:extLst>
          </p:cNvPr>
          <p:cNvSpPr/>
          <p:nvPr/>
        </p:nvSpPr>
        <p:spPr>
          <a:xfrm>
            <a:off x="2593975" y="5146675"/>
            <a:ext cx="7004050" cy="706438"/>
          </a:xfrm>
          <a:prstGeom prst="rect">
            <a:avLst/>
          </a:prstGeom>
        </p:spPr>
        <p:txBody>
          <a:bodyPr>
            <a:spAutoFit/>
          </a:bodyPr>
          <a:lstStyle/>
          <a:p>
            <a:pPr algn="ctr" fontAlgn="auto">
              <a:lnSpc>
                <a:spcPct val="150000"/>
              </a:lnSpc>
              <a:spcBef>
                <a:spcPts val="0"/>
              </a:spcBef>
              <a:spcAft>
                <a:spcPts val="0"/>
              </a:spcAft>
              <a:defRPr/>
            </a:pPr>
            <a:r>
              <a:rPr lang="id-ID" sz="1400" dirty="0">
                <a:solidFill>
                  <a:schemeClr val="tx2">
                    <a:lumMod val="90000"/>
                    <a:lumOff val="10000"/>
                  </a:schemeClr>
                </a:solidFill>
                <a:latin typeface="+mn-lt"/>
                <a:cs typeface="Segoe UI Light" panose="020B0502040204020203" pitchFamily="34" charset="0"/>
              </a:rPr>
              <a:t>The quick, brown fox jumps over a lazy dog. DJs flock by when MTV ax quiz prog. ax quiz prog. The quick, brown fox jumps over a lazy dog. DJs flock by when MTV ax quiz prog</a:t>
            </a:r>
            <a:endParaRPr lang="en-US" sz="1400" dirty="0">
              <a:solidFill>
                <a:schemeClr val="tx2">
                  <a:lumMod val="90000"/>
                  <a:lumOff val="10000"/>
                </a:schemeClr>
              </a:solidFill>
              <a:latin typeface="+mn-lt"/>
              <a:cs typeface="Segoe UI Light" panose="020B0502040204020203" pitchFamily="34" charset="0"/>
            </a:endParaRPr>
          </a:p>
        </p:txBody>
      </p:sp>
      <p:sp>
        <p:nvSpPr>
          <p:cNvPr id="2" name="Rectangle: Rounded Corners 1">
            <a:extLst>
              <a:ext uri="{FF2B5EF4-FFF2-40B4-BE49-F238E27FC236}"/>
            </a:extLst>
          </p:cNvPr>
          <p:cNvSpPr/>
          <p:nvPr/>
        </p:nvSpPr>
        <p:spPr>
          <a:xfrm>
            <a:off x="5613400" y="436563"/>
            <a:ext cx="965200" cy="1465262"/>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a:extLst>
              <a:ext uri="{FF2B5EF4-FFF2-40B4-BE49-F238E27FC236}"/>
            </a:extLst>
          </p:cNvPr>
          <p:cNvSpPr txBox="1"/>
          <p:nvPr/>
        </p:nvSpPr>
        <p:spPr>
          <a:xfrm>
            <a:off x="5281613" y="692150"/>
            <a:ext cx="1628775" cy="954088"/>
          </a:xfrm>
          <a:prstGeom prst="rect">
            <a:avLst/>
          </a:prstGeom>
          <a:noFill/>
        </p:spPr>
        <p:txBody>
          <a:bodyPr wrap="none">
            <a:spAutoFit/>
          </a:bodyPr>
          <a:lstStyle/>
          <a:p>
            <a:pPr algn="ctr"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algn="ct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spTree>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extLst>
          </p:cNvPr>
          <p:cNvGraphicFramePr>
            <a:graphicFrameLocks noGrp="1"/>
          </p:cNvGraphicFramePr>
          <p:nvPr/>
        </p:nvGraphicFramePr>
        <p:xfrm>
          <a:off x="1487488" y="2127250"/>
          <a:ext cx="9217025" cy="3938588"/>
        </p:xfrm>
        <a:graphic>
          <a:graphicData uri="http://schemas.openxmlformats.org/drawingml/2006/table">
            <a:tbl>
              <a:tblPr>
                <a:tableStyleId>{5C22544A-7EE6-4342-B048-85BDC9FD1C3A}</a:tableStyleId>
              </a:tblPr>
              <a:tblGrid>
                <a:gridCol w="2304256">
                  <a:extLst>
                    <a:ext uri="{9D8B030D-6E8A-4147-A177-3AD203B41FA5}"/>
                  </a:extLst>
                </a:gridCol>
                <a:gridCol w="2304256">
                  <a:extLst>
                    <a:ext uri="{9D8B030D-6E8A-4147-A177-3AD203B41FA5}"/>
                  </a:extLst>
                </a:gridCol>
                <a:gridCol w="2304256">
                  <a:extLst>
                    <a:ext uri="{9D8B030D-6E8A-4147-A177-3AD203B41FA5}"/>
                  </a:extLst>
                </a:gridCol>
                <a:gridCol w="2304256">
                  <a:extLst>
                    <a:ext uri="{9D8B030D-6E8A-4147-A177-3AD203B41FA5}"/>
                  </a:extLst>
                </a:gridCol>
              </a:tblGrid>
              <a:tr h="731520">
                <a:tc>
                  <a:txBody>
                    <a:bodyPr/>
                    <a:lstStyle/>
                    <a:p>
                      <a:endParaRPr lang="en-US" sz="2400" dirty="0">
                        <a:latin typeface="+mj-lt"/>
                      </a:endParaRPr>
                    </a:p>
                  </a:txBody>
                  <a:tcPr marL="121920" marR="121920" marT="60960" marB="60960">
                    <a:lnL w="3175"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a:r>
                        <a:rPr lang="en-US" sz="1600" dirty="0">
                          <a:solidFill>
                            <a:schemeClr val="bg1"/>
                          </a:solidFill>
                          <a:latin typeface="+mj-lt"/>
                        </a:rPr>
                        <a:t>Option One</a:t>
                      </a:r>
                    </a:p>
                    <a:p>
                      <a:pPr algn="ctr"/>
                      <a:r>
                        <a:rPr lang="tr-TR" sz="2400" dirty="0">
                          <a:solidFill>
                            <a:schemeClr val="bg1"/>
                          </a:solidFill>
                          <a:latin typeface="+mj-lt"/>
                        </a:rPr>
                        <a:t>00000</a:t>
                      </a:r>
                      <a:endParaRPr lang="en-US" sz="2400" dirty="0">
                        <a:solidFill>
                          <a:schemeClr val="bg1"/>
                        </a:solidFill>
                        <a:latin typeface="+mj-lt"/>
                      </a:endParaRPr>
                    </a:p>
                  </a:txBody>
                  <a:tcPr marL="121920" marR="121920" marT="60960" marB="60960">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54BCC5"/>
                    </a:solidFill>
                  </a:tcPr>
                </a:tc>
                <a:tc>
                  <a:txBody>
                    <a:bodyPr/>
                    <a:lstStyle/>
                    <a:p>
                      <a:pPr algn="ctr"/>
                      <a:r>
                        <a:rPr lang="en-US" sz="1600" dirty="0">
                          <a:solidFill>
                            <a:schemeClr val="bg1"/>
                          </a:solidFill>
                          <a:latin typeface="+mj-lt"/>
                        </a:rPr>
                        <a:t>Option Two</a:t>
                      </a:r>
                    </a:p>
                    <a:p>
                      <a:pPr algn="ctr"/>
                      <a:r>
                        <a:rPr lang="tr-TR" sz="2400" dirty="0">
                          <a:solidFill>
                            <a:schemeClr val="bg1"/>
                          </a:solidFill>
                          <a:latin typeface="+mj-lt"/>
                        </a:rPr>
                        <a:t>00000</a:t>
                      </a:r>
                      <a:endParaRPr lang="en-US" sz="2400" dirty="0">
                        <a:solidFill>
                          <a:schemeClr val="bg1"/>
                        </a:solidFill>
                        <a:latin typeface="+mj-lt"/>
                      </a:endParaRPr>
                    </a:p>
                  </a:txBody>
                  <a:tcPr marL="121920" marR="121920" marT="60960" marB="60960">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54BCC5"/>
                    </a:solidFill>
                  </a:tcPr>
                </a:tc>
                <a:tc>
                  <a:txBody>
                    <a:bodyPr/>
                    <a:lstStyle/>
                    <a:p>
                      <a:pPr algn="ctr"/>
                      <a:r>
                        <a:rPr lang="en-US" sz="1600" dirty="0">
                          <a:solidFill>
                            <a:schemeClr val="bg1"/>
                          </a:solidFill>
                          <a:latin typeface="+mj-lt"/>
                        </a:rPr>
                        <a:t>Option Three</a:t>
                      </a:r>
                    </a:p>
                    <a:p>
                      <a:pPr algn="ctr"/>
                      <a:r>
                        <a:rPr lang="tr-TR" sz="2400" dirty="0">
                          <a:solidFill>
                            <a:schemeClr val="bg1"/>
                          </a:solidFill>
                          <a:latin typeface="+mj-lt"/>
                        </a:rPr>
                        <a:t>00000</a:t>
                      </a:r>
                      <a:endParaRPr lang="en-US" sz="2400" dirty="0">
                        <a:solidFill>
                          <a:schemeClr val="bg1"/>
                        </a:solidFill>
                        <a:latin typeface="+mj-lt"/>
                      </a:endParaRPr>
                    </a:p>
                  </a:txBody>
                  <a:tcPr marL="121920" marR="121920" marT="60960" marB="60960">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082E56"/>
                    </a:solidFill>
                  </a:tcPr>
                </a:tc>
                <a:extLst>
                  <a:ext uri="{0D108BD9-81ED-4DB2-BD59-A6C34878D82A}"/>
                </a:extLst>
              </a:tr>
              <a:tr h="641443">
                <a:tc>
                  <a:txBody>
                    <a:bodyPr/>
                    <a:lstStyle/>
                    <a:p>
                      <a:r>
                        <a:rPr lang="en-US" sz="1600" dirty="0">
                          <a:latin typeface="+mj-lt"/>
                        </a:rPr>
                        <a:t>Category One</a:t>
                      </a: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85000"/>
                        <a:alpha val="3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alpha val="2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95000"/>
                        <a:alpha val="2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alpha val="20000"/>
                      </a:schemeClr>
                    </a:solidFill>
                  </a:tcPr>
                </a:tc>
                <a:extLst>
                  <a:ext uri="{0D108BD9-81ED-4DB2-BD59-A6C34878D82A}"/>
                </a:extLst>
              </a:tr>
              <a:tr h="641443">
                <a:tc>
                  <a:txBody>
                    <a:bodyPr/>
                    <a:lstStyle/>
                    <a:p>
                      <a:r>
                        <a:rPr lang="en-US" sz="1600" dirty="0">
                          <a:latin typeface="+mj-lt"/>
                        </a:rPr>
                        <a:t>Category</a:t>
                      </a:r>
                      <a:r>
                        <a:rPr lang="en-US" sz="1600" baseline="0" dirty="0">
                          <a:latin typeface="+mj-lt"/>
                        </a:rPr>
                        <a:t> Two</a:t>
                      </a: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85000"/>
                        <a:alpha val="3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alpha val="2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95000"/>
                        <a:alpha val="2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alpha val="20000"/>
                      </a:schemeClr>
                    </a:solidFill>
                  </a:tcPr>
                </a:tc>
                <a:extLst>
                  <a:ext uri="{0D108BD9-81ED-4DB2-BD59-A6C34878D82A}"/>
                </a:extLst>
              </a:tr>
              <a:tr h="641443">
                <a:tc>
                  <a:txBody>
                    <a:bodyPr/>
                    <a:lstStyle/>
                    <a:p>
                      <a:r>
                        <a:rPr lang="en-US" sz="1600" dirty="0">
                          <a:latin typeface="+mj-lt"/>
                        </a:rPr>
                        <a:t>Category Three</a:t>
                      </a: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85000"/>
                        <a:alpha val="3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alpha val="2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95000"/>
                        <a:alpha val="2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alpha val="20000"/>
                      </a:schemeClr>
                    </a:solidFill>
                  </a:tcPr>
                </a:tc>
                <a:extLst>
                  <a:ext uri="{0D108BD9-81ED-4DB2-BD59-A6C34878D82A}"/>
                </a:extLst>
              </a:tr>
              <a:tr h="641443">
                <a:tc>
                  <a:txBody>
                    <a:bodyPr/>
                    <a:lstStyle/>
                    <a:p>
                      <a:r>
                        <a:rPr lang="en-US" sz="1600" dirty="0">
                          <a:latin typeface="+mj-lt"/>
                        </a:rPr>
                        <a:t>Category Four</a:t>
                      </a: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85000"/>
                        <a:alpha val="3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alpha val="2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95000"/>
                        <a:alpha val="2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alpha val="20000"/>
                      </a:schemeClr>
                    </a:solidFill>
                  </a:tcPr>
                </a:tc>
                <a:extLst>
                  <a:ext uri="{0D108BD9-81ED-4DB2-BD59-A6C34878D82A}"/>
                </a:extLst>
              </a:tr>
              <a:tr h="641443">
                <a:tc>
                  <a:txBody>
                    <a:bodyPr/>
                    <a:lstStyle/>
                    <a:p>
                      <a:r>
                        <a:rPr lang="en-US" sz="1600" dirty="0">
                          <a:latin typeface="+mj-lt"/>
                        </a:rPr>
                        <a:t>Category Five</a:t>
                      </a: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85000"/>
                        <a:alpha val="3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alpha val="2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95000"/>
                        <a:alpha val="20000"/>
                      </a:schemeClr>
                    </a:solidFill>
                  </a:tcPr>
                </a:tc>
                <a:tc>
                  <a:txBody>
                    <a:bodyPr/>
                    <a:lstStyle/>
                    <a:p>
                      <a:pPr algn="ctr"/>
                      <a:endParaRPr lang="en-US" sz="1600" dirty="0">
                        <a:latin typeface="+mj-lt"/>
                      </a:endParaRPr>
                    </a:p>
                  </a:txBody>
                  <a:tcPr marL="121920" marR="121920" marT="60960" marB="6096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alpha val="20000"/>
                      </a:schemeClr>
                    </a:solidFill>
                  </a:tcPr>
                </a:tc>
                <a:extLst>
                  <a:ext uri="{0D108BD9-81ED-4DB2-BD59-A6C34878D82A}"/>
                </a:extLst>
              </a:tr>
            </a:tbl>
          </a:graphicData>
        </a:graphic>
      </p:graphicFrame>
      <p:sp>
        <p:nvSpPr>
          <p:cNvPr id="103462" name="Freeform 222"/>
          <p:cNvSpPr>
            <a:spLocks noEditPoints="1"/>
          </p:cNvSpPr>
          <p:nvPr/>
        </p:nvSpPr>
        <p:spPr bwMode="auto">
          <a:xfrm>
            <a:off x="4765675" y="2951163"/>
            <a:ext cx="436563" cy="438150"/>
          </a:xfrm>
          <a:custGeom>
            <a:avLst/>
            <a:gdLst>
              <a:gd name="T0" fmla="*/ 2147483647 w 412"/>
              <a:gd name="T1" fmla="*/ 0 h 412"/>
              <a:gd name="T2" fmla="*/ 0 w 412"/>
              <a:gd name="T3" fmla="*/ 2147483647 h 412"/>
              <a:gd name="T4" fmla="*/ 2147483647 w 412"/>
              <a:gd name="T5" fmla="*/ 2147483647 h 412"/>
              <a:gd name="T6" fmla="*/ 2147483647 w 412"/>
              <a:gd name="T7" fmla="*/ 2147483647 h 412"/>
              <a:gd name="T8" fmla="*/ 2147483647 w 412"/>
              <a:gd name="T9" fmla="*/ 0 h 412"/>
              <a:gd name="T10" fmla="*/ 2147483647 w 412"/>
              <a:gd name="T11" fmla="*/ 2147483647 h 412"/>
              <a:gd name="T12" fmla="*/ 2147483647 w 412"/>
              <a:gd name="T13" fmla="*/ 2147483647 h 412"/>
              <a:gd name="T14" fmla="*/ 2147483647 w 412"/>
              <a:gd name="T15" fmla="*/ 2147483647 h 412"/>
              <a:gd name="T16" fmla="*/ 2147483647 w 412"/>
              <a:gd name="T17" fmla="*/ 2147483647 h 412"/>
              <a:gd name="T18" fmla="*/ 2147483647 w 412"/>
              <a:gd name="T19" fmla="*/ 2147483647 h 412"/>
              <a:gd name="T20" fmla="*/ 2147483647 w 412"/>
              <a:gd name="T21" fmla="*/ 2147483647 h 412"/>
              <a:gd name="T22" fmla="*/ 2147483647 w 412"/>
              <a:gd name="T23" fmla="*/ 2147483647 h 4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2"/>
              <a:gd name="T37" fmla="*/ 0 h 412"/>
              <a:gd name="T38" fmla="*/ 412 w 412"/>
              <a:gd name="T39" fmla="*/ 412 h 4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54BCC5"/>
          </a:solidFill>
          <a:ln w="9525">
            <a:noFill/>
            <a:round/>
            <a:headEnd/>
            <a:tailEnd/>
          </a:ln>
        </p:spPr>
        <p:txBody>
          <a:bodyPr lIns="109710" tIns="54855" rIns="109710" bIns="54855"/>
          <a:lstStyle/>
          <a:p>
            <a:endParaRPr lang="tr-TR"/>
          </a:p>
        </p:txBody>
      </p:sp>
      <p:sp>
        <p:nvSpPr>
          <p:cNvPr id="103463" name="Freeform 222"/>
          <p:cNvSpPr>
            <a:spLocks noEditPoints="1"/>
          </p:cNvSpPr>
          <p:nvPr/>
        </p:nvSpPr>
        <p:spPr bwMode="auto">
          <a:xfrm>
            <a:off x="4765675" y="4262438"/>
            <a:ext cx="436563" cy="438150"/>
          </a:xfrm>
          <a:custGeom>
            <a:avLst/>
            <a:gdLst>
              <a:gd name="T0" fmla="*/ 2147483647 w 412"/>
              <a:gd name="T1" fmla="*/ 0 h 412"/>
              <a:gd name="T2" fmla="*/ 0 w 412"/>
              <a:gd name="T3" fmla="*/ 2147483647 h 412"/>
              <a:gd name="T4" fmla="*/ 2147483647 w 412"/>
              <a:gd name="T5" fmla="*/ 2147483647 h 412"/>
              <a:gd name="T6" fmla="*/ 2147483647 w 412"/>
              <a:gd name="T7" fmla="*/ 2147483647 h 412"/>
              <a:gd name="T8" fmla="*/ 2147483647 w 412"/>
              <a:gd name="T9" fmla="*/ 0 h 412"/>
              <a:gd name="T10" fmla="*/ 2147483647 w 412"/>
              <a:gd name="T11" fmla="*/ 2147483647 h 412"/>
              <a:gd name="T12" fmla="*/ 2147483647 w 412"/>
              <a:gd name="T13" fmla="*/ 2147483647 h 412"/>
              <a:gd name="T14" fmla="*/ 2147483647 w 412"/>
              <a:gd name="T15" fmla="*/ 2147483647 h 412"/>
              <a:gd name="T16" fmla="*/ 2147483647 w 412"/>
              <a:gd name="T17" fmla="*/ 2147483647 h 412"/>
              <a:gd name="T18" fmla="*/ 2147483647 w 412"/>
              <a:gd name="T19" fmla="*/ 2147483647 h 412"/>
              <a:gd name="T20" fmla="*/ 2147483647 w 412"/>
              <a:gd name="T21" fmla="*/ 2147483647 h 412"/>
              <a:gd name="T22" fmla="*/ 2147483647 w 412"/>
              <a:gd name="T23" fmla="*/ 2147483647 h 4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2"/>
              <a:gd name="T37" fmla="*/ 0 h 412"/>
              <a:gd name="T38" fmla="*/ 412 w 412"/>
              <a:gd name="T39" fmla="*/ 412 h 4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54BCC5"/>
          </a:solidFill>
          <a:ln w="9525">
            <a:noFill/>
            <a:round/>
            <a:headEnd/>
            <a:tailEnd/>
          </a:ln>
        </p:spPr>
        <p:txBody>
          <a:bodyPr lIns="109710" tIns="54855" rIns="109710" bIns="54855"/>
          <a:lstStyle/>
          <a:p>
            <a:endParaRPr lang="tr-TR"/>
          </a:p>
        </p:txBody>
      </p:sp>
      <p:sp>
        <p:nvSpPr>
          <p:cNvPr id="103464" name="Freeform 222"/>
          <p:cNvSpPr>
            <a:spLocks noEditPoints="1"/>
          </p:cNvSpPr>
          <p:nvPr/>
        </p:nvSpPr>
        <p:spPr bwMode="auto">
          <a:xfrm>
            <a:off x="7062788" y="3590925"/>
            <a:ext cx="434975" cy="438150"/>
          </a:xfrm>
          <a:custGeom>
            <a:avLst/>
            <a:gdLst>
              <a:gd name="T0" fmla="*/ 2147483647 w 412"/>
              <a:gd name="T1" fmla="*/ 0 h 412"/>
              <a:gd name="T2" fmla="*/ 0 w 412"/>
              <a:gd name="T3" fmla="*/ 2147483647 h 412"/>
              <a:gd name="T4" fmla="*/ 2147483647 w 412"/>
              <a:gd name="T5" fmla="*/ 2147483647 h 412"/>
              <a:gd name="T6" fmla="*/ 2147483647 w 412"/>
              <a:gd name="T7" fmla="*/ 2147483647 h 412"/>
              <a:gd name="T8" fmla="*/ 2147483647 w 412"/>
              <a:gd name="T9" fmla="*/ 0 h 412"/>
              <a:gd name="T10" fmla="*/ 2147483647 w 412"/>
              <a:gd name="T11" fmla="*/ 2147483647 h 412"/>
              <a:gd name="T12" fmla="*/ 2147483647 w 412"/>
              <a:gd name="T13" fmla="*/ 2147483647 h 412"/>
              <a:gd name="T14" fmla="*/ 2147483647 w 412"/>
              <a:gd name="T15" fmla="*/ 2147483647 h 412"/>
              <a:gd name="T16" fmla="*/ 2147483647 w 412"/>
              <a:gd name="T17" fmla="*/ 2147483647 h 412"/>
              <a:gd name="T18" fmla="*/ 2147483647 w 412"/>
              <a:gd name="T19" fmla="*/ 2147483647 h 412"/>
              <a:gd name="T20" fmla="*/ 2147483647 w 412"/>
              <a:gd name="T21" fmla="*/ 2147483647 h 412"/>
              <a:gd name="T22" fmla="*/ 2147483647 w 412"/>
              <a:gd name="T23" fmla="*/ 2147483647 h 4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2"/>
              <a:gd name="T37" fmla="*/ 0 h 412"/>
              <a:gd name="T38" fmla="*/ 412 w 412"/>
              <a:gd name="T39" fmla="*/ 412 h 4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54BCC5"/>
          </a:solidFill>
          <a:ln w="9525">
            <a:noFill/>
            <a:round/>
            <a:headEnd/>
            <a:tailEnd/>
          </a:ln>
        </p:spPr>
        <p:txBody>
          <a:bodyPr lIns="109710" tIns="54855" rIns="109710" bIns="54855"/>
          <a:lstStyle/>
          <a:p>
            <a:endParaRPr lang="tr-TR"/>
          </a:p>
        </p:txBody>
      </p:sp>
      <p:sp>
        <p:nvSpPr>
          <p:cNvPr id="103465" name="Freeform 222"/>
          <p:cNvSpPr>
            <a:spLocks noEditPoints="1"/>
          </p:cNvSpPr>
          <p:nvPr/>
        </p:nvSpPr>
        <p:spPr bwMode="auto">
          <a:xfrm>
            <a:off x="7062788" y="4892675"/>
            <a:ext cx="434975" cy="438150"/>
          </a:xfrm>
          <a:custGeom>
            <a:avLst/>
            <a:gdLst>
              <a:gd name="T0" fmla="*/ 2147483647 w 412"/>
              <a:gd name="T1" fmla="*/ 0 h 412"/>
              <a:gd name="T2" fmla="*/ 0 w 412"/>
              <a:gd name="T3" fmla="*/ 2147483647 h 412"/>
              <a:gd name="T4" fmla="*/ 2147483647 w 412"/>
              <a:gd name="T5" fmla="*/ 2147483647 h 412"/>
              <a:gd name="T6" fmla="*/ 2147483647 w 412"/>
              <a:gd name="T7" fmla="*/ 2147483647 h 412"/>
              <a:gd name="T8" fmla="*/ 2147483647 w 412"/>
              <a:gd name="T9" fmla="*/ 0 h 412"/>
              <a:gd name="T10" fmla="*/ 2147483647 w 412"/>
              <a:gd name="T11" fmla="*/ 2147483647 h 412"/>
              <a:gd name="T12" fmla="*/ 2147483647 w 412"/>
              <a:gd name="T13" fmla="*/ 2147483647 h 412"/>
              <a:gd name="T14" fmla="*/ 2147483647 w 412"/>
              <a:gd name="T15" fmla="*/ 2147483647 h 412"/>
              <a:gd name="T16" fmla="*/ 2147483647 w 412"/>
              <a:gd name="T17" fmla="*/ 2147483647 h 412"/>
              <a:gd name="T18" fmla="*/ 2147483647 w 412"/>
              <a:gd name="T19" fmla="*/ 2147483647 h 412"/>
              <a:gd name="T20" fmla="*/ 2147483647 w 412"/>
              <a:gd name="T21" fmla="*/ 2147483647 h 412"/>
              <a:gd name="T22" fmla="*/ 2147483647 w 412"/>
              <a:gd name="T23" fmla="*/ 2147483647 h 4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2"/>
              <a:gd name="T37" fmla="*/ 0 h 412"/>
              <a:gd name="T38" fmla="*/ 412 w 412"/>
              <a:gd name="T39" fmla="*/ 412 h 4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54BCC5"/>
          </a:solidFill>
          <a:ln w="9525">
            <a:noFill/>
            <a:round/>
            <a:headEnd/>
            <a:tailEnd/>
          </a:ln>
        </p:spPr>
        <p:txBody>
          <a:bodyPr lIns="109710" tIns="54855" rIns="109710" bIns="54855"/>
          <a:lstStyle/>
          <a:p>
            <a:endParaRPr lang="tr-TR"/>
          </a:p>
        </p:txBody>
      </p:sp>
      <p:sp>
        <p:nvSpPr>
          <p:cNvPr id="103466" name="Freeform 222"/>
          <p:cNvSpPr>
            <a:spLocks noEditPoints="1"/>
          </p:cNvSpPr>
          <p:nvPr/>
        </p:nvSpPr>
        <p:spPr bwMode="auto">
          <a:xfrm>
            <a:off x="7062788" y="2951163"/>
            <a:ext cx="434975" cy="438150"/>
          </a:xfrm>
          <a:custGeom>
            <a:avLst/>
            <a:gdLst>
              <a:gd name="T0" fmla="*/ 2147483647 w 412"/>
              <a:gd name="T1" fmla="*/ 0 h 412"/>
              <a:gd name="T2" fmla="*/ 0 w 412"/>
              <a:gd name="T3" fmla="*/ 2147483647 h 412"/>
              <a:gd name="T4" fmla="*/ 2147483647 w 412"/>
              <a:gd name="T5" fmla="*/ 2147483647 h 412"/>
              <a:gd name="T6" fmla="*/ 2147483647 w 412"/>
              <a:gd name="T7" fmla="*/ 2147483647 h 412"/>
              <a:gd name="T8" fmla="*/ 2147483647 w 412"/>
              <a:gd name="T9" fmla="*/ 0 h 412"/>
              <a:gd name="T10" fmla="*/ 2147483647 w 412"/>
              <a:gd name="T11" fmla="*/ 2147483647 h 412"/>
              <a:gd name="T12" fmla="*/ 2147483647 w 412"/>
              <a:gd name="T13" fmla="*/ 2147483647 h 412"/>
              <a:gd name="T14" fmla="*/ 2147483647 w 412"/>
              <a:gd name="T15" fmla="*/ 2147483647 h 412"/>
              <a:gd name="T16" fmla="*/ 2147483647 w 412"/>
              <a:gd name="T17" fmla="*/ 2147483647 h 412"/>
              <a:gd name="T18" fmla="*/ 2147483647 w 412"/>
              <a:gd name="T19" fmla="*/ 2147483647 h 412"/>
              <a:gd name="T20" fmla="*/ 2147483647 w 412"/>
              <a:gd name="T21" fmla="*/ 2147483647 h 412"/>
              <a:gd name="T22" fmla="*/ 2147483647 w 412"/>
              <a:gd name="T23" fmla="*/ 2147483647 h 4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2"/>
              <a:gd name="T37" fmla="*/ 0 h 412"/>
              <a:gd name="T38" fmla="*/ 412 w 412"/>
              <a:gd name="T39" fmla="*/ 412 h 4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54BCC5"/>
          </a:solidFill>
          <a:ln w="9525">
            <a:noFill/>
            <a:round/>
            <a:headEnd/>
            <a:tailEnd/>
          </a:ln>
        </p:spPr>
        <p:txBody>
          <a:bodyPr lIns="109710" tIns="54855" rIns="109710" bIns="54855"/>
          <a:lstStyle/>
          <a:p>
            <a:endParaRPr lang="tr-TR"/>
          </a:p>
        </p:txBody>
      </p:sp>
      <p:sp>
        <p:nvSpPr>
          <p:cNvPr id="103467" name="Freeform 222"/>
          <p:cNvSpPr>
            <a:spLocks noEditPoints="1"/>
          </p:cNvSpPr>
          <p:nvPr/>
        </p:nvSpPr>
        <p:spPr bwMode="auto">
          <a:xfrm>
            <a:off x="9358313" y="3590925"/>
            <a:ext cx="436562" cy="438150"/>
          </a:xfrm>
          <a:custGeom>
            <a:avLst/>
            <a:gdLst>
              <a:gd name="T0" fmla="*/ 2147483647 w 412"/>
              <a:gd name="T1" fmla="*/ 0 h 412"/>
              <a:gd name="T2" fmla="*/ 0 w 412"/>
              <a:gd name="T3" fmla="*/ 2147483647 h 412"/>
              <a:gd name="T4" fmla="*/ 2147483647 w 412"/>
              <a:gd name="T5" fmla="*/ 2147483647 h 412"/>
              <a:gd name="T6" fmla="*/ 2147483647 w 412"/>
              <a:gd name="T7" fmla="*/ 2147483647 h 412"/>
              <a:gd name="T8" fmla="*/ 2147483647 w 412"/>
              <a:gd name="T9" fmla="*/ 0 h 412"/>
              <a:gd name="T10" fmla="*/ 2147483647 w 412"/>
              <a:gd name="T11" fmla="*/ 2147483647 h 412"/>
              <a:gd name="T12" fmla="*/ 2147483647 w 412"/>
              <a:gd name="T13" fmla="*/ 2147483647 h 412"/>
              <a:gd name="T14" fmla="*/ 2147483647 w 412"/>
              <a:gd name="T15" fmla="*/ 2147483647 h 412"/>
              <a:gd name="T16" fmla="*/ 2147483647 w 412"/>
              <a:gd name="T17" fmla="*/ 2147483647 h 412"/>
              <a:gd name="T18" fmla="*/ 2147483647 w 412"/>
              <a:gd name="T19" fmla="*/ 2147483647 h 412"/>
              <a:gd name="T20" fmla="*/ 2147483647 w 412"/>
              <a:gd name="T21" fmla="*/ 2147483647 h 412"/>
              <a:gd name="T22" fmla="*/ 2147483647 w 412"/>
              <a:gd name="T23" fmla="*/ 2147483647 h 4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2"/>
              <a:gd name="T37" fmla="*/ 0 h 412"/>
              <a:gd name="T38" fmla="*/ 412 w 412"/>
              <a:gd name="T39" fmla="*/ 412 h 4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54BCC5"/>
          </a:solidFill>
          <a:ln w="9525">
            <a:noFill/>
            <a:round/>
            <a:headEnd/>
            <a:tailEnd/>
          </a:ln>
        </p:spPr>
        <p:txBody>
          <a:bodyPr lIns="109710" tIns="54855" rIns="109710" bIns="54855"/>
          <a:lstStyle/>
          <a:p>
            <a:endParaRPr lang="tr-TR"/>
          </a:p>
        </p:txBody>
      </p:sp>
      <p:sp>
        <p:nvSpPr>
          <p:cNvPr id="103468" name="Freeform 222"/>
          <p:cNvSpPr>
            <a:spLocks noEditPoints="1"/>
          </p:cNvSpPr>
          <p:nvPr/>
        </p:nvSpPr>
        <p:spPr bwMode="auto">
          <a:xfrm>
            <a:off x="9358313" y="4892675"/>
            <a:ext cx="436562" cy="438150"/>
          </a:xfrm>
          <a:custGeom>
            <a:avLst/>
            <a:gdLst>
              <a:gd name="T0" fmla="*/ 2147483647 w 412"/>
              <a:gd name="T1" fmla="*/ 0 h 412"/>
              <a:gd name="T2" fmla="*/ 0 w 412"/>
              <a:gd name="T3" fmla="*/ 2147483647 h 412"/>
              <a:gd name="T4" fmla="*/ 2147483647 w 412"/>
              <a:gd name="T5" fmla="*/ 2147483647 h 412"/>
              <a:gd name="T6" fmla="*/ 2147483647 w 412"/>
              <a:gd name="T7" fmla="*/ 2147483647 h 412"/>
              <a:gd name="T8" fmla="*/ 2147483647 w 412"/>
              <a:gd name="T9" fmla="*/ 0 h 412"/>
              <a:gd name="T10" fmla="*/ 2147483647 w 412"/>
              <a:gd name="T11" fmla="*/ 2147483647 h 412"/>
              <a:gd name="T12" fmla="*/ 2147483647 w 412"/>
              <a:gd name="T13" fmla="*/ 2147483647 h 412"/>
              <a:gd name="T14" fmla="*/ 2147483647 w 412"/>
              <a:gd name="T15" fmla="*/ 2147483647 h 412"/>
              <a:gd name="T16" fmla="*/ 2147483647 w 412"/>
              <a:gd name="T17" fmla="*/ 2147483647 h 412"/>
              <a:gd name="T18" fmla="*/ 2147483647 w 412"/>
              <a:gd name="T19" fmla="*/ 2147483647 h 412"/>
              <a:gd name="T20" fmla="*/ 2147483647 w 412"/>
              <a:gd name="T21" fmla="*/ 2147483647 h 412"/>
              <a:gd name="T22" fmla="*/ 2147483647 w 412"/>
              <a:gd name="T23" fmla="*/ 2147483647 h 4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2"/>
              <a:gd name="T37" fmla="*/ 0 h 412"/>
              <a:gd name="T38" fmla="*/ 412 w 412"/>
              <a:gd name="T39" fmla="*/ 412 h 4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54BCC5"/>
          </a:solidFill>
          <a:ln w="9525">
            <a:noFill/>
            <a:round/>
            <a:headEnd/>
            <a:tailEnd/>
          </a:ln>
        </p:spPr>
        <p:txBody>
          <a:bodyPr lIns="109710" tIns="54855" rIns="109710" bIns="54855"/>
          <a:lstStyle/>
          <a:p>
            <a:endParaRPr lang="tr-TR"/>
          </a:p>
        </p:txBody>
      </p:sp>
      <p:sp>
        <p:nvSpPr>
          <p:cNvPr id="103469" name="Freeform 222"/>
          <p:cNvSpPr>
            <a:spLocks noEditPoints="1"/>
          </p:cNvSpPr>
          <p:nvPr/>
        </p:nvSpPr>
        <p:spPr bwMode="auto">
          <a:xfrm>
            <a:off x="9358313" y="2951163"/>
            <a:ext cx="436562" cy="438150"/>
          </a:xfrm>
          <a:custGeom>
            <a:avLst/>
            <a:gdLst>
              <a:gd name="T0" fmla="*/ 2147483647 w 412"/>
              <a:gd name="T1" fmla="*/ 0 h 412"/>
              <a:gd name="T2" fmla="*/ 0 w 412"/>
              <a:gd name="T3" fmla="*/ 2147483647 h 412"/>
              <a:gd name="T4" fmla="*/ 2147483647 w 412"/>
              <a:gd name="T5" fmla="*/ 2147483647 h 412"/>
              <a:gd name="T6" fmla="*/ 2147483647 w 412"/>
              <a:gd name="T7" fmla="*/ 2147483647 h 412"/>
              <a:gd name="T8" fmla="*/ 2147483647 w 412"/>
              <a:gd name="T9" fmla="*/ 0 h 412"/>
              <a:gd name="T10" fmla="*/ 2147483647 w 412"/>
              <a:gd name="T11" fmla="*/ 2147483647 h 412"/>
              <a:gd name="T12" fmla="*/ 2147483647 w 412"/>
              <a:gd name="T13" fmla="*/ 2147483647 h 412"/>
              <a:gd name="T14" fmla="*/ 2147483647 w 412"/>
              <a:gd name="T15" fmla="*/ 2147483647 h 412"/>
              <a:gd name="T16" fmla="*/ 2147483647 w 412"/>
              <a:gd name="T17" fmla="*/ 2147483647 h 412"/>
              <a:gd name="T18" fmla="*/ 2147483647 w 412"/>
              <a:gd name="T19" fmla="*/ 2147483647 h 412"/>
              <a:gd name="T20" fmla="*/ 2147483647 w 412"/>
              <a:gd name="T21" fmla="*/ 2147483647 h 412"/>
              <a:gd name="T22" fmla="*/ 2147483647 w 412"/>
              <a:gd name="T23" fmla="*/ 2147483647 h 4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2"/>
              <a:gd name="T37" fmla="*/ 0 h 412"/>
              <a:gd name="T38" fmla="*/ 412 w 412"/>
              <a:gd name="T39" fmla="*/ 412 h 4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54BCC5"/>
          </a:solidFill>
          <a:ln w="9525">
            <a:noFill/>
            <a:round/>
            <a:headEnd/>
            <a:tailEnd/>
          </a:ln>
        </p:spPr>
        <p:txBody>
          <a:bodyPr lIns="109710" tIns="54855" rIns="109710" bIns="54855"/>
          <a:lstStyle/>
          <a:p>
            <a:endParaRPr lang="tr-TR"/>
          </a:p>
        </p:txBody>
      </p:sp>
      <p:sp>
        <p:nvSpPr>
          <p:cNvPr id="103470" name="Freeform 222"/>
          <p:cNvSpPr>
            <a:spLocks noEditPoints="1"/>
          </p:cNvSpPr>
          <p:nvPr/>
        </p:nvSpPr>
        <p:spPr bwMode="auto">
          <a:xfrm>
            <a:off x="9358313" y="5518150"/>
            <a:ext cx="436562" cy="438150"/>
          </a:xfrm>
          <a:custGeom>
            <a:avLst/>
            <a:gdLst>
              <a:gd name="T0" fmla="*/ 2147483647 w 412"/>
              <a:gd name="T1" fmla="*/ 0 h 412"/>
              <a:gd name="T2" fmla="*/ 0 w 412"/>
              <a:gd name="T3" fmla="*/ 2147483647 h 412"/>
              <a:gd name="T4" fmla="*/ 2147483647 w 412"/>
              <a:gd name="T5" fmla="*/ 2147483647 h 412"/>
              <a:gd name="T6" fmla="*/ 2147483647 w 412"/>
              <a:gd name="T7" fmla="*/ 2147483647 h 412"/>
              <a:gd name="T8" fmla="*/ 2147483647 w 412"/>
              <a:gd name="T9" fmla="*/ 0 h 412"/>
              <a:gd name="T10" fmla="*/ 2147483647 w 412"/>
              <a:gd name="T11" fmla="*/ 2147483647 h 412"/>
              <a:gd name="T12" fmla="*/ 2147483647 w 412"/>
              <a:gd name="T13" fmla="*/ 2147483647 h 412"/>
              <a:gd name="T14" fmla="*/ 2147483647 w 412"/>
              <a:gd name="T15" fmla="*/ 2147483647 h 412"/>
              <a:gd name="T16" fmla="*/ 2147483647 w 412"/>
              <a:gd name="T17" fmla="*/ 2147483647 h 412"/>
              <a:gd name="T18" fmla="*/ 2147483647 w 412"/>
              <a:gd name="T19" fmla="*/ 2147483647 h 412"/>
              <a:gd name="T20" fmla="*/ 2147483647 w 412"/>
              <a:gd name="T21" fmla="*/ 2147483647 h 412"/>
              <a:gd name="T22" fmla="*/ 2147483647 w 412"/>
              <a:gd name="T23" fmla="*/ 2147483647 h 4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2"/>
              <a:gd name="T37" fmla="*/ 0 h 412"/>
              <a:gd name="T38" fmla="*/ 412 w 412"/>
              <a:gd name="T39" fmla="*/ 412 h 4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54BCC5"/>
          </a:solidFill>
          <a:ln w="9525">
            <a:noFill/>
            <a:round/>
            <a:headEnd/>
            <a:tailEnd/>
          </a:ln>
        </p:spPr>
        <p:txBody>
          <a:bodyPr lIns="109710" tIns="54855" rIns="109710" bIns="54855"/>
          <a:lstStyle/>
          <a:p>
            <a:endParaRPr lang="tr-TR"/>
          </a:p>
        </p:txBody>
      </p:sp>
      <p:sp>
        <p:nvSpPr>
          <p:cNvPr id="103471" name="Freeform 222"/>
          <p:cNvSpPr>
            <a:spLocks noEditPoints="1"/>
          </p:cNvSpPr>
          <p:nvPr/>
        </p:nvSpPr>
        <p:spPr bwMode="auto">
          <a:xfrm>
            <a:off x="9358313" y="4262438"/>
            <a:ext cx="436562" cy="438150"/>
          </a:xfrm>
          <a:custGeom>
            <a:avLst/>
            <a:gdLst>
              <a:gd name="T0" fmla="*/ 2147483647 w 412"/>
              <a:gd name="T1" fmla="*/ 0 h 412"/>
              <a:gd name="T2" fmla="*/ 0 w 412"/>
              <a:gd name="T3" fmla="*/ 2147483647 h 412"/>
              <a:gd name="T4" fmla="*/ 2147483647 w 412"/>
              <a:gd name="T5" fmla="*/ 2147483647 h 412"/>
              <a:gd name="T6" fmla="*/ 2147483647 w 412"/>
              <a:gd name="T7" fmla="*/ 2147483647 h 412"/>
              <a:gd name="T8" fmla="*/ 2147483647 w 412"/>
              <a:gd name="T9" fmla="*/ 0 h 412"/>
              <a:gd name="T10" fmla="*/ 2147483647 w 412"/>
              <a:gd name="T11" fmla="*/ 2147483647 h 412"/>
              <a:gd name="T12" fmla="*/ 2147483647 w 412"/>
              <a:gd name="T13" fmla="*/ 2147483647 h 412"/>
              <a:gd name="T14" fmla="*/ 2147483647 w 412"/>
              <a:gd name="T15" fmla="*/ 2147483647 h 412"/>
              <a:gd name="T16" fmla="*/ 2147483647 w 412"/>
              <a:gd name="T17" fmla="*/ 2147483647 h 412"/>
              <a:gd name="T18" fmla="*/ 2147483647 w 412"/>
              <a:gd name="T19" fmla="*/ 2147483647 h 412"/>
              <a:gd name="T20" fmla="*/ 2147483647 w 412"/>
              <a:gd name="T21" fmla="*/ 2147483647 h 412"/>
              <a:gd name="T22" fmla="*/ 2147483647 w 412"/>
              <a:gd name="T23" fmla="*/ 2147483647 h 4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2"/>
              <a:gd name="T37" fmla="*/ 0 h 412"/>
              <a:gd name="T38" fmla="*/ 412 w 412"/>
              <a:gd name="T39" fmla="*/ 412 h 4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54BCC5"/>
          </a:solidFill>
          <a:ln w="9525">
            <a:noFill/>
            <a:round/>
            <a:headEnd/>
            <a:tailEnd/>
          </a:ln>
        </p:spPr>
        <p:txBody>
          <a:bodyPr lIns="109710" tIns="54855" rIns="109710" bIns="54855"/>
          <a:lstStyle/>
          <a:p>
            <a:endParaRPr lang="tr-TR"/>
          </a:p>
        </p:txBody>
      </p:sp>
      <p:sp>
        <p:nvSpPr>
          <p:cNvPr id="16" name="Rectangle: Rounded Corners 1">
            <a:extLst>
              <a:ext uri="{FF2B5EF4-FFF2-40B4-BE49-F238E27FC236}"/>
            </a:extLst>
          </p:cNvPr>
          <p:cNvSpPr/>
          <p:nvPr/>
        </p:nvSpPr>
        <p:spPr>
          <a:xfrm>
            <a:off x="5613400" y="436563"/>
            <a:ext cx="965200" cy="1465262"/>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TextBox 17">
            <a:extLst>
              <a:ext uri="{FF2B5EF4-FFF2-40B4-BE49-F238E27FC236}"/>
            </a:extLst>
          </p:cNvPr>
          <p:cNvSpPr txBox="1"/>
          <p:nvPr/>
        </p:nvSpPr>
        <p:spPr>
          <a:xfrm>
            <a:off x="5281613" y="692150"/>
            <a:ext cx="1628775" cy="954088"/>
          </a:xfrm>
          <a:prstGeom prst="rect">
            <a:avLst/>
          </a:prstGeom>
          <a:noFill/>
        </p:spPr>
        <p:txBody>
          <a:bodyPr wrap="none">
            <a:spAutoFit/>
          </a:bodyPr>
          <a:lstStyle/>
          <a:p>
            <a:pPr algn="ctr"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algn="ct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spTree>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Down 6">
            <a:extLst>
              <a:ext uri="{FF2B5EF4-FFF2-40B4-BE49-F238E27FC236}"/>
            </a:extLst>
          </p:cNvPr>
          <p:cNvSpPr/>
          <p:nvPr/>
        </p:nvSpPr>
        <p:spPr>
          <a:xfrm>
            <a:off x="1798638" y="3379788"/>
            <a:ext cx="1371600" cy="1306512"/>
          </a:xfrm>
          <a:prstGeom prst="downArrow">
            <a:avLst>
              <a:gd name="adj1" fmla="val 68519"/>
              <a:gd name="adj2"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fontAlgn="auto">
              <a:spcBef>
                <a:spcPts val="0"/>
              </a:spcBef>
              <a:spcAft>
                <a:spcPts val="0"/>
              </a:spcAft>
              <a:defRPr/>
            </a:pPr>
            <a:r>
              <a:rPr lang="en-US" sz="4400" dirty="0"/>
              <a:t>1</a:t>
            </a:r>
          </a:p>
        </p:txBody>
      </p:sp>
      <p:sp>
        <p:nvSpPr>
          <p:cNvPr id="9" name="Rectangle 8">
            <a:extLst>
              <a:ext uri="{FF2B5EF4-FFF2-40B4-BE49-F238E27FC236}"/>
            </a:extLst>
          </p:cNvPr>
          <p:cNvSpPr/>
          <p:nvPr/>
        </p:nvSpPr>
        <p:spPr>
          <a:xfrm>
            <a:off x="1409700" y="5308600"/>
            <a:ext cx="2251075" cy="757238"/>
          </a:xfrm>
          <a:prstGeom prst="rect">
            <a:avLst/>
          </a:prstGeom>
        </p:spPr>
        <p:txBody>
          <a:bodyPr>
            <a:spAutoFit/>
          </a:bodyPr>
          <a:lstStyle/>
          <a:p>
            <a:pPr algn="ctr" fontAlgn="auto">
              <a:lnSpc>
                <a:spcPct val="120000"/>
              </a:lnSpc>
              <a:spcBef>
                <a:spcPts val="0"/>
              </a:spcBef>
              <a:spcAft>
                <a:spcPts val="0"/>
              </a:spcAft>
              <a:defRPr/>
            </a:pPr>
            <a:r>
              <a:rPr lang="id-ID" sz="1200" dirty="0">
                <a:solidFill>
                  <a:schemeClr val="tx1">
                    <a:lumMod val="75000"/>
                    <a:lumOff val="25000"/>
                  </a:schemeClr>
                </a:solidFill>
                <a:latin typeface="+mn-lt"/>
                <a:cs typeface="Segoe UI Light" panose="020B0502040204020203" pitchFamily="34" charset="0"/>
              </a:rPr>
              <a:t>The quick, brown fox jumps over a lazy dog. DJs flock by when MTV ax quiz prog. </a:t>
            </a:r>
            <a:endParaRPr lang="en-US" sz="1200" dirty="0">
              <a:solidFill>
                <a:schemeClr val="tx1">
                  <a:lumMod val="75000"/>
                  <a:lumOff val="25000"/>
                </a:schemeClr>
              </a:solidFill>
              <a:latin typeface="+mn-lt"/>
              <a:cs typeface="Segoe UI Light" panose="020B0502040204020203" pitchFamily="34" charset="0"/>
            </a:endParaRPr>
          </a:p>
        </p:txBody>
      </p:sp>
      <p:sp>
        <p:nvSpPr>
          <p:cNvPr id="11" name="Rectangle 10">
            <a:extLst>
              <a:ext uri="{FF2B5EF4-FFF2-40B4-BE49-F238E27FC236}"/>
            </a:extLst>
          </p:cNvPr>
          <p:cNvSpPr/>
          <p:nvPr/>
        </p:nvSpPr>
        <p:spPr>
          <a:xfrm>
            <a:off x="1409700" y="4787900"/>
            <a:ext cx="2251075" cy="401638"/>
          </a:xfrm>
          <a:prstGeom prst="rect">
            <a:avLst/>
          </a:prstGeom>
        </p:spPr>
        <p:txBody>
          <a:bodyPr>
            <a:spAutoFit/>
          </a:bodyPr>
          <a:lstStyle/>
          <a:p>
            <a:pPr algn="ctr" fontAlgn="auto">
              <a:lnSpc>
                <a:spcPct val="120000"/>
              </a:lnSpc>
              <a:spcBef>
                <a:spcPts val="0"/>
              </a:spcBef>
              <a:spcAft>
                <a:spcPts val="0"/>
              </a:spcAft>
              <a:defRPr/>
            </a:pPr>
            <a:r>
              <a:rPr lang="en-US" dirty="0">
                <a:solidFill>
                  <a:schemeClr val="tx1">
                    <a:lumMod val="75000"/>
                    <a:lumOff val="25000"/>
                  </a:schemeClr>
                </a:solidFill>
                <a:latin typeface="+mn-lt"/>
                <a:cs typeface="Segoe UI" panose="020B0502040204020203" pitchFamily="34" charset="0"/>
              </a:rPr>
              <a:t>Business Plan 1 </a:t>
            </a:r>
          </a:p>
        </p:txBody>
      </p:sp>
      <p:sp>
        <p:nvSpPr>
          <p:cNvPr id="13" name="Arrow: Down 12">
            <a:extLst>
              <a:ext uri="{FF2B5EF4-FFF2-40B4-BE49-F238E27FC236}"/>
            </a:extLst>
          </p:cNvPr>
          <p:cNvSpPr/>
          <p:nvPr/>
        </p:nvSpPr>
        <p:spPr>
          <a:xfrm>
            <a:off x="4308475" y="3379788"/>
            <a:ext cx="1371600" cy="1306512"/>
          </a:xfrm>
          <a:prstGeom prst="downArrow">
            <a:avLst>
              <a:gd name="adj1" fmla="val 68519"/>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fontAlgn="auto">
              <a:spcBef>
                <a:spcPts val="0"/>
              </a:spcBef>
              <a:spcAft>
                <a:spcPts val="0"/>
              </a:spcAft>
              <a:defRPr/>
            </a:pPr>
            <a:r>
              <a:rPr lang="en-US" sz="4400" dirty="0"/>
              <a:t>2</a:t>
            </a:r>
          </a:p>
        </p:txBody>
      </p:sp>
      <p:sp>
        <p:nvSpPr>
          <p:cNvPr id="15" name="Rectangle 14">
            <a:extLst>
              <a:ext uri="{FF2B5EF4-FFF2-40B4-BE49-F238E27FC236}"/>
            </a:extLst>
          </p:cNvPr>
          <p:cNvSpPr/>
          <p:nvPr/>
        </p:nvSpPr>
        <p:spPr>
          <a:xfrm>
            <a:off x="3919538" y="5308600"/>
            <a:ext cx="2252662" cy="757238"/>
          </a:xfrm>
          <a:prstGeom prst="rect">
            <a:avLst/>
          </a:prstGeom>
        </p:spPr>
        <p:txBody>
          <a:bodyPr>
            <a:spAutoFit/>
          </a:bodyPr>
          <a:lstStyle/>
          <a:p>
            <a:pPr algn="ctr" fontAlgn="auto">
              <a:lnSpc>
                <a:spcPct val="120000"/>
              </a:lnSpc>
              <a:spcBef>
                <a:spcPts val="0"/>
              </a:spcBef>
              <a:spcAft>
                <a:spcPts val="0"/>
              </a:spcAft>
              <a:defRPr/>
            </a:pPr>
            <a:r>
              <a:rPr lang="id-ID" sz="1200" dirty="0">
                <a:solidFill>
                  <a:schemeClr val="tx1">
                    <a:lumMod val="75000"/>
                    <a:lumOff val="25000"/>
                  </a:schemeClr>
                </a:solidFill>
                <a:latin typeface="+mn-lt"/>
                <a:cs typeface="Segoe UI Light" panose="020B0502040204020203" pitchFamily="34" charset="0"/>
              </a:rPr>
              <a:t>The quick, brown fox jumps over a lazy dog. DJs flock by when MTV ax quiz prog. </a:t>
            </a:r>
            <a:endParaRPr lang="en-US" sz="1200" dirty="0">
              <a:solidFill>
                <a:schemeClr val="tx1">
                  <a:lumMod val="75000"/>
                  <a:lumOff val="25000"/>
                </a:schemeClr>
              </a:solidFill>
              <a:latin typeface="+mn-lt"/>
              <a:cs typeface="Segoe UI Light" panose="020B0502040204020203" pitchFamily="34" charset="0"/>
            </a:endParaRPr>
          </a:p>
        </p:txBody>
      </p:sp>
      <p:sp>
        <p:nvSpPr>
          <p:cNvPr id="17" name="Rectangle 16">
            <a:extLst>
              <a:ext uri="{FF2B5EF4-FFF2-40B4-BE49-F238E27FC236}"/>
            </a:extLst>
          </p:cNvPr>
          <p:cNvSpPr/>
          <p:nvPr/>
        </p:nvSpPr>
        <p:spPr>
          <a:xfrm>
            <a:off x="3919538" y="4787900"/>
            <a:ext cx="2252662" cy="401638"/>
          </a:xfrm>
          <a:prstGeom prst="rect">
            <a:avLst/>
          </a:prstGeom>
        </p:spPr>
        <p:txBody>
          <a:bodyPr>
            <a:spAutoFit/>
          </a:bodyPr>
          <a:lstStyle/>
          <a:p>
            <a:pPr algn="ctr" fontAlgn="auto">
              <a:lnSpc>
                <a:spcPct val="120000"/>
              </a:lnSpc>
              <a:spcBef>
                <a:spcPts val="0"/>
              </a:spcBef>
              <a:spcAft>
                <a:spcPts val="0"/>
              </a:spcAft>
              <a:defRPr/>
            </a:pPr>
            <a:r>
              <a:rPr lang="en-US" dirty="0">
                <a:solidFill>
                  <a:schemeClr val="tx1">
                    <a:lumMod val="75000"/>
                    <a:lumOff val="25000"/>
                  </a:schemeClr>
                </a:solidFill>
                <a:latin typeface="+mn-lt"/>
                <a:cs typeface="Segoe UI" panose="020B0502040204020203" pitchFamily="34" charset="0"/>
              </a:rPr>
              <a:t>Business Plan 2 </a:t>
            </a:r>
          </a:p>
        </p:txBody>
      </p:sp>
      <p:sp>
        <p:nvSpPr>
          <p:cNvPr id="19" name="Arrow: Down 18">
            <a:extLst>
              <a:ext uri="{FF2B5EF4-FFF2-40B4-BE49-F238E27FC236}"/>
            </a:extLst>
          </p:cNvPr>
          <p:cNvSpPr/>
          <p:nvPr/>
        </p:nvSpPr>
        <p:spPr>
          <a:xfrm>
            <a:off x="6819900" y="3379788"/>
            <a:ext cx="1371600" cy="1306512"/>
          </a:xfrm>
          <a:prstGeom prst="downArrow">
            <a:avLst>
              <a:gd name="adj1" fmla="val 68519"/>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fontAlgn="auto">
              <a:spcBef>
                <a:spcPts val="0"/>
              </a:spcBef>
              <a:spcAft>
                <a:spcPts val="0"/>
              </a:spcAft>
              <a:defRPr/>
            </a:pPr>
            <a:r>
              <a:rPr lang="en-US" sz="4400" dirty="0"/>
              <a:t>3</a:t>
            </a:r>
          </a:p>
        </p:txBody>
      </p:sp>
      <p:sp>
        <p:nvSpPr>
          <p:cNvPr id="21" name="Rectangle 20">
            <a:extLst>
              <a:ext uri="{FF2B5EF4-FFF2-40B4-BE49-F238E27FC236}"/>
            </a:extLst>
          </p:cNvPr>
          <p:cNvSpPr/>
          <p:nvPr/>
        </p:nvSpPr>
        <p:spPr>
          <a:xfrm>
            <a:off x="6429375" y="5308600"/>
            <a:ext cx="2252663" cy="757238"/>
          </a:xfrm>
          <a:prstGeom prst="rect">
            <a:avLst/>
          </a:prstGeom>
        </p:spPr>
        <p:txBody>
          <a:bodyPr>
            <a:spAutoFit/>
          </a:bodyPr>
          <a:lstStyle/>
          <a:p>
            <a:pPr algn="ctr" fontAlgn="auto">
              <a:lnSpc>
                <a:spcPct val="120000"/>
              </a:lnSpc>
              <a:spcBef>
                <a:spcPts val="0"/>
              </a:spcBef>
              <a:spcAft>
                <a:spcPts val="0"/>
              </a:spcAft>
              <a:defRPr/>
            </a:pPr>
            <a:r>
              <a:rPr lang="id-ID" sz="1200" dirty="0">
                <a:solidFill>
                  <a:schemeClr val="tx1">
                    <a:lumMod val="75000"/>
                    <a:lumOff val="25000"/>
                  </a:schemeClr>
                </a:solidFill>
                <a:latin typeface="+mn-lt"/>
                <a:cs typeface="Segoe UI Light" panose="020B0502040204020203" pitchFamily="34" charset="0"/>
              </a:rPr>
              <a:t>The quick, brown fox jumps over a lazy dog. DJs flock by when MTV ax quiz prog. </a:t>
            </a:r>
            <a:endParaRPr lang="en-US" sz="1200" dirty="0">
              <a:solidFill>
                <a:schemeClr val="tx1">
                  <a:lumMod val="75000"/>
                  <a:lumOff val="25000"/>
                </a:schemeClr>
              </a:solidFill>
              <a:latin typeface="+mn-lt"/>
              <a:cs typeface="Segoe UI Light" panose="020B0502040204020203" pitchFamily="34" charset="0"/>
            </a:endParaRPr>
          </a:p>
        </p:txBody>
      </p:sp>
      <p:sp>
        <p:nvSpPr>
          <p:cNvPr id="23" name="Rectangle 22">
            <a:extLst>
              <a:ext uri="{FF2B5EF4-FFF2-40B4-BE49-F238E27FC236}"/>
            </a:extLst>
          </p:cNvPr>
          <p:cNvSpPr/>
          <p:nvPr/>
        </p:nvSpPr>
        <p:spPr>
          <a:xfrm>
            <a:off x="6429375" y="4787900"/>
            <a:ext cx="2252663" cy="401638"/>
          </a:xfrm>
          <a:prstGeom prst="rect">
            <a:avLst/>
          </a:prstGeom>
        </p:spPr>
        <p:txBody>
          <a:bodyPr>
            <a:spAutoFit/>
          </a:bodyPr>
          <a:lstStyle/>
          <a:p>
            <a:pPr algn="ctr" fontAlgn="auto">
              <a:lnSpc>
                <a:spcPct val="120000"/>
              </a:lnSpc>
              <a:spcBef>
                <a:spcPts val="0"/>
              </a:spcBef>
              <a:spcAft>
                <a:spcPts val="0"/>
              </a:spcAft>
              <a:defRPr/>
            </a:pPr>
            <a:r>
              <a:rPr lang="en-US" dirty="0">
                <a:solidFill>
                  <a:schemeClr val="tx1">
                    <a:lumMod val="75000"/>
                    <a:lumOff val="25000"/>
                  </a:schemeClr>
                </a:solidFill>
                <a:latin typeface="+mn-lt"/>
                <a:cs typeface="Segoe UI" panose="020B0502040204020203" pitchFamily="34" charset="0"/>
              </a:rPr>
              <a:t>Business Plan 2 </a:t>
            </a:r>
          </a:p>
        </p:txBody>
      </p:sp>
      <p:sp>
        <p:nvSpPr>
          <p:cNvPr id="25" name="Arrow: Down 24">
            <a:extLst>
              <a:ext uri="{FF2B5EF4-FFF2-40B4-BE49-F238E27FC236}"/>
            </a:extLst>
          </p:cNvPr>
          <p:cNvSpPr/>
          <p:nvPr/>
        </p:nvSpPr>
        <p:spPr>
          <a:xfrm>
            <a:off x="9329738" y="3379788"/>
            <a:ext cx="1371600" cy="1306512"/>
          </a:xfrm>
          <a:prstGeom prst="downArrow">
            <a:avLst>
              <a:gd name="adj1" fmla="val 68519"/>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fontAlgn="auto">
              <a:spcBef>
                <a:spcPts val="0"/>
              </a:spcBef>
              <a:spcAft>
                <a:spcPts val="0"/>
              </a:spcAft>
              <a:defRPr/>
            </a:pPr>
            <a:r>
              <a:rPr lang="en-US" sz="4400" dirty="0"/>
              <a:t>4</a:t>
            </a:r>
          </a:p>
        </p:txBody>
      </p:sp>
      <p:sp>
        <p:nvSpPr>
          <p:cNvPr id="27" name="Rectangle 26">
            <a:extLst>
              <a:ext uri="{FF2B5EF4-FFF2-40B4-BE49-F238E27FC236}"/>
            </a:extLst>
          </p:cNvPr>
          <p:cNvSpPr/>
          <p:nvPr/>
        </p:nvSpPr>
        <p:spPr>
          <a:xfrm>
            <a:off x="8940800" y="5308600"/>
            <a:ext cx="2251075" cy="757238"/>
          </a:xfrm>
          <a:prstGeom prst="rect">
            <a:avLst/>
          </a:prstGeom>
        </p:spPr>
        <p:txBody>
          <a:bodyPr>
            <a:spAutoFit/>
          </a:bodyPr>
          <a:lstStyle/>
          <a:p>
            <a:pPr algn="ctr" fontAlgn="auto">
              <a:lnSpc>
                <a:spcPct val="120000"/>
              </a:lnSpc>
              <a:spcBef>
                <a:spcPts val="0"/>
              </a:spcBef>
              <a:spcAft>
                <a:spcPts val="0"/>
              </a:spcAft>
              <a:defRPr/>
            </a:pPr>
            <a:r>
              <a:rPr lang="id-ID" sz="1200" dirty="0">
                <a:solidFill>
                  <a:schemeClr val="tx1">
                    <a:lumMod val="75000"/>
                    <a:lumOff val="25000"/>
                  </a:schemeClr>
                </a:solidFill>
                <a:latin typeface="+mn-lt"/>
                <a:cs typeface="Segoe UI Light" panose="020B0502040204020203" pitchFamily="34" charset="0"/>
              </a:rPr>
              <a:t>The quick, brown fox jumps over a lazy dog. DJs flock by when MTV ax quiz prog. </a:t>
            </a:r>
            <a:endParaRPr lang="en-US" sz="1200" dirty="0">
              <a:solidFill>
                <a:schemeClr val="tx1">
                  <a:lumMod val="75000"/>
                  <a:lumOff val="25000"/>
                </a:schemeClr>
              </a:solidFill>
              <a:latin typeface="+mn-lt"/>
              <a:cs typeface="Segoe UI Light" panose="020B0502040204020203" pitchFamily="34" charset="0"/>
            </a:endParaRPr>
          </a:p>
        </p:txBody>
      </p:sp>
      <p:sp>
        <p:nvSpPr>
          <p:cNvPr id="29" name="Rectangle 28">
            <a:extLst>
              <a:ext uri="{FF2B5EF4-FFF2-40B4-BE49-F238E27FC236}"/>
            </a:extLst>
          </p:cNvPr>
          <p:cNvSpPr/>
          <p:nvPr/>
        </p:nvSpPr>
        <p:spPr>
          <a:xfrm>
            <a:off x="8940800" y="4787900"/>
            <a:ext cx="2251075" cy="401638"/>
          </a:xfrm>
          <a:prstGeom prst="rect">
            <a:avLst/>
          </a:prstGeom>
        </p:spPr>
        <p:txBody>
          <a:bodyPr>
            <a:spAutoFit/>
          </a:bodyPr>
          <a:lstStyle/>
          <a:p>
            <a:pPr algn="ctr" fontAlgn="auto">
              <a:lnSpc>
                <a:spcPct val="120000"/>
              </a:lnSpc>
              <a:spcBef>
                <a:spcPts val="0"/>
              </a:spcBef>
              <a:spcAft>
                <a:spcPts val="0"/>
              </a:spcAft>
              <a:defRPr/>
            </a:pPr>
            <a:r>
              <a:rPr lang="en-US" dirty="0">
                <a:solidFill>
                  <a:schemeClr val="tx1">
                    <a:lumMod val="75000"/>
                    <a:lumOff val="25000"/>
                  </a:schemeClr>
                </a:solidFill>
                <a:latin typeface="+mn-lt"/>
                <a:cs typeface="Segoe UI" panose="020B0502040204020203" pitchFamily="34" charset="0"/>
              </a:rPr>
              <a:t>Business Plan 2 </a:t>
            </a:r>
          </a:p>
        </p:txBody>
      </p:sp>
      <p:sp>
        <p:nvSpPr>
          <p:cNvPr id="16" name="Rectangle: Rounded Corners 1">
            <a:extLst>
              <a:ext uri="{FF2B5EF4-FFF2-40B4-BE49-F238E27FC236}"/>
            </a:extLst>
          </p:cNvPr>
          <p:cNvSpPr/>
          <p:nvPr/>
        </p:nvSpPr>
        <p:spPr>
          <a:xfrm>
            <a:off x="5613400" y="436563"/>
            <a:ext cx="965200" cy="1465262"/>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TextBox 17">
            <a:extLst>
              <a:ext uri="{FF2B5EF4-FFF2-40B4-BE49-F238E27FC236}"/>
            </a:extLst>
          </p:cNvPr>
          <p:cNvSpPr txBox="1"/>
          <p:nvPr/>
        </p:nvSpPr>
        <p:spPr>
          <a:xfrm>
            <a:off x="5281613" y="692150"/>
            <a:ext cx="1628775" cy="954088"/>
          </a:xfrm>
          <a:prstGeom prst="rect">
            <a:avLst/>
          </a:prstGeom>
          <a:noFill/>
        </p:spPr>
        <p:txBody>
          <a:bodyPr wrap="none">
            <a:spAutoFit/>
          </a:bodyPr>
          <a:lstStyle/>
          <a:p>
            <a:pPr algn="ctr"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algn="ct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spTree>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extLst>
          </p:cNvPr>
          <p:cNvSpPr>
            <a:spLocks noGrp="1"/>
          </p:cNvSpPr>
          <p:nvPr>
            <p:ph type="pic" sz="quarter" idx="4294967295"/>
          </p:nvPr>
        </p:nvSpPr>
        <p:spPr>
          <a:xfrm>
            <a:off x="0" y="0"/>
            <a:ext cx="12192000" cy="6858000"/>
          </a:xfrm>
          <a:solidFill>
            <a:schemeClr val="bg1">
              <a:lumMod val="90000"/>
            </a:schemeClr>
          </a:solidFill>
        </p:spPr>
      </p:sp>
      <p:sp>
        <p:nvSpPr>
          <p:cNvPr id="2" name="Rectangle 1">
            <a:extLst>
              <a:ext uri="{FF2B5EF4-FFF2-40B4-BE49-F238E27FC236}"/>
            </a:extLst>
          </p:cNvPr>
          <p:cNvSpPr/>
          <p:nvPr/>
        </p:nvSpPr>
        <p:spPr>
          <a:xfrm>
            <a:off x="0" y="0"/>
            <a:ext cx="12192000" cy="6858000"/>
          </a:xfrm>
          <a:prstGeom prst="rect">
            <a:avLst/>
          </a:prstGeom>
          <a:solidFill>
            <a:srgbClr val="082E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ectangle: Rounded Corners 17">
            <a:extLst>
              <a:ext uri="{FF2B5EF4-FFF2-40B4-BE49-F238E27FC236}"/>
            </a:extLst>
          </p:cNvPr>
          <p:cNvSpPr/>
          <p:nvPr/>
        </p:nvSpPr>
        <p:spPr>
          <a:xfrm>
            <a:off x="1530350" y="3429000"/>
            <a:ext cx="966788" cy="1466850"/>
          </a:xfrm>
          <a:prstGeom prst="roundRect">
            <a:avLst>
              <a:gd name="adj" fmla="val 0"/>
            </a:avLst>
          </a:prstGeom>
          <a:solidFill>
            <a:schemeClr val="bg1">
              <a:lumMod val="9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5476" name="TextBox 27"/>
          <p:cNvSpPr txBox="1">
            <a:spLocks noChangeArrowheads="1"/>
          </p:cNvSpPr>
          <p:nvPr/>
        </p:nvSpPr>
        <p:spPr bwMode="auto">
          <a:xfrm>
            <a:off x="1806575" y="3784600"/>
            <a:ext cx="6313488" cy="1016000"/>
          </a:xfrm>
          <a:prstGeom prst="rect">
            <a:avLst/>
          </a:prstGeom>
          <a:noFill/>
          <a:ln w="9525">
            <a:noFill/>
            <a:miter lim="800000"/>
            <a:headEnd/>
            <a:tailEnd/>
          </a:ln>
        </p:spPr>
        <p:txBody>
          <a:bodyPr>
            <a:spAutoFit/>
          </a:bodyPr>
          <a:lstStyle/>
          <a:p>
            <a:r>
              <a:rPr lang="en-US" sz="6000">
                <a:solidFill>
                  <a:schemeClr val="bg1"/>
                </a:solidFill>
                <a:latin typeface="Poppins ExtraBold"/>
                <a:ea typeface="Poppins ExtraBold"/>
                <a:cs typeface="Poppins ExtraBold"/>
              </a:rPr>
              <a:t>LOREM IPSUM</a:t>
            </a:r>
          </a:p>
        </p:txBody>
      </p:sp>
      <p:sp>
        <p:nvSpPr>
          <p:cNvPr id="4" name="Oval 3">
            <a:extLst>
              <a:ext uri="{FF2B5EF4-FFF2-40B4-BE49-F238E27FC236}"/>
            </a:extLst>
          </p:cNvPr>
          <p:cNvSpPr/>
          <p:nvPr/>
        </p:nvSpPr>
        <p:spPr>
          <a:xfrm>
            <a:off x="6978650" y="-2917825"/>
            <a:ext cx="5837238" cy="5835650"/>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Oval 4">
            <a:extLst>
              <a:ext uri="{FF2B5EF4-FFF2-40B4-BE49-F238E27FC236}"/>
            </a:extLst>
          </p:cNvPr>
          <p:cNvSpPr/>
          <p:nvPr/>
        </p:nvSpPr>
        <p:spPr>
          <a:xfrm>
            <a:off x="1806575" y="6078538"/>
            <a:ext cx="1868488" cy="1868487"/>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a:extLst>
              <a:ext uri="{FF2B5EF4-FFF2-40B4-BE49-F238E27FC236}"/>
            </a:extLst>
          </p:cNvPr>
          <p:cNvSpPr/>
          <p:nvPr/>
        </p:nvSpPr>
        <p:spPr>
          <a:xfrm>
            <a:off x="8396288" y="3625850"/>
            <a:ext cx="841375" cy="841375"/>
          </a:xfrm>
          <a:prstGeom prst="ellipse">
            <a:avLst/>
          </a:pr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5480" name="Picture 9"/>
          <p:cNvPicPr>
            <a:picLocks noChangeAspect="1"/>
          </p:cNvPicPr>
          <p:nvPr/>
        </p:nvPicPr>
        <p:blipFill>
          <a:blip r:embed="rId3"/>
          <a:srcRect/>
          <a:stretch>
            <a:fillRect/>
          </a:stretch>
        </p:blipFill>
        <p:spPr bwMode="auto">
          <a:xfrm>
            <a:off x="8153400" y="6423025"/>
            <a:ext cx="3725863" cy="260350"/>
          </a:xfrm>
          <a:prstGeom prst="rect">
            <a:avLst/>
          </a:prstGeom>
          <a:noFill/>
          <a:ln w="9525">
            <a:noFill/>
            <a:miter lim="800000"/>
            <a:headEnd/>
            <a:tailEnd/>
          </a:ln>
        </p:spPr>
      </p:pic>
    </p:spTree>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extLst>
          </p:cNvPr>
          <p:cNvSpPr/>
          <p:nvPr/>
        </p:nvSpPr>
        <p:spPr>
          <a:xfrm>
            <a:off x="0" y="0"/>
            <a:ext cx="12192000" cy="6170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x-none"/>
          </a:p>
        </p:txBody>
      </p:sp>
      <p:pic>
        <p:nvPicPr>
          <p:cNvPr id="107522" name="Picture 24"/>
          <p:cNvPicPr>
            <a:picLocks noChangeAspect="1"/>
          </p:cNvPicPr>
          <p:nvPr/>
        </p:nvPicPr>
        <p:blipFill>
          <a:blip r:embed="rId3"/>
          <a:srcRect/>
          <a:stretch>
            <a:fillRect/>
          </a:stretch>
        </p:blipFill>
        <p:spPr bwMode="auto">
          <a:xfrm>
            <a:off x="0" y="0"/>
            <a:ext cx="12192000" cy="6858000"/>
          </a:xfrm>
          <a:prstGeom prst="rect">
            <a:avLst/>
          </a:prstGeom>
          <a:noFill/>
          <a:ln w="9525">
            <a:noFill/>
            <a:miter lim="800000"/>
            <a:headEnd/>
            <a:tailEnd/>
          </a:ln>
        </p:spPr>
      </p:pic>
      <p:sp>
        <p:nvSpPr>
          <p:cNvPr id="12" name="Rectangle: Rounded Corners 11">
            <a:extLst>
              <a:ext uri="{FF2B5EF4-FFF2-40B4-BE49-F238E27FC236}"/>
            </a:extLst>
          </p:cNvPr>
          <p:cNvSpPr/>
          <p:nvPr/>
        </p:nvSpPr>
        <p:spPr>
          <a:xfrm>
            <a:off x="5718175" y="276225"/>
            <a:ext cx="966788" cy="1466850"/>
          </a:xfrm>
          <a:prstGeom prst="roundRect">
            <a:avLst>
              <a:gd name="adj" fmla="val 0"/>
            </a:avLst>
          </a:prstGeom>
          <a:solidFill>
            <a:schemeClr val="bg1">
              <a:lumMod val="9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Box 12">
            <a:extLst>
              <a:ext uri="{FF2B5EF4-FFF2-40B4-BE49-F238E27FC236}"/>
            </a:extLst>
          </p:cNvPr>
          <p:cNvSpPr txBox="1"/>
          <p:nvPr/>
        </p:nvSpPr>
        <p:spPr>
          <a:xfrm>
            <a:off x="5387975" y="517525"/>
            <a:ext cx="1627188" cy="954088"/>
          </a:xfrm>
          <a:prstGeom prst="rect">
            <a:avLst/>
          </a:prstGeom>
          <a:noFill/>
        </p:spPr>
        <p:txBody>
          <a:bodyPr wrap="none">
            <a:spAutoFit/>
          </a:bodyPr>
          <a:lstStyle/>
          <a:p>
            <a:pPr algn="ctr" fontAlgn="auto">
              <a:spcBef>
                <a:spcPts val="0"/>
              </a:spcBef>
              <a:spcAft>
                <a:spcPts val="0"/>
              </a:spcAft>
              <a:defRPr/>
            </a:pPr>
            <a:r>
              <a:rPr lang="en-US" sz="2800" spc="600" dirty="0">
                <a:solidFill>
                  <a:srgbClr val="082E56"/>
                </a:solidFill>
                <a:latin typeface="Poppins Light" panose="00000400000000000000" pitchFamily="50" charset="0"/>
                <a:cs typeface="Poppins Light" panose="00000400000000000000" pitchFamily="50" charset="0"/>
              </a:rPr>
              <a:t>LOREM</a:t>
            </a:r>
          </a:p>
          <a:p>
            <a:pPr algn="ctr" fontAlgn="auto">
              <a:spcBef>
                <a:spcPts val="0"/>
              </a:spcBef>
              <a:spcAft>
                <a:spcPts val="0"/>
              </a:spcAft>
              <a:defRPr/>
            </a:pPr>
            <a:r>
              <a:rPr lang="en-US" sz="2800" spc="600" dirty="0">
                <a:solidFill>
                  <a:srgbClr val="54BCC5"/>
                </a:solidFill>
                <a:latin typeface="Poppins Light" panose="00000400000000000000" pitchFamily="50" charset="0"/>
                <a:cs typeface="Poppins Light" panose="00000400000000000000" pitchFamily="50" charset="0"/>
              </a:rPr>
              <a:t>IPSUM</a:t>
            </a:r>
          </a:p>
        </p:txBody>
      </p:sp>
      <p:pic>
        <p:nvPicPr>
          <p:cNvPr id="107525" name="Picture 4"/>
          <p:cNvPicPr>
            <a:picLocks noChangeAspect="1"/>
          </p:cNvPicPr>
          <p:nvPr/>
        </p:nvPicPr>
        <p:blipFill>
          <a:blip r:embed="rId4"/>
          <a:srcRect/>
          <a:stretch>
            <a:fillRect/>
          </a:stretch>
        </p:blipFill>
        <p:spPr bwMode="auto">
          <a:xfrm>
            <a:off x="8147050" y="6383338"/>
            <a:ext cx="3749675" cy="261937"/>
          </a:xfrm>
          <a:prstGeom prst="rect">
            <a:avLst/>
          </a:prstGeom>
          <a:noFill/>
          <a:ln w="9525">
            <a:noFill/>
            <a:miter lim="800000"/>
            <a:headEnd/>
            <a:tailEnd/>
          </a:ln>
        </p:spPr>
      </p:pic>
      <p:sp>
        <p:nvSpPr>
          <p:cNvPr id="21" name="TextBox 20">
            <a:extLst>
              <a:ext uri="{FF2B5EF4-FFF2-40B4-BE49-F238E27FC236}"/>
            </a:extLst>
          </p:cNvPr>
          <p:cNvSpPr txBox="1"/>
          <p:nvPr/>
        </p:nvSpPr>
        <p:spPr>
          <a:xfrm>
            <a:off x="1668463" y="7375525"/>
            <a:ext cx="8855075" cy="617538"/>
          </a:xfrm>
          <a:prstGeom prst="rect">
            <a:avLst/>
          </a:prstGeom>
          <a:noFill/>
        </p:spPr>
        <p:txBody>
          <a:bodyPr>
            <a:spAutoFit/>
          </a:bodyPr>
          <a:lstStyle/>
          <a:p>
            <a:pPr algn="ctr" fontAlgn="auto">
              <a:lnSpc>
                <a:spcPct val="150000"/>
              </a:lnSpc>
              <a:spcBef>
                <a:spcPts val="0"/>
              </a:spcBef>
              <a:spcAft>
                <a:spcPts val="0"/>
              </a:spcAft>
              <a:defRPr/>
            </a:pPr>
            <a:r>
              <a:rPr lang="en-US" sz="1200" dirty="0">
                <a:solidFill>
                  <a:schemeClr val="bg1">
                    <a:lumMod val="50000"/>
                  </a:schemeClr>
                </a:solidFill>
                <a:latin typeface="+mn-lt"/>
                <a:cs typeface="Aharoni" panose="02010803020104030203" pitchFamily="2" charset="-79"/>
              </a:rPr>
              <a:t>“Lorem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incidi</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dunt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ut</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r>
              <a:rPr lang="en-US" sz="1200" dirty="0" err="1">
                <a:solidFill>
                  <a:schemeClr val="bg1">
                    <a:lumMod val="50000"/>
                  </a:schemeClr>
                </a:solidFill>
                <a:latin typeface="+mn-lt"/>
                <a:cs typeface="Aharoni" panose="02010803020104030203" pitchFamily="2" charset="-79"/>
              </a:rPr>
              <a:t>eiusmod</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tempor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i“Lorem</a:t>
            </a:r>
            <a:r>
              <a:rPr lang="en-US" sz="1200" dirty="0">
                <a:solidFill>
                  <a:schemeClr val="bg1">
                    <a:lumMod val="50000"/>
                  </a:schemeClr>
                </a:solidFill>
                <a:latin typeface="+mn-lt"/>
                <a:cs typeface="Aharoni" panose="02010803020104030203" pitchFamily="2" charset="-79"/>
              </a:rPr>
              <a:t> ipsum dolor sit </a:t>
            </a:r>
            <a:r>
              <a:rPr lang="en-US" sz="1200" dirty="0" err="1">
                <a:solidFill>
                  <a:schemeClr val="bg1">
                    <a:lumMod val="50000"/>
                  </a:schemeClr>
                </a:solidFill>
                <a:latin typeface="+mn-lt"/>
                <a:cs typeface="Aharoni" panose="02010803020104030203" pitchFamily="2" charset="-79"/>
              </a:rPr>
              <a:t>amet</a:t>
            </a:r>
            <a:r>
              <a:rPr lang="en-US" sz="1200" dirty="0">
                <a:solidFill>
                  <a:schemeClr val="bg1">
                    <a:lumMod val="50000"/>
                  </a:schemeClr>
                </a:solidFill>
                <a:latin typeface="+mn-lt"/>
                <a:cs typeface="Aharoni" panose="02010803020104030203" pitchFamily="2" charset="-79"/>
              </a:rPr>
              <a:t>, cons </a:t>
            </a:r>
            <a:r>
              <a:rPr lang="en-US" sz="1200" dirty="0" err="1">
                <a:solidFill>
                  <a:schemeClr val="bg1">
                    <a:lumMod val="50000"/>
                  </a:schemeClr>
                </a:solidFill>
                <a:latin typeface="+mn-lt"/>
                <a:cs typeface="Aharoni" panose="02010803020104030203" pitchFamily="2" charset="-79"/>
              </a:rPr>
              <a:t>ectetur</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adipis</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cing</a:t>
            </a:r>
            <a:r>
              <a:rPr lang="en-US" sz="1200" dirty="0">
                <a:solidFill>
                  <a:schemeClr val="bg1">
                    <a:lumMod val="50000"/>
                  </a:schemeClr>
                </a:solidFill>
                <a:latin typeface="+mn-lt"/>
                <a:cs typeface="Aharoni" panose="02010803020104030203" pitchFamily="2" charset="-79"/>
              </a:rPr>
              <a:t> </a:t>
            </a:r>
            <a:r>
              <a:rPr lang="en-US" sz="1200" dirty="0" err="1">
                <a:solidFill>
                  <a:schemeClr val="bg1">
                    <a:lumMod val="50000"/>
                  </a:schemeClr>
                </a:solidFill>
                <a:latin typeface="+mn-lt"/>
                <a:cs typeface="Aharoni" panose="02010803020104030203" pitchFamily="2" charset="-79"/>
              </a:rPr>
              <a:t>elit</a:t>
            </a:r>
            <a:r>
              <a:rPr lang="en-US" sz="1200" dirty="0">
                <a:solidFill>
                  <a:schemeClr val="bg1">
                    <a:lumMod val="50000"/>
                  </a:schemeClr>
                </a:solidFill>
                <a:latin typeface="+mn-lt"/>
                <a:cs typeface="Aharoni" panose="02010803020104030203" pitchFamily="2" charset="-79"/>
              </a:rPr>
              <a:t>, sed do </a:t>
            </a:r>
          </a:p>
        </p:txBody>
      </p:sp>
      <p:graphicFrame>
        <p:nvGraphicFramePr>
          <p:cNvPr id="7" name="Diyagram 6"/>
          <p:cNvGraphicFramePr/>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extLst>
          </p:cNvPr>
          <p:cNvSpPr>
            <a:spLocks noGrp="1"/>
          </p:cNvSpPr>
          <p:nvPr>
            <p:ph type="pic" sz="quarter" idx="4294967295"/>
          </p:nvPr>
        </p:nvSpPr>
        <p:spPr>
          <a:xfrm>
            <a:off x="0" y="0"/>
            <a:ext cx="12192000" cy="6858000"/>
          </a:xfrm>
          <a:solidFill>
            <a:schemeClr val="bg1">
              <a:lumMod val="90000"/>
            </a:schemeClr>
          </a:solidFill>
        </p:spPr>
      </p:sp>
      <p:sp>
        <p:nvSpPr>
          <p:cNvPr id="2" name="Rectangle 1">
            <a:extLst>
              <a:ext uri="{FF2B5EF4-FFF2-40B4-BE49-F238E27FC236}"/>
            </a:extLst>
          </p:cNvPr>
          <p:cNvSpPr/>
          <p:nvPr/>
        </p:nvSpPr>
        <p:spPr>
          <a:xfrm>
            <a:off x="0" y="0"/>
            <a:ext cx="12192000" cy="6858000"/>
          </a:xfrm>
          <a:prstGeom prst="rect">
            <a:avLst/>
          </a:prstGeom>
          <a:solidFill>
            <a:srgbClr val="54BC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ectangle: Rounded Corners 17">
            <a:extLst>
              <a:ext uri="{FF2B5EF4-FFF2-40B4-BE49-F238E27FC236}"/>
            </a:extLst>
          </p:cNvPr>
          <p:cNvSpPr/>
          <p:nvPr/>
        </p:nvSpPr>
        <p:spPr>
          <a:xfrm>
            <a:off x="1530350" y="3429000"/>
            <a:ext cx="966788" cy="1466850"/>
          </a:xfrm>
          <a:prstGeom prst="roundRect">
            <a:avLst>
              <a:gd name="adj" fmla="val 0"/>
            </a:avLst>
          </a:prstGeom>
          <a:solidFill>
            <a:schemeClr val="bg1">
              <a:lumMod val="9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9572" name="TextBox 27"/>
          <p:cNvSpPr txBox="1">
            <a:spLocks noChangeArrowheads="1"/>
          </p:cNvSpPr>
          <p:nvPr/>
        </p:nvSpPr>
        <p:spPr bwMode="auto">
          <a:xfrm>
            <a:off x="1806575" y="3784600"/>
            <a:ext cx="6313488" cy="1016000"/>
          </a:xfrm>
          <a:prstGeom prst="rect">
            <a:avLst/>
          </a:prstGeom>
          <a:noFill/>
          <a:ln w="9525">
            <a:noFill/>
            <a:miter lim="800000"/>
            <a:headEnd/>
            <a:tailEnd/>
          </a:ln>
        </p:spPr>
        <p:txBody>
          <a:bodyPr>
            <a:spAutoFit/>
          </a:bodyPr>
          <a:lstStyle/>
          <a:p>
            <a:r>
              <a:rPr lang="en-US" sz="6000">
                <a:solidFill>
                  <a:schemeClr val="bg1"/>
                </a:solidFill>
                <a:latin typeface="Poppins ExtraBold"/>
                <a:ea typeface="Poppins ExtraBold"/>
                <a:cs typeface="Poppins ExtraBold"/>
              </a:rPr>
              <a:t>LOREM IPSUM</a:t>
            </a:r>
          </a:p>
        </p:txBody>
      </p:sp>
      <p:sp>
        <p:nvSpPr>
          <p:cNvPr id="4" name="Oval 3">
            <a:extLst>
              <a:ext uri="{FF2B5EF4-FFF2-40B4-BE49-F238E27FC236}"/>
            </a:extLst>
          </p:cNvPr>
          <p:cNvSpPr/>
          <p:nvPr/>
        </p:nvSpPr>
        <p:spPr>
          <a:xfrm>
            <a:off x="6978650" y="-2917825"/>
            <a:ext cx="5837238" cy="5835650"/>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Oval 4">
            <a:extLst>
              <a:ext uri="{FF2B5EF4-FFF2-40B4-BE49-F238E27FC236}"/>
            </a:extLst>
          </p:cNvPr>
          <p:cNvSpPr/>
          <p:nvPr/>
        </p:nvSpPr>
        <p:spPr>
          <a:xfrm>
            <a:off x="1806575" y="6078538"/>
            <a:ext cx="1868488" cy="1868487"/>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a:extLst>
              <a:ext uri="{FF2B5EF4-FFF2-40B4-BE49-F238E27FC236}"/>
            </a:extLst>
          </p:cNvPr>
          <p:cNvSpPr/>
          <p:nvPr/>
        </p:nvSpPr>
        <p:spPr>
          <a:xfrm>
            <a:off x="8396288" y="3625850"/>
            <a:ext cx="841375" cy="841375"/>
          </a:xfrm>
          <a:prstGeom prst="ellipse">
            <a:avLst/>
          </a:pr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9576" name="Picture 9"/>
          <p:cNvPicPr>
            <a:picLocks noChangeAspect="1"/>
          </p:cNvPicPr>
          <p:nvPr/>
        </p:nvPicPr>
        <p:blipFill>
          <a:blip r:embed="rId2"/>
          <a:srcRect/>
          <a:stretch>
            <a:fillRect/>
          </a:stretch>
        </p:blipFill>
        <p:spPr bwMode="auto">
          <a:xfrm>
            <a:off x="8153400" y="6423025"/>
            <a:ext cx="3725863" cy="260350"/>
          </a:xfrm>
          <a:prstGeom prst="rect">
            <a:avLst/>
          </a:prstGeom>
          <a:noFill/>
          <a:ln w="9525">
            <a:noFill/>
            <a:miter lim="800000"/>
            <a:headEnd/>
            <a:tailEnd/>
          </a:ln>
        </p:spPr>
      </p:pic>
    </p:spTree>
  </p:cSld>
  <p:clrMapOvr>
    <a:masterClrMapping/>
  </p:clrMapOvr>
  <p:transition spd="slow">
    <p:wip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extLst>
          </p:cNvPr>
          <p:cNvSpPr>
            <a:spLocks noGrp="1"/>
          </p:cNvSpPr>
          <p:nvPr>
            <p:ph type="pic" sz="quarter" idx="4294967295"/>
          </p:nvPr>
        </p:nvSpPr>
        <p:spPr>
          <a:xfrm>
            <a:off x="0" y="0"/>
            <a:ext cx="12192000" cy="6858000"/>
          </a:xfrm>
          <a:solidFill>
            <a:schemeClr val="bg1">
              <a:lumMod val="90000"/>
            </a:schemeClr>
          </a:solidFill>
        </p:spPr>
      </p:sp>
      <p:sp>
        <p:nvSpPr>
          <p:cNvPr id="2" name="Rectangle 1">
            <a:extLst>
              <a:ext uri="{FF2B5EF4-FFF2-40B4-BE49-F238E27FC236}"/>
            </a:extLst>
          </p:cNvPr>
          <p:cNvSpPr/>
          <p:nvPr/>
        </p:nvSpPr>
        <p:spPr>
          <a:xfrm>
            <a:off x="0" y="0"/>
            <a:ext cx="12192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ectangle: Rounded Corners 17">
            <a:extLst>
              <a:ext uri="{FF2B5EF4-FFF2-40B4-BE49-F238E27FC236}"/>
            </a:extLst>
          </p:cNvPr>
          <p:cNvSpPr/>
          <p:nvPr/>
        </p:nvSpPr>
        <p:spPr>
          <a:xfrm>
            <a:off x="1530350" y="3429000"/>
            <a:ext cx="966788" cy="1466850"/>
          </a:xfrm>
          <a:prstGeom prst="roundRect">
            <a:avLst>
              <a:gd name="adj" fmla="val 0"/>
            </a:avLst>
          </a:prstGeom>
          <a:solidFill>
            <a:schemeClr val="bg1">
              <a:lumMod val="9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0596" name="TextBox 27"/>
          <p:cNvSpPr txBox="1">
            <a:spLocks noChangeArrowheads="1"/>
          </p:cNvSpPr>
          <p:nvPr/>
        </p:nvSpPr>
        <p:spPr bwMode="auto">
          <a:xfrm>
            <a:off x="1806575" y="3784600"/>
            <a:ext cx="6313488" cy="1016000"/>
          </a:xfrm>
          <a:prstGeom prst="rect">
            <a:avLst/>
          </a:prstGeom>
          <a:noFill/>
          <a:ln w="9525">
            <a:noFill/>
            <a:miter lim="800000"/>
            <a:headEnd/>
            <a:tailEnd/>
          </a:ln>
        </p:spPr>
        <p:txBody>
          <a:bodyPr>
            <a:spAutoFit/>
          </a:bodyPr>
          <a:lstStyle/>
          <a:p>
            <a:r>
              <a:rPr lang="en-US" sz="6000">
                <a:solidFill>
                  <a:schemeClr val="bg1"/>
                </a:solidFill>
                <a:latin typeface="Poppins ExtraBold"/>
                <a:ea typeface="Poppins ExtraBold"/>
                <a:cs typeface="Poppins ExtraBold"/>
              </a:rPr>
              <a:t>LOREM IPSUM</a:t>
            </a:r>
          </a:p>
        </p:txBody>
      </p:sp>
      <p:sp>
        <p:nvSpPr>
          <p:cNvPr id="4" name="Oval 3">
            <a:extLst>
              <a:ext uri="{FF2B5EF4-FFF2-40B4-BE49-F238E27FC236}"/>
            </a:extLst>
          </p:cNvPr>
          <p:cNvSpPr/>
          <p:nvPr/>
        </p:nvSpPr>
        <p:spPr>
          <a:xfrm>
            <a:off x="6978650" y="-2917825"/>
            <a:ext cx="5837238" cy="5835650"/>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Oval 4">
            <a:extLst>
              <a:ext uri="{FF2B5EF4-FFF2-40B4-BE49-F238E27FC236}"/>
            </a:extLst>
          </p:cNvPr>
          <p:cNvSpPr/>
          <p:nvPr/>
        </p:nvSpPr>
        <p:spPr>
          <a:xfrm>
            <a:off x="1806575" y="6078538"/>
            <a:ext cx="1868488" cy="1868487"/>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a:extLst>
              <a:ext uri="{FF2B5EF4-FFF2-40B4-BE49-F238E27FC236}"/>
            </a:extLst>
          </p:cNvPr>
          <p:cNvSpPr/>
          <p:nvPr/>
        </p:nvSpPr>
        <p:spPr>
          <a:xfrm>
            <a:off x="8396288" y="3625850"/>
            <a:ext cx="841375" cy="841375"/>
          </a:xfrm>
          <a:prstGeom prst="ellipse">
            <a:avLst/>
          </a:pr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10600" name="Picture 9"/>
          <p:cNvPicPr>
            <a:picLocks noChangeAspect="1"/>
          </p:cNvPicPr>
          <p:nvPr/>
        </p:nvPicPr>
        <p:blipFill>
          <a:blip r:embed="rId2"/>
          <a:srcRect/>
          <a:stretch>
            <a:fillRect/>
          </a:stretch>
        </p:blipFill>
        <p:spPr bwMode="auto">
          <a:xfrm>
            <a:off x="8153400" y="6423025"/>
            <a:ext cx="3725863" cy="260350"/>
          </a:xfrm>
          <a:prstGeom prst="rect">
            <a:avLst/>
          </a:prstGeom>
          <a:noFill/>
          <a:ln w="9525">
            <a:noFill/>
            <a:miter lim="800000"/>
            <a:headEnd/>
            <a:tailEnd/>
          </a:ln>
        </p:spPr>
      </p:pic>
    </p:spTree>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extLst>
          </p:cNvPr>
          <p:cNvSpPr>
            <a:spLocks noGrp="1"/>
          </p:cNvSpPr>
          <p:nvPr>
            <p:ph type="pic" sz="quarter" idx="4294967295"/>
          </p:nvPr>
        </p:nvSpPr>
        <p:spPr>
          <a:xfrm>
            <a:off x="0" y="0"/>
            <a:ext cx="12192000" cy="6858000"/>
          </a:xfrm>
          <a:solidFill>
            <a:schemeClr val="bg1">
              <a:lumMod val="90000"/>
            </a:schemeClr>
          </a:solidFill>
        </p:spPr>
      </p:sp>
      <p:sp>
        <p:nvSpPr>
          <p:cNvPr id="2" name="Rectangle 1">
            <a:extLst>
              <a:ext uri="{FF2B5EF4-FFF2-40B4-BE49-F238E27FC236}"/>
            </a:extLst>
          </p:cNvPr>
          <p:cNvSpPr/>
          <p:nvPr/>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ectangle: Rounded Corners 17">
            <a:extLst>
              <a:ext uri="{FF2B5EF4-FFF2-40B4-BE49-F238E27FC236}"/>
            </a:extLst>
          </p:cNvPr>
          <p:cNvSpPr/>
          <p:nvPr/>
        </p:nvSpPr>
        <p:spPr>
          <a:xfrm>
            <a:off x="1530350" y="3429000"/>
            <a:ext cx="966788" cy="1466850"/>
          </a:xfrm>
          <a:prstGeom prst="roundRect">
            <a:avLst>
              <a:gd name="adj" fmla="val 0"/>
            </a:avLst>
          </a:prstGeom>
          <a:solidFill>
            <a:schemeClr val="bg1">
              <a:lumMod val="9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1620" name="TextBox 27"/>
          <p:cNvSpPr txBox="1">
            <a:spLocks noChangeArrowheads="1"/>
          </p:cNvSpPr>
          <p:nvPr/>
        </p:nvSpPr>
        <p:spPr bwMode="auto">
          <a:xfrm>
            <a:off x="1806575" y="3784600"/>
            <a:ext cx="6313488" cy="1016000"/>
          </a:xfrm>
          <a:prstGeom prst="rect">
            <a:avLst/>
          </a:prstGeom>
          <a:noFill/>
          <a:ln w="9525">
            <a:noFill/>
            <a:miter lim="800000"/>
            <a:headEnd/>
            <a:tailEnd/>
          </a:ln>
        </p:spPr>
        <p:txBody>
          <a:bodyPr>
            <a:spAutoFit/>
          </a:bodyPr>
          <a:lstStyle/>
          <a:p>
            <a:r>
              <a:rPr lang="en-US" sz="6000">
                <a:solidFill>
                  <a:schemeClr val="bg1"/>
                </a:solidFill>
                <a:latin typeface="Poppins ExtraBold"/>
                <a:ea typeface="Poppins ExtraBold"/>
                <a:cs typeface="Poppins ExtraBold"/>
              </a:rPr>
              <a:t>LOREM IPSUM</a:t>
            </a:r>
          </a:p>
        </p:txBody>
      </p:sp>
      <p:sp>
        <p:nvSpPr>
          <p:cNvPr id="4" name="Oval 3">
            <a:extLst>
              <a:ext uri="{FF2B5EF4-FFF2-40B4-BE49-F238E27FC236}"/>
            </a:extLst>
          </p:cNvPr>
          <p:cNvSpPr/>
          <p:nvPr/>
        </p:nvSpPr>
        <p:spPr>
          <a:xfrm>
            <a:off x="6978650" y="-2917825"/>
            <a:ext cx="5837238" cy="5835650"/>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Oval 4">
            <a:extLst>
              <a:ext uri="{FF2B5EF4-FFF2-40B4-BE49-F238E27FC236}"/>
            </a:extLst>
          </p:cNvPr>
          <p:cNvSpPr/>
          <p:nvPr/>
        </p:nvSpPr>
        <p:spPr>
          <a:xfrm>
            <a:off x="1806575" y="6078538"/>
            <a:ext cx="1868488" cy="1868487"/>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a:extLst>
              <a:ext uri="{FF2B5EF4-FFF2-40B4-BE49-F238E27FC236}"/>
            </a:extLst>
          </p:cNvPr>
          <p:cNvSpPr/>
          <p:nvPr/>
        </p:nvSpPr>
        <p:spPr>
          <a:xfrm>
            <a:off x="8396288" y="3625850"/>
            <a:ext cx="841375" cy="841375"/>
          </a:xfrm>
          <a:prstGeom prst="ellipse">
            <a:avLst/>
          </a:pr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11624" name="Picture 9"/>
          <p:cNvPicPr>
            <a:picLocks noChangeAspect="1"/>
          </p:cNvPicPr>
          <p:nvPr/>
        </p:nvPicPr>
        <p:blipFill>
          <a:blip r:embed="rId2"/>
          <a:srcRect/>
          <a:stretch>
            <a:fillRect/>
          </a:stretch>
        </p:blipFill>
        <p:spPr bwMode="auto">
          <a:xfrm>
            <a:off x="8153400" y="6423025"/>
            <a:ext cx="3725863" cy="260350"/>
          </a:xfrm>
          <a:prstGeom prst="rect">
            <a:avLst/>
          </a:prstGeom>
          <a:noFill/>
          <a:ln w="9525">
            <a:noFill/>
            <a:miter lim="800000"/>
            <a:headEnd/>
            <a:tailEnd/>
          </a:ln>
        </p:spPr>
      </p:pic>
    </p:spTree>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extBox 4"/>
          <p:cNvSpPr txBox="1">
            <a:spLocks noChangeArrowheads="1"/>
          </p:cNvSpPr>
          <p:nvPr/>
        </p:nvSpPr>
        <p:spPr bwMode="auto">
          <a:xfrm>
            <a:off x="4289425" y="2184400"/>
            <a:ext cx="6356350" cy="1014413"/>
          </a:xfrm>
          <a:prstGeom prst="rect">
            <a:avLst/>
          </a:prstGeom>
          <a:noFill/>
          <a:ln w="9525">
            <a:noFill/>
            <a:miter lim="800000"/>
            <a:headEnd/>
            <a:tailEnd/>
          </a:ln>
        </p:spPr>
        <p:txBody>
          <a:bodyPr>
            <a:spAutoFit/>
          </a:bodyPr>
          <a:lstStyle/>
          <a:p>
            <a:r>
              <a:rPr lang="en-US" sz="6000">
                <a:solidFill>
                  <a:srgbClr val="54BCC5"/>
                </a:solidFill>
                <a:latin typeface="Poppins ExtraBold"/>
                <a:ea typeface="Poppins ExtraBold"/>
                <a:cs typeface="Poppins ExtraBold"/>
              </a:rPr>
              <a:t>LOREM IPSUM</a:t>
            </a:r>
          </a:p>
        </p:txBody>
      </p:sp>
    </p:spTree>
  </p:cSld>
  <p:clrMapOvr>
    <a:masterClrMapping/>
  </p:clrMapOvr>
</p:sld>
</file>

<file path=ppt/theme/theme1.xml><?xml version="1.0" encoding="utf-8"?>
<a:theme xmlns:a="http://schemas.openxmlformats.org/drawingml/2006/main" name="Office Theme">
  <a:themeElements>
    <a:clrScheme name="Custom 1">
      <a:dk1>
        <a:srgbClr val="3F3F3F"/>
      </a:dk1>
      <a:lt1>
        <a:srgbClr val="FFFFFF"/>
      </a:lt1>
      <a:dk2>
        <a:srgbClr val="313C41"/>
      </a:dk2>
      <a:lt2>
        <a:srgbClr val="FFFFFF"/>
      </a:lt2>
      <a:accent1>
        <a:srgbClr val="26989E"/>
      </a:accent1>
      <a:accent2>
        <a:srgbClr val="36C7CE"/>
      </a:accent2>
      <a:accent3>
        <a:srgbClr val="65D3D9"/>
      </a:accent3>
      <a:accent4>
        <a:srgbClr val="00D090"/>
      </a:accent4>
      <a:accent5>
        <a:srgbClr val="09FFB3"/>
      </a:accent5>
      <a:accent6>
        <a:srgbClr val="7DFFD7"/>
      </a:accent6>
      <a:hlink>
        <a:srgbClr val="B7FFE9"/>
      </a:hlink>
      <a:folHlink>
        <a:srgbClr val="E1FFF6"/>
      </a:folHlink>
    </a:clrScheme>
    <a:fontScheme name="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4139</TotalTime>
  <Words>1727</Words>
  <Application>Microsoft Office PowerPoint</Application>
  <PresentationFormat>Özel</PresentationFormat>
  <Paragraphs>236</Paragraphs>
  <Slides>58</Slides>
  <Notes>8</Notes>
  <HiddenSlides>0</HiddenSlides>
  <MMClips>2</MMClips>
  <ScaleCrop>false</ScaleCrop>
  <HeadingPairs>
    <vt:vector size="8" baseType="variant">
      <vt:variant>
        <vt:lpstr>Kullanılan Yazı Tipleri</vt:lpstr>
      </vt:variant>
      <vt:variant>
        <vt:i4>10</vt:i4>
      </vt:variant>
      <vt:variant>
        <vt:lpstr>Tasarım Şablonu</vt:lpstr>
      </vt:variant>
      <vt:variant>
        <vt:i4>1</vt:i4>
      </vt:variant>
      <vt:variant>
        <vt:lpstr>Katıştırılmış OLE Hizmet Programları</vt:lpstr>
      </vt:variant>
      <vt:variant>
        <vt:i4>1</vt:i4>
      </vt:variant>
      <vt:variant>
        <vt:lpstr>Slayt Başlıkları</vt:lpstr>
      </vt:variant>
      <vt:variant>
        <vt:i4>58</vt:i4>
      </vt:variant>
    </vt:vector>
  </HeadingPairs>
  <TitlesOfParts>
    <vt:vector size="70" baseType="lpstr">
      <vt:lpstr>Arial</vt:lpstr>
      <vt:lpstr>Calibri</vt:lpstr>
      <vt:lpstr>Poppins ExtraBold</vt:lpstr>
      <vt:lpstr>Calibri Light</vt:lpstr>
      <vt:lpstr>Wingdings</vt:lpstr>
      <vt:lpstr>Book Antiqua</vt:lpstr>
      <vt:lpstr>Aharoni</vt:lpstr>
      <vt:lpstr>Poppins Light</vt:lpstr>
      <vt:lpstr>Segoe UI Light</vt:lpstr>
      <vt:lpstr>Segoe UI</vt:lpstr>
      <vt:lpstr>Office Theme</vt:lpstr>
      <vt:lpstr>Microsoft Excel Grafiği</vt:lpstr>
      <vt:lpstr>Slayt 1</vt:lpstr>
      <vt:lpstr>Robotik Cerrahi Nedir?</vt:lpstr>
      <vt:lpstr> 540 Derece dönebilen  Enstrümanlar</vt:lpstr>
      <vt:lpstr>Neden Robotik Cerrahi?</vt:lpstr>
      <vt:lpstr>Da Vinci Robotik Cerrahi Sistemleri Nerelerde  Kullanılabilir?</vt:lpstr>
      <vt:lpstr>Robotik Kalp Cerrahisinde ise;</vt:lpstr>
      <vt:lpstr>Özetlersek ;</vt:lpstr>
      <vt:lpstr>Robotik Cerrahiye Başlarken</vt:lpstr>
      <vt:lpstr>Robotun Ameliyatlardaki Konumu</vt:lpstr>
      <vt:lpstr>Slayt 10</vt:lpstr>
      <vt:lpstr>Slayt 11</vt:lpstr>
      <vt:lpstr>Slayt 12</vt:lpstr>
      <vt:lpstr>Operasyon Takibi</vt:lpstr>
      <vt:lpstr>Hazırlıklarımız</vt:lpstr>
      <vt:lpstr>Jugular Venöz Kanülasyon</vt:lpstr>
      <vt:lpstr>Slayt 16</vt:lpstr>
      <vt:lpstr>Slayt 17</vt:lpstr>
      <vt:lpstr>Slayt 18</vt:lpstr>
      <vt:lpstr>Slayt 19</vt:lpstr>
      <vt:lpstr>Slayt 20</vt:lpstr>
      <vt:lpstr>Perfüzyona Hazırlık</vt:lpstr>
      <vt:lpstr>Slayt 22</vt:lpstr>
      <vt:lpstr>Slayt 23</vt:lpstr>
      <vt:lpstr>Slayt 24</vt:lpstr>
      <vt:lpstr>Arter –Venöz Kanülasyon</vt:lpstr>
      <vt:lpstr>Slayt 26</vt:lpstr>
      <vt:lpstr>Venöz Kanülasyon</vt:lpstr>
      <vt:lpstr>Arter Kanülasyon</vt:lpstr>
      <vt:lpstr>Vakum Destekli Venöz Direnaj</vt:lpstr>
      <vt:lpstr>Slayt 30</vt:lpstr>
      <vt:lpstr>Slayt 31</vt:lpstr>
      <vt:lpstr>Slayt 32</vt:lpstr>
      <vt:lpstr>Slayt 33</vt:lpstr>
      <vt:lpstr>Lima çıkarılması</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Integer</dc:creator>
  <cp:keywords/>
  <dc:description/>
  <cp:lastModifiedBy>pc</cp:lastModifiedBy>
  <cp:revision>251</cp:revision>
  <dcterms:created xsi:type="dcterms:W3CDTF">2019-11-21T08:45:06Z</dcterms:created>
  <dcterms:modified xsi:type="dcterms:W3CDTF">2022-09-10T06:12:17Z</dcterms:modified>
  <cp:category/>
</cp:coreProperties>
</file>