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47"/>
  </p:notesMasterIdLst>
  <p:sldIdLst>
    <p:sldId id="257" r:id="rId6"/>
    <p:sldId id="259" r:id="rId7"/>
    <p:sldId id="285" r:id="rId8"/>
    <p:sldId id="283" r:id="rId9"/>
    <p:sldId id="284" r:id="rId10"/>
    <p:sldId id="287" r:id="rId11"/>
    <p:sldId id="288" r:id="rId12"/>
    <p:sldId id="289" r:id="rId13"/>
    <p:sldId id="279" r:id="rId14"/>
    <p:sldId id="315" r:id="rId15"/>
    <p:sldId id="316" r:id="rId16"/>
    <p:sldId id="260" r:id="rId17"/>
    <p:sldId id="261" r:id="rId18"/>
    <p:sldId id="262" r:id="rId19"/>
    <p:sldId id="280" r:id="rId20"/>
    <p:sldId id="263" r:id="rId21"/>
    <p:sldId id="264" r:id="rId22"/>
    <p:sldId id="290" r:id="rId23"/>
    <p:sldId id="291" r:id="rId24"/>
    <p:sldId id="292" r:id="rId25"/>
    <p:sldId id="321" r:id="rId26"/>
    <p:sldId id="305" r:id="rId27"/>
    <p:sldId id="307" r:id="rId28"/>
    <p:sldId id="309" r:id="rId29"/>
    <p:sldId id="267" r:id="rId30"/>
    <p:sldId id="269" r:id="rId31"/>
    <p:sldId id="266" r:id="rId32"/>
    <p:sldId id="268" r:id="rId33"/>
    <p:sldId id="265" r:id="rId34"/>
    <p:sldId id="318" r:id="rId35"/>
    <p:sldId id="319" r:id="rId36"/>
    <p:sldId id="273" r:id="rId37"/>
    <p:sldId id="276" r:id="rId38"/>
    <p:sldId id="274" r:id="rId39"/>
    <p:sldId id="300" r:id="rId40"/>
    <p:sldId id="277" r:id="rId41"/>
    <p:sldId id="322" r:id="rId42"/>
    <p:sldId id="320" r:id="rId43"/>
    <p:sldId id="317" r:id="rId44"/>
    <p:sldId id="313" r:id="rId45"/>
    <p:sldId id="31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39477D-88F5-4F00-9098-BF0FF8B872FF}" v="405" dt="2021-11-02T08:57:07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sz="2800"/>
              <a:t>Sempozyum Katılımcı Sayılarımız </a:t>
            </a:r>
            <a:endParaRPr lang="en-US" sz="2800"/>
          </a:p>
        </c:rich>
      </c:tx>
      <c:layout>
        <c:manualLayout>
          <c:xMode val="edge"/>
          <c:yMode val="edge"/>
          <c:x val="0.29908850065616799"/>
          <c:y val="3.21195149447424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3F0-48BC-8D24-0E5E7658D5E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3F0-48BC-8D24-0E5E7658D5E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3F0-48BC-8D24-0E5E7658D5E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3F0-48BC-8D24-0E5E7658D5E2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3F0-48BC-8D24-0E5E7658D5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Sayfa1!$A$2:$A$7</c:f>
              <c:strCache>
                <c:ptCount val="6"/>
                <c:pt idx="0">
                  <c:v>1.Sempozyum</c:v>
                </c:pt>
                <c:pt idx="1">
                  <c:v>2.Sempozyum</c:v>
                </c:pt>
                <c:pt idx="2">
                  <c:v>3.Sempozyum</c:v>
                </c:pt>
                <c:pt idx="3">
                  <c:v>4.Sempozyum</c:v>
                </c:pt>
                <c:pt idx="4">
                  <c:v>5.Sempozyum</c:v>
                </c:pt>
                <c:pt idx="5">
                  <c:v>6. Sempozyum</c:v>
                </c:pt>
              </c:strCache>
            </c:strRef>
          </c:cat>
          <c:val>
            <c:numRef>
              <c:f>Sayfa1!$B$2:$B$7</c:f>
              <c:numCache>
                <c:formatCode>General</c:formatCode>
                <c:ptCount val="6"/>
                <c:pt idx="0">
                  <c:v>302</c:v>
                </c:pt>
                <c:pt idx="1">
                  <c:v>280</c:v>
                </c:pt>
                <c:pt idx="2">
                  <c:v>282</c:v>
                </c:pt>
                <c:pt idx="3">
                  <c:v>301</c:v>
                </c:pt>
                <c:pt idx="4">
                  <c:v>323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78-4DC9-9822-EE00E636FAD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94669664"/>
        <c:axId val="1494669248"/>
      </c:barChart>
      <c:catAx>
        <c:axId val="149466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494669248"/>
        <c:crosses val="autoZero"/>
        <c:auto val="1"/>
        <c:lblAlgn val="ctr"/>
        <c:lblOffset val="100"/>
        <c:noMultiLvlLbl val="0"/>
      </c:catAx>
      <c:valAx>
        <c:axId val="149466924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94669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4" Type="http://schemas.openxmlformats.org/officeDocument/2006/relationships/image" Target="../media/image47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4" Type="http://schemas.openxmlformats.org/officeDocument/2006/relationships/image" Target="../media/image47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3E09B6-26FF-42E1-97CE-FBAA84270CF6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482F0E8-68EC-4C69-B311-3C8672E7EE0B}">
      <dgm:prSet/>
      <dgm:spPr/>
      <dgm:t>
        <a:bodyPr/>
        <a:lstStyle/>
        <a:p>
          <a:r>
            <a:rPr lang="tr-TR" b="0"/>
            <a:t>2016- 8 bursiyer</a:t>
          </a:r>
          <a:endParaRPr lang="en-US"/>
        </a:p>
      </dgm:t>
    </dgm:pt>
    <dgm:pt modelId="{8C40CDF6-1273-4562-8798-158CB2C179C8}" type="parTrans" cxnId="{4D527765-4038-460C-99AE-DF92216B80D0}">
      <dgm:prSet/>
      <dgm:spPr/>
      <dgm:t>
        <a:bodyPr/>
        <a:lstStyle/>
        <a:p>
          <a:endParaRPr lang="en-US"/>
        </a:p>
      </dgm:t>
    </dgm:pt>
    <dgm:pt modelId="{F7D4935E-EB67-4521-880E-4AA983E3FB63}" type="sibTrans" cxnId="{4D527765-4038-460C-99AE-DF92216B80D0}">
      <dgm:prSet/>
      <dgm:spPr/>
      <dgm:t>
        <a:bodyPr/>
        <a:lstStyle/>
        <a:p>
          <a:endParaRPr lang="en-US"/>
        </a:p>
      </dgm:t>
    </dgm:pt>
    <dgm:pt modelId="{8CFDCAB7-D4CC-443F-909C-271154B3987E}">
      <dgm:prSet/>
      <dgm:spPr/>
      <dgm:t>
        <a:bodyPr/>
        <a:lstStyle/>
        <a:p>
          <a:r>
            <a:rPr lang="tr-TR" b="0"/>
            <a:t>2017- 5 bursiyer</a:t>
          </a:r>
          <a:endParaRPr lang="en-US"/>
        </a:p>
      </dgm:t>
    </dgm:pt>
    <dgm:pt modelId="{A4BC40EF-235A-4642-9829-C0FD32B031FA}" type="parTrans" cxnId="{480FD51F-2BEE-4741-95E4-52F8C3A7EDFA}">
      <dgm:prSet/>
      <dgm:spPr/>
      <dgm:t>
        <a:bodyPr/>
        <a:lstStyle/>
        <a:p>
          <a:endParaRPr lang="en-US"/>
        </a:p>
      </dgm:t>
    </dgm:pt>
    <dgm:pt modelId="{29A38211-74BA-4FBE-9DAB-50A6D5540954}" type="sibTrans" cxnId="{480FD51F-2BEE-4741-95E4-52F8C3A7EDFA}">
      <dgm:prSet/>
      <dgm:spPr/>
      <dgm:t>
        <a:bodyPr/>
        <a:lstStyle/>
        <a:p>
          <a:endParaRPr lang="en-US"/>
        </a:p>
      </dgm:t>
    </dgm:pt>
    <dgm:pt modelId="{26CA64C6-5DFC-4486-AFB7-4C73E86691AB}">
      <dgm:prSet/>
      <dgm:spPr/>
      <dgm:t>
        <a:bodyPr/>
        <a:lstStyle/>
        <a:p>
          <a:r>
            <a:rPr lang="tr-TR" b="0"/>
            <a:t>2018- 6 bursiyer</a:t>
          </a:r>
          <a:endParaRPr lang="en-US"/>
        </a:p>
      </dgm:t>
    </dgm:pt>
    <dgm:pt modelId="{5C18EABD-FDE8-4360-85A2-F96EDCDC0189}" type="parTrans" cxnId="{69B7C1F6-31B6-452B-81FC-D8BE6872393E}">
      <dgm:prSet/>
      <dgm:spPr/>
      <dgm:t>
        <a:bodyPr/>
        <a:lstStyle/>
        <a:p>
          <a:endParaRPr lang="en-US"/>
        </a:p>
      </dgm:t>
    </dgm:pt>
    <dgm:pt modelId="{8424310A-236E-49D5-BC39-1ACB996D35F4}" type="sibTrans" cxnId="{69B7C1F6-31B6-452B-81FC-D8BE6872393E}">
      <dgm:prSet/>
      <dgm:spPr/>
      <dgm:t>
        <a:bodyPr/>
        <a:lstStyle/>
        <a:p>
          <a:endParaRPr lang="en-US"/>
        </a:p>
      </dgm:t>
    </dgm:pt>
    <dgm:pt modelId="{FB7F5285-1954-4634-841D-17BE0119B587}">
      <dgm:prSet/>
      <dgm:spPr/>
      <dgm:t>
        <a:bodyPr/>
        <a:lstStyle/>
        <a:p>
          <a:r>
            <a:rPr lang="tr-TR" b="0" dirty="0"/>
            <a:t>2019- 5 </a:t>
          </a:r>
          <a:r>
            <a:rPr lang="tr-TR" b="0" dirty="0" err="1"/>
            <a:t>bursiyer</a:t>
          </a:r>
          <a:endParaRPr lang="en-US" dirty="0"/>
        </a:p>
      </dgm:t>
    </dgm:pt>
    <dgm:pt modelId="{DFD94101-AE6A-4E7E-BE86-A7B474C6962A}" type="parTrans" cxnId="{75EDFC15-C76B-4A87-A09A-439F708FD037}">
      <dgm:prSet/>
      <dgm:spPr/>
      <dgm:t>
        <a:bodyPr/>
        <a:lstStyle/>
        <a:p>
          <a:endParaRPr lang="en-US"/>
        </a:p>
      </dgm:t>
    </dgm:pt>
    <dgm:pt modelId="{DFD82FE4-33FE-44B8-834B-7F497A0597D9}" type="sibTrans" cxnId="{75EDFC15-C76B-4A87-A09A-439F708FD037}">
      <dgm:prSet/>
      <dgm:spPr/>
      <dgm:t>
        <a:bodyPr/>
        <a:lstStyle/>
        <a:p>
          <a:endParaRPr lang="en-US"/>
        </a:p>
      </dgm:t>
    </dgm:pt>
    <dgm:pt modelId="{8D834DA8-83C7-4803-8AC0-13D16EE39647}">
      <dgm:prSet/>
      <dgm:spPr/>
      <dgm:t>
        <a:bodyPr/>
        <a:lstStyle/>
        <a:p>
          <a:r>
            <a:rPr lang="tr-TR" b="0" dirty="0"/>
            <a:t>2020- 5 </a:t>
          </a:r>
          <a:r>
            <a:rPr lang="tr-TR" b="0" dirty="0" err="1"/>
            <a:t>bursiyer</a:t>
          </a:r>
          <a:endParaRPr lang="en-US" dirty="0"/>
        </a:p>
      </dgm:t>
    </dgm:pt>
    <dgm:pt modelId="{044EBBA1-C4A5-4C8D-B5D9-154A031B159D}" type="parTrans" cxnId="{2F67E0F8-95A9-4184-BF5E-DEFEA07A7549}">
      <dgm:prSet/>
      <dgm:spPr/>
      <dgm:t>
        <a:bodyPr/>
        <a:lstStyle/>
        <a:p>
          <a:endParaRPr lang="en-US"/>
        </a:p>
      </dgm:t>
    </dgm:pt>
    <dgm:pt modelId="{791B1AA4-C866-41B6-8FCC-C40F8E941FE8}" type="sibTrans" cxnId="{2F67E0F8-95A9-4184-BF5E-DEFEA07A7549}">
      <dgm:prSet/>
      <dgm:spPr/>
      <dgm:t>
        <a:bodyPr/>
        <a:lstStyle/>
        <a:p>
          <a:endParaRPr lang="en-US"/>
        </a:p>
      </dgm:t>
    </dgm:pt>
    <dgm:pt modelId="{B2660DB1-F8EB-44CE-AC2B-73565158440F}" type="pres">
      <dgm:prSet presAssocID="{273E09B6-26FF-42E1-97CE-FBAA84270CF6}" presName="compositeShape" presStyleCnt="0">
        <dgm:presLayoutVars>
          <dgm:chMax val="7"/>
          <dgm:dir/>
          <dgm:resizeHandles val="exact"/>
        </dgm:presLayoutVars>
      </dgm:prSet>
      <dgm:spPr/>
    </dgm:pt>
    <dgm:pt modelId="{D007E382-46F7-486F-BF54-80750A574C2A}" type="pres">
      <dgm:prSet presAssocID="{273E09B6-26FF-42E1-97CE-FBAA84270CF6}" presName="wedge1" presStyleLbl="node1" presStyleIdx="0" presStyleCnt="5"/>
      <dgm:spPr/>
    </dgm:pt>
    <dgm:pt modelId="{19B8318D-2682-4C93-9D74-80534D2523AB}" type="pres">
      <dgm:prSet presAssocID="{273E09B6-26FF-42E1-97CE-FBAA84270CF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39295AEA-7701-4AF3-BF41-CDB8D8F0FD94}" type="pres">
      <dgm:prSet presAssocID="{273E09B6-26FF-42E1-97CE-FBAA84270CF6}" presName="wedge2" presStyleLbl="node1" presStyleIdx="1" presStyleCnt="5"/>
      <dgm:spPr/>
    </dgm:pt>
    <dgm:pt modelId="{1EB8EB22-F57A-4B3D-A03C-65C0EAEA3A5D}" type="pres">
      <dgm:prSet presAssocID="{273E09B6-26FF-42E1-97CE-FBAA84270CF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1E37D445-F27C-473F-8AA0-F85658FEB94B}" type="pres">
      <dgm:prSet presAssocID="{273E09B6-26FF-42E1-97CE-FBAA84270CF6}" presName="wedge3" presStyleLbl="node1" presStyleIdx="2" presStyleCnt="5"/>
      <dgm:spPr/>
    </dgm:pt>
    <dgm:pt modelId="{94963508-18CB-432C-9DDA-5D4D39265A94}" type="pres">
      <dgm:prSet presAssocID="{273E09B6-26FF-42E1-97CE-FBAA84270CF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C361D66-5A0A-4564-8FFF-9B5156663003}" type="pres">
      <dgm:prSet presAssocID="{273E09B6-26FF-42E1-97CE-FBAA84270CF6}" presName="wedge4" presStyleLbl="node1" presStyleIdx="3" presStyleCnt="5"/>
      <dgm:spPr/>
    </dgm:pt>
    <dgm:pt modelId="{C398AC74-6E92-48CD-8E3F-6F6E9DF9024C}" type="pres">
      <dgm:prSet presAssocID="{273E09B6-26FF-42E1-97CE-FBAA84270CF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C24FD3C-A1AB-4A6B-A3DE-FD61E751B311}" type="pres">
      <dgm:prSet presAssocID="{273E09B6-26FF-42E1-97CE-FBAA84270CF6}" presName="wedge5" presStyleLbl="node1" presStyleIdx="4" presStyleCnt="5"/>
      <dgm:spPr/>
    </dgm:pt>
    <dgm:pt modelId="{DEBEA13E-39E4-4B0B-89BE-3CBCB1E3CFC0}" type="pres">
      <dgm:prSet presAssocID="{273E09B6-26FF-42E1-97CE-FBAA84270CF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4803030A-21C9-499C-8AAB-718376B80010}" type="presOf" srcId="{8D834DA8-83C7-4803-8AC0-13D16EE39647}" destId="{DEBEA13E-39E4-4B0B-89BE-3CBCB1E3CFC0}" srcOrd="1" destOrd="0" presId="urn:microsoft.com/office/officeart/2005/8/layout/chart3"/>
    <dgm:cxn modelId="{77E0C10D-933A-4B98-BA1F-2AEB8D92C2FD}" type="presOf" srcId="{FB7F5285-1954-4634-841D-17BE0119B587}" destId="{C398AC74-6E92-48CD-8E3F-6F6E9DF9024C}" srcOrd="1" destOrd="0" presId="urn:microsoft.com/office/officeart/2005/8/layout/chart3"/>
    <dgm:cxn modelId="{BD9EB80E-2883-489D-9A93-BC67A70E669D}" type="presOf" srcId="{8CFDCAB7-D4CC-443F-909C-271154B3987E}" destId="{39295AEA-7701-4AF3-BF41-CDB8D8F0FD94}" srcOrd="0" destOrd="0" presId="urn:microsoft.com/office/officeart/2005/8/layout/chart3"/>
    <dgm:cxn modelId="{75EDFC15-C76B-4A87-A09A-439F708FD037}" srcId="{273E09B6-26FF-42E1-97CE-FBAA84270CF6}" destId="{FB7F5285-1954-4634-841D-17BE0119B587}" srcOrd="3" destOrd="0" parTransId="{DFD94101-AE6A-4E7E-BE86-A7B474C6962A}" sibTransId="{DFD82FE4-33FE-44B8-834B-7F497A0597D9}"/>
    <dgm:cxn modelId="{480FD51F-2BEE-4741-95E4-52F8C3A7EDFA}" srcId="{273E09B6-26FF-42E1-97CE-FBAA84270CF6}" destId="{8CFDCAB7-D4CC-443F-909C-271154B3987E}" srcOrd="1" destOrd="0" parTransId="{A4BC40EF-235A-4642-9829-C0FD32B031FA}" sibTransId="{29A38211-74BA-4FBE-9DAB-50A6D5540954}"/>
    <dgm:cxn modelId="{A9090821-2573-45E2-B514-0BFAFAACA42A}" type="presOf" srcId="{8CFDCAB7-D4CC-443F-909C-271154B3987E}" destId="{1EB8EB22-F57A-4B3D-A03C-65C0EAEA3A5D}" srcOrd="1" destOrd="0" presId="urn:microsoft.com/office/officeart/2005/8/layout/chart3"/>
    <dgm:cxn modelId="{54A87F29-8D7C-4733-92A9-8B3B59658279}" type="presOf" srcId="{273E09B6-26FF-42E1-97CE-FBAA84270CF6}" destId="{B2660DB1-F8EB-44CE-AC2B-73565158440F}" srcOrd="0" destOrd="0" presId="urn:microsoft.com/office/officeart/2005/8/layout/chart3"/>
    <dgm:cxn modelId="{EBCC3E3D-4F73-42A5-BFBB-C41CF2619736}" type="presOf" srcId="{FB7F5285-1954-4634-841D-17BE0119B587}" destId="{0C361D66-5A0A-4564-8FFF-9B5156663003}" srcOrd="0" destOrd="0" presId="urn:microsoft.com/office/officeart/2005/8/layout/chart3"/>
    <dgm:cxn modelId="{4D527765-4038-460C-99AE-DF92216B80D0}" srcId="{273E09B6-26FF-42E1-97CE-FBAA84270CF6}" destId="{D482F0E8-68EC-4C69-B311-3C8672E7EE0B}" srcOrd="0" destOrd="0" parTransId="{8C40CDF6-1273-4562-8798-158CB2C179C8}" sibTransId="{F7D4935E-EB67-4521-880E-4AA983E3FB63}"/>
    <dgm:cxn modelId="{378E6683-13CD-4A0E-811A-C3DF7E6B9A81}" type="presOf" srcId="{D482F0E8-68EC-4C69-B311-3C8672E7EE0B}" destId="{D007E382-46F7-486F-BF54-80750A574C2A}" srcOrd="0" destOrd="0" presId="urn:microsoft.com/office/officeart/2005/8/layout/chart3"/>
    <dgm:cxn modelId="{C456F6D2-64A3-44D3-AE90-3A6CDB488DD7}" type="presOf" srcId="{26CA64C6-5DFC-4486-AFB7-4C73E86691AB}" destId="{1E37D445-F27C-473F-8AA0-F85658FEB94B}" srcOrd="0" destOrd="0" presId="urn:microsoft.com/office/officeart/2005/8/layout/chart3"/>
    <dgm:cxn modelId="{38C8DAEF-4E73-4DE7-A1B4-E2676826D486}" type="presOf" srcId="{26CA64C6-5DFC-4486-AFB7-4C73E86691AB}" destId="{94963508-18CB-432C-9DDA-5D4D39265A94}" srcOrd="1" destOrd="0" presId="urn:microsoft.com/office/officeart/2005/8/layout/chart3"/>
    <dgm:cxn modelId="{950444F0-DB7A-44D6-9EDA-76AAE3B0FF5F}" type="presOf" srcId="{8D834DA8-83C7-4803-8AC0-13D16EE39647}" destId="{EC24FD3C-A1AB-4A6B-A3DE-FD61E751B311}" srcOrd="0" destOrd="0" presId="urn:microsoft.com/office/officeart/2005/8/layout/chart3"/>
    <dgm:cxn modelId="{69B7C1F6-31B6-452B-81FC-D8BE6872393E}" srcId="{273E09B6-26FF-42E1-97CE-FBAA84270CF6}" destId="{26CA64C6-5DFC-4486-AFB7-4C73E86691AB}" srcOrd="2" destOrd="0" parTransId="{5C18EABD-FDE8-4360-85A2-F96EDCDC0189}" sibTransId="{8424310A-236E-49D5-BC39-1ACB996D35F4}"/>
    <dgm:cxn modelId="{2F67E0F8-95A9-4184-BF5E-DEFEA07A7549}" srcId="{273E09B6-26FF-42E1-97CE-FBAA84270CF6}" destId="{8D834DA8-83C7-4803-8AC0-13D16EE39647}" srcOrd="4" destOrd="0" parTransId="{044EBBA1-C4A5-4C8D-B5D9-154A031B159D}" sibTransId="{791B1AA4-C866-41B6-8FCC-C40F8E941FE8}"/>
    <dgm:cxn modelId="{7C2885FA-1F9C-431A-899F-F11BF70EBFF7}" type="presOf" srcId="{D482F0E8-68EC-4C69-B311-3C8672E7EE0B}" destId="{19B8318D-2682-4C93-9D74-80534D2523AB}" srcOrd="1" destOrd="0" presId="urn:microsoft.com/office/officeart/2005/8/layout/chart3"/>
    <dgm:cxn modelId="{B4276870-7E89-4373-90FA-7780617BCF70}" type="presParOf" srcId="{B2660DB1-F8EB-44CE-AC2B-73565158440F}" destId="{D007E382-46F7-486F-BF54-80750A574C2A}" srcOrd="0" destOrd="0" presId="urn:microsoft.com/office/officeart/2005/8/layout/chart3"/>
    <dgm:cxn modelId="{CE00C0A4-1F05-4F15-A85E-DD9C77A1F605}" type="presParOf" srcId="{B2660DB1-F8EB-44CE-AC2B-73565158440F}" destId="{19B8318D-2682-4C93-9D74-80534D2523AB}" srcOrd="1" destOrd="0" presId="urn:microsoft.com/office/officeart/2005/8/layout/chart3"/>
    <dgm:cxn modelId="{5578D4FC-9E28-4500-996B-B857274A65AD}" type="presParOf" srcId="{B2660DB1-F8EB-44CE-AC2B-73565158440F}" destId="{39295AEA-7701-4AF3-BF41-CDB8D8F0FD94}" srcOrd="2" destOrd="0" presId="urn:microsoft.com/office/officeart/2005/8/layout/chart3"/>
    <dgm:cxn modelId="{F11CA107-F7FA-4C49-87ED-20117B3647D9}" type="presParOf" srcId="{B2660DB1-F8EB-44CE-AC2B-73565158440F}" destId="{1EB8EB22-F57A-4B3D-A03C-65C0EAEA3A5D}" srcOrd="3" destOrd="0" presId="urn:microsoft.com/office/officeart/2005/8/layout/chart3"/>
    <dgm:cxn modelId="{CA895DA5-11D6-434A-B6A6-4B0787B62AC0}" type="presParOf" srcId="{B2660DB1-F8EB-44CE-AC2B-73565158440F}" destId="{1E37D445-F27C-473F-8AA0-F85658FEB94B}" srcOrd="4" destOrd="0" presId="urn:microsoft.com/office/officeart/2005/8/layout/chart3"/>
    <dgm:cxn modelId="{60818DF4-65F6-4F35-8E7F-0B7864AB23BB}" type="presParOf" srcId="{B2660DB1-F8EB-44CE-AC2B-73565158440F}" destId="{94963508-18CB-432C-9DDA-5D4D39265A94}" srcOrd="5" destOrd="0" presId="urn:microsoft.com/office/officeart/2005/8/layout/chart3"/>
    <dgm:cxn modelId="{3165083F-32E8-4EBF-80A1-ED56A595255B}" type="presParOf" srcId="{B2660DB1-F8EB-44CE-AC2B-73565158440F}" destId="{0C361D66-5A0A-4564-8FFF-9B5156663003}" srcOrd="6" destOrd="0" presId="urn:microsoft.com/office/officeart/2005/8/layout/chart3"/>
    <dgm:cxn modelId="{3965465D-0FAE-4CEF-9A4D-1BC6ACBC0A6B}" type="presParOf" srcId="{B2660DB1-F8EB-44CE-AC2B-73565158440F}" destId="{C398AC74-6E92-48CD-8E3F-6F6E9DF9024C}" srcOrd="7" destOrd="0" presId="urn:microsoft.com/office/officeart/2005/8/layout/chart3"/>
    <dgm:cxn modelId="{A276EAC8-B9C8-4CCB-9838-9176B53B60BA}" type="presParOf" srcId="{B2660DB1-F8EB-44CE-AC2B-73565158440F}" destId="{EC24FD3C-A1AB-4A6B-A3DE-FD61E751B311}" srcOrd="8" destOrd="0" presId="urn:microsoft.com/office/officeart/2005/8/layout/chart3"/>
    <dgm:cxn modelId="{21488844-F4F2-4B68-9E08-C345B62E7859}" type="presParOf" srcId="{B2660DB1-F8EB-44CE-AC2B-73565158440F}" destId="{DEBEA13E-39E4-4B0B-89BE-3CBCB1E3CFC0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959405-8D1D-43E3-8928-C77DFB47138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0098D71-9BD8-4C9D-8E0A-F41C6E9E9AAE}">
      <dgm:prSet custT="1"/>
      <dgm:spPr/>
      <dgm:t>
        <a:bodyPr/>
        <a:lstStyle/>
        <a:p>
          <a:pPr>
            <a:defRPr cap="all"/>
          </a:pPr>
          <a:r>
            <a:rPr lang="tr-TR" sz="2000" b="0" i="0" baseline="0"/>
            <a:t>3) İki yıllık </a:t>
          </a:r>
          <a:r>
            <a:rPr lang="tr-TR" sz="2000" b="0" i="0" baseline="0" err="1"/>
            <a:t>önlisans</a:t>
          </a:r>
          <a:r>
            <a:rPr lang="tr-TR" sz="2000" b="0" i="0" baseline="0"/>
            <a:t>  ‘</a:t>
          </a:r>
          <a:r>
            <a:rPr lang="tr-TR" sz="2000" b="0" i="0" baseline="0" err="1"/>
            <a:t>Perfüzyon</a:t>
          </a:r>
          <a:r>
            <a:rPr lang="tr-TR" sz="2000" b="0" i="0" baseline="0"/>
            <a:t> Teknikleri’ bölümünün kapatılması                                                                                                                                                                        </a:t>
          </a:r>
          <a:endParaRPr lang="en-US" sz="2000"/>
        </a:p>
      </dgm:t>
    </dgm:pt>
    <dgm:pt modelId="{C2E7495E-D730-423A-8138-8472A02FC58E}" type="parTrans" cxnId="{D447AC4A-0D7A-4091-B8DB-F497EE8F8772}">
      <dgm:prSet/>
      <dgm:spPr/>
      <dgm:t>
        <a:bodyPr/>
        <a:lstStyle/>
        <a:p>
          <a:endParaRPr lang="en-US"/>
        </a:p>
      </dgm:t>
    </dgm:pt>
    <dgm:pt modelId="{AB658978-AFE0-419E-86A8-7A98595E1174}" type="sibTrans" cxnId="{D447AC4A-0D7A-4091-B8DB-F497EE8F8772}">
      <dgm:prSet/>
      <dgm:spPr/>
      <dgm:t>
        <a:bodyPr/>
        <a:lstStyle/>
        <a:p>
          <a:endParaRPr lang="en-US"/>
        </a:p>
      </dgm:t>
    </dgm:pt>
    <dgm:pt modelId="{400D0AF1-D4DA-4DF2-8057-91870A3F75D3}">
      <dgm:prSet/>
      <dgm:spPr/>
      <dgm:t>
        <a:bodyPr/>
        <a:lstStyle/>
        <a:p>
          <a:pPr>
            <a:defRPr cap="all"/>
          </a:pPr>
          <a:r>
            <a:rPr lang="tr-TR" b="0" i="0" baseline="0"/>
            <a:t>mezun öğrencilerinin  lisans perfüzyon bölümünü tamamlamaları...</a:t>
          </a:r>
          <a:endParaRPr lang="en-US"/>
        </a:p>
      </dgm:t>
    </dgm:pt>
    <dgm:pt modelId="{A6D8FBED-E201-4E3E-A02A-BD4E70063B5D}" type="parTrans" cxnId="{62914D3D-AA98-49AB-B5E3-AFF98E5147D3}">
      <dgm:prSet/>
      <dgm:spPr/>
      <dgm:t>
        <a:bodyPr/>
        <a:lstStyle/>
        <a:p>
          <a:endParaRPr lang="en-US"/>
        </a:p>
      </dgm:t>
    </dgm:pt>
    <dgm:pt modelId="{0A1AA068-5C1C-48E0-A98F-822B229F7061}" type="sibTrans" cxnId="{62914D3D-AA98-49AB-B5E3-AFF98E5147D3}">
      <dgm:prSet/>
      <dgm:spPr/>
      <dgm:t>
        <a:bodyPr/>
        <a:lstStyle/>
        <a:p>
          <a:endParaRPr lang="en-US"/>
        </a:p>
      </dgm:t>
    </dgm:pt>
    <dgm:pt modelId="{8D215141-C9DA-494F-913A-FBCBB5DFB3E4}" type="pres">
      <dgm:prSet presAssocID="{68959405-8D1D-43E3-8928-C77DFB471389}" presName="root" presStyleCnt="0">
        <dgm:presLayoutVars>
          <dgm:dir/>
          <dgm:resizeHandles val="exact"/>
        </dgm:presLayoutVars>
      </dgm:prSet>
      <dgm:spPr/>
    </dgm:pt>
    <dgm:pt modelId="{59F9F006-0CED-4DC1-A764-D8AEB575BC54}" type="pres">
      <dgm:prSet presAssocID="{40098D71-9BD8-4C9D-8E0A-F41C6E9E9AAE}" presName="compNode" presStyleCnt="0"/>
      <dgm:spPr/>
    </dgm:pt>
    <dgm:pt modelId="{69B787CB-779B-4FB4-B996-1C8EE3A89103}" type="pres">
      <dgm:prSet presAssocID="{40098D71-9BD8-4C9D-8E0A-F41C6E9E9AAE}" presName="iconBgRect" presStyleLbl="bgShp" presStyleIdx="0" presStyleCnt="2"/>
      <dgm:spPr/>
    </dgm:pt>
    <dgm:pt modelId="{7F7EA9B4-42A8-45EF-8F8A-B9A3A49733C4}" type="pres">
      <dgm:prSet presAssocID="{40098D71-9BD8-4C9D-8E0A-F41C6E9E9AA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yafram düz dolguyla"/>
        </a:ext>
      </dgm:extLst>
    </dgm:pt>
    <dgm:pt modelId="{79EF574E-BA7A-495E-8FB8-8769874896AC}" type="pres">
      <dgm:prSet presAssocID="{40098D71-9BD8-4C9D-8E0A-F41C6E9E9AAE}" presName="spaceRect" presStyleCnt="0"/>
      <dgm:spPr/>
    </dgm:pt>
    <dgm:pt modelId="{9311F3E7-8697-4CC2-8E8C-B751A8EB8037}" type="pres">
      <dgm:prSet presAssocID="{40098D71-9BD8-4C9D-8E0A-F41C6E9E9AAE}" presName="textRect" presStyleLbl="revTx" presStyleIdx="0" presStyleCnt="2">
        <dgm:presLayoutVars>
          <dgm:chMax val="1"/>
          <dgm:chPref val="1"/>
        </dgm:presLayoutVars>
      </dgm:prSet>
      <dgm:spPr/>
    </dgm:pt>
    <dgm:pt modelId="{E2F7AC47-FD6A-48BD-8BD2-D4AFF43A7007}" type="pres">
      <dgm:prSet presAssocID="{AB658978-AFE0-419E-86A8-7A98595E1174}" presName="sibTrans" presStyleCnt="0"/>
      <dgm:spPr/>
    </dgm:pt>
    <dgm:pt modelId="{FB1D7747-2650-4751-A253-1FFD05932EDE}" type="pres">
      <dgm:prSet presAssocID="{400D0AF1-D4DA-4DF2-8057-91870A3F75D3}" presName="compNode" presStyleCnt="0"/>
      <dgm:spPr/>
    </dgm:pt>
    <dgm:pt modelId="{26F5C773-CEB9-4E5E-A4E3-A6AB1412A4A3}" type="pres">
      <dgm:prSet presAssocID="{400D0AF1-D4DA-4DF2-8057-91870A3F75D3}" presName="iconBgRect" presStyleLbl="bgShp" presStyleIdx="1" presStyleCnt="2"/>
      <dgm:spPr/>
    </dgm:pt>
    <dgm:pt modelId="{9AB62F3F-7388-40CE-A5BE-04BC9E72FC44}" type="pres">
      <dgm:prSet presAssocID="{400D0AF1-D4DA-4DF2-8057-91870A3F75D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taplar"/>
        </a:ext>
      </dgm:extLst>
    </dgm:pt>
    <dgm:pt modelId="{9077CF66-D430-4C54-9A7F-89B2C943115E}" type="pres">
      <dgm:prSet presAssocID="{400D0AF1-D4DA-4DF2-8057-91870A3F75D3}" presName="spaceRect" presStyleCnt="0"/>
      <dgm:spPr/>
    </dgm:pt>
    <dgm:pt modelId="{1ACE3B76-BDAF-4C5F-B5B7-3A4A76516065}" type="pres">
      <dgm:prSet presAssocID="{400D0AF1-D4DA-4DF2-8057-91870A3F75D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01C7A2F-35B2-49BD-8F1A-05C74EBA5D31}" type="presOf" srcId="{40098D71-9BD8-4C9D-8E0A-F41C6E9E9AAE}" destId="{9311F3E7-8697-4CC2-8E8C-B751A8EB8037}" srcOrd="0" destOrd="0" presId="urn:microsoft.com/office/officeart/2018/5/layout/IconCircleLabelList"/>
    <dgm:cxn modelId="{62914D3D-AA98-49AB-B5E3-AFF98E5147D3}" srcId="{68959405-8D1D-43E3-8928-C77DFB471389}" destId="{400D0AF1-D4DA-4DF2-8057-91870A3F75D3}" srcOrd="1" destOrd="0" parTransId="{A6D8FBED-E201-4E3E-A02A-BD4E70063B5D}" sibTransId="{0A1AA068-5C1C-48E0-A98F-822B229F7061}"/>
    <dgm:cxn modelId="{D447AC4A-0D7A-4091-B8DB-F497EE8F8772}" srcId="{68959405-8D1D-43E3-8928-C77DFB471389}" destId="{40098D71-9BD8-4C9D-8E0A-F41C6E9E9AAE}" srcOrd="0" destOrd="0" parTransId="{C2E7495E-D730-423A-8138-8472A02FC58E}" sibTransId="{AB658978-AFE0-419E-86A8-7A98595E1174}"/>
    <dgm:cxn modelId="{38DAA8B2-7942-4883-A6CF-D7A6ED3A4919}" type="presOf" srcId="{400D0AF1-D4DA-4DF2-8057-91870A3F75D3}" destId="{1ACE3B76-BDAF-4C5F-B5B7-3A4A76516065}" srcOrd="0" destOrd="0" presId="urn:microsoft.com/office/officeart/2018/5/layout/IconCircleLabelList"/>
    <dgm:cxn modelId="{350E52E2-DCD6-4664-B60B-5D80850D275C}" type="presOf" srcId="{68959405-8D1D-43E3-8928-C77DFB471389}" destId="{8D215141-C9DA-494F-913A-FBCBB5DFB3E4}" srcOrd="0" destOrd="0" presId="urn:microsoft.com/office/officeart/2018/5/layout/IconCircleLabelList"/>
    <dgm:cxn modelId="{82CF2B62-056D-4046-AB62-147653B3D252}" type="presParOf" srcId="{8D215141-C9DA-494F-913A-FBCBB5DFB3E4}" destId="{59F9F006-0CED-4DC1-A764-D8AEB575BC54}" srcOrd="0" destOrd="0" presId="urn:microsoft.com/office/officeart/2018/5/layout/IconCircleLabelList"/>
    <dgm:cxn modelId="{C517E8A6-228B-4802-9D9F-EBDCA66ACFE3}" type="presParOf" srcId="{59F9F006-0CED-4DC1-A764-D8AEB575BC54}" destId="{69B787CB-779B-4FB4-B996-1C8EE3A89103}" srcOrd="0" destOrd="0" presId="urn:microsoft.com/office/officeart/2018/5/layout/IconCircleLabelList"/>
    <dgm:cxn modelId="{F86CF04D-35A1-48C8-9B24-A201CB5756F8}" type="presParOf" srcId="{59F9F006-0CED-4DC1-A764-D8AEB575BC54}" destId="{7F7EA9B4-42A8-45EF-8F8A-B9A3A49733C4}" srcOrd="1" destOrd="0" presId="urn:microsoft.com/office/officeart/2018/5/layout/IconCircleLabelList"/>
    <dgm:cxn modelId="{2706CDA2-4813-433A-8AEA-0B2E8CE2D406}" type="presParOf" srcId="{59F9F006-0CED-4DC1-A764-D8AEB575BC54}" destId="{79EF574E-BA7A-495E-8FB8-8769874896AC}" srcOrd="2" destOrd="0" presId="urn:microsoft.com/office/officeart/2018/5/layout/IconCircleLabelList"/>
    <dgm:cxn modelId="{5EFEB425-9AA9-4FF7-BEE1-585EC8EA4663}" type="presParOf" srcId="{59F9F006-0CED-4DC1-A764-D8AEB575BC54}" destId="{9311F3E7-8697-4CC2-8E8C-B751A8EB8037}" srcOrd="3" destOrd="0" presId="urn:microsoft.com/office/officeart/2018/5/layout/IconCircleLabelList"/>
    <dgm:cxn modelId="{E6D29D1D-2D86-4890-B471-E028610D0581}" type="presParOf" srcId="{8D215141-C9DA-494F-913A-FBCBB5DFB3E4}" destId="{E2F7AC47-FD6A-48BD-8BD2-D4AFF43A7007}" srcOrd="1" destOrd="0" presId="urn:microsoft.com/office/officeart/2018/5/layout/IconCircleLabelList"/>
    <dgm:cxn modelId="{A7E0FC58-34D3-4A8A-B9F2-5BAEC6321E05}" type="presParOf" srcId="{8D215141-C9DA-494F-913A-FBCBB5DFB3E4}" destId="{FB1D7747-2650-4751-A253-1FFD05932EDE}" srcOrd="2" destOrd="0" presId="urn:microsoft.com/office/officeart/2018/5/layout/IconCircleLabelList"/>
    <dgm:cxn modelId="{F6DDBAB1-D5C6-4DF0-9552-26F6A30844CF}" type="presParOf" srcId="{FB1D7747-2650-4751-A253-1FFD05932EDE}" destId="{26F5C773-CEB9-4E5E-A4E3-A6AB1412A4A3}" srcOrd="0" destOrd="0" presId="urn:microsoft.com/office/officeart/2018/5/layout/IconCircleLabelList"/>
    <dgm:cxn modelId="{E61279B8-8842-4911-8CA0-FA153C1FC0C6}" type="presParOf" srcId="{FB1D7747-2650-4751-A253-1FFD05932EDE}" destId="{9AB62F3F-7388-40CE-A5BE-04BC9E72FC44}" srcOrd="1" destOrd="0" presId="urn:microsoft.com/office/officeart/2018/5/layout/IconCircleLabelList"/>
    <dgm:cxn modelId="{07D376B1-9648-4B68-9F70-AC5C81D02561}" type="presParOf" srcId="{FB1D7747-2650-4751-A253-1FFD05932EDE}" destId="{9077CF66-D430-4C54-9A7F-89B2C943115E}" srcOrd="2" destOrd="0" presId="urn:microsoft.com/office/officeart/2018/5/layout/IconCircleLabelList"/>
    <dgm:cxn modelId="{69E6850D-5E25-43F7-B0A5-269C9BFD2381}" type="presParOf" srcId="{FB1D7747-2650-4751-A253-1FFD05932EDE}" destId="{1ACE3B76-BDAF-4C5F-B5B7-3A4A7651606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8646D2-E47B-483D-BF02-99F22D904A0C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2" csCatId="colorful" phldr="1"/>
      <dgm:spPr/>
      <dgm:t>
        <a:bodyPr/>
        <a:lstStyle/>
        <a:p>
          <a:endParaRPr lang="en-US"/>
        </a:p>
      </dgm:t>
    </dgm:pt>
    <dgm:pt modelId="{363A5358-EC47-4CF5-990D-630BB9B72D16}">
      <dgm:prSet/>
      <dgm:spPr/>
      <dgm:t>
        <a:bodyPr/>
        <a:lstStyle/>
        <a:p>
          <a:r>
            <a:rPr lang="tr-TR" b="0" i="0" baseline="0"/>
            <a:t>Farklı kadrolarda olup </a:t>
          </a:r>
          <a:r>
            <a:rPr lang="tr-TR" b="0" i="0" baseline="0" err="1"/>
            <a:t>perfüzyonist</a:t>
          </a:r>
          <a:r>
            <a:rPr lang="tr-TR" b="0" i="0" baseline="0"/>
            <a:t> olarak çalışan meslektaşlarımızdan </a:t>
          </a:r>
          <a:endParaRPr lang="en-US"/>
        </a:p>
      </dgm:t>
    </dgm:pt>
    <dgm:pt modelId="{26D9C55A-872A-475E-BC41-0C573147A720}" type="parTrans" cxnId="{2D200AA4-0F62-477E-BCFC-F8EFC5078AF8}">
      <dgm:prSet/>
      <dgm:spPr/>
      <dgm:t>
        <a:bodyPr/>
        <a:lstStyle/>
        <a:p>
          <a:endParaRPr lang="en-US"/>
        </a:p>
      </dgm:t>
    </dgm:pt>
    <dgm:pt modelId="{6F5B9C09-693B-4F18-A201-8B38D95283B2}" type="sibTrans" cxnId="{2D200AA4-0F62-477E-BCFC-F8EFC5078AF8}">
      <dgm:prSet/>
      <dgm:spPr/>
      <dgm:t>
        <a:bodyPr/>
        <a:lstStyle/>
        <a:p>
          <a:endParaRPr lang="en-US"/>
        </a:p>
      </dgm:t>
    </dgm:pt>
    <dgm:pt modelId="{08962B35-3961-4596-8DD1-097EE7C1A422}">
      <dgm:prSet/>
      <dgm:spPr/>
      <dgm:t>
        <a:bodyPr/>
        <a:lstStyle/>
        <a:p>
          <a:r>
            <a:rPr lang="tr-TR" b="0" i="0" baseline="0"/>
            <a:t>perfüzyon yüksek lisans programını bitirmiş olanların  </a:t>
          </a:r>
          <a:endParaRPr lang="en-US"/>
        </a:p>
      </dgm:t>
    </dgm:pt>
    <dgm:pt modelId="{478A2595-705C-4372-B831-BE2EE30615F9}" type="parTrans" cxnId="{F5072455-A854-43FB-932E-93CA9F94D9CB}">
      <dgm:prSet/>
      <dgm:spPr/>
      <dgm:t>
        <a:bodyPr/>
        <a:lstStyle/>
        <a:p>
          <a:endParaRPr lang="en-US"/>
        </a:p>
      </dgm:t>
    </dgm:pt>
    <dgm:pt modelId="{B1D96703-AA3E-4B5C-AB60-D8494BCEB722}" type="sibTrans" cxnId="{F5072455-A854-43FB-932E-93CA9F94D9CB}">
      <dgm:prSet/>
      <dgm:spPr/>
      <dgm:t>
        <a:bodyPr/>
        <a:lstStyle/>
        <a:p>
          <a:endParaRPr lang="en-US"/>
        </a:p>
      </dgm:t>
    </dgm:pt>
    <dgm:pt modelId="{98E69461-2174-4441-AE94-DCD6F052D4E2}">
      <dgm:prSet/>
      <dgm:spPr/>
      <dgm:t>
        <a:bodyPr/>
        <a:lstStyle/>
        <a:p>
          <a:r>
            <a:rPr lang="tr-TR" b="0" i="0" baseline="0"/>
            <a:t>ünvan değişikliği sınavına  alınması, </a:t>
          </a:r>
          <a:endParaRPr lang="en-US"/>
        </a:p>
      </dgm:t>
    </dgm:pt>
    <dgm:pt modelId="{38436C01-C370-4DC5-9861-5098E5F929F3}" type="parTrans" cxnId="{5535EFB5-B238-4D38-8724-7DF888329FF2}">
      <dgm:prSet/>
      <dgm:spPr/>
      <dgm:t>
        <a:bodyPr/>
        <a:lstStyle/>
        <a:p>
          <a:endParaRPr lang="en-US"/>
        </a:p>
      </dgm:t>
    </dgm:pt>
    <dgm:pt modelId="{2B06EE09-5DB7-4A0B-BD81-AE2321451A8D}" type="sibTrans" cxnId="{5535EFB5-B238-4D38-8724-7DF888329FF2}">
      <dgm:prSet/>
      <dgm:spPr/>
      <dgm:t>
        <a:bodyPr/>
        <a:lstStyle/>
        <a:p>
          <a:endParaRPr lang="en-US"/>
        </a:p>
      </dgm:t>
    </dgm:pt>
    <dgm:pt modelId="{4FE48810-C208-4CF8-B899-70DEEE2524D6}">
      <dgm:prSet/>
      <dgm:spPr/>
      <dgm:t>
        <a:bodyPr/>
        <a:lstStyle/>
        <a:p>
          <a:r>
            <a:rPr lang="tr-TR" b="0" i="0" baseline="0"/>
            <a:t>sonrasında ‘Perfüzyonist’ kadrosu ile çalışmaya devam etmesi için ;</a:t>
          </a:r>
          <a:endParaRPr lang="en-US"/>
        </a:p>
      </dgm:t>
    </dgm:pt>
    <dgm:pt modelId="{B92E8C48-3C48-4B7F-8598-99A92BBFF3CA}" type="parTrans" cxnId="{3CF7F758-9464-43EB-9093-6E4A341AB6D3}">
      <dgm:prSet/>
      <dgm:spPr/>
      <dgm:t>
        <a:bodyPr/>
        <a:lstStyle/>
        <a:p>
          <a:endParaRPr lang="en-US"/>
        </a:p>
      </dgm:t>
    </dgm:pt>
    <dgm:pt modelId="{88B89768-5AA8-40BF-9D0B-73F4BB454D10}" type="sibTrans" cxnId="{3CF7F758-9464-43EB-9093-6E4A341AB6D3}">
      <dgm:prSet/>
      <dgm:spPr/>
      <dgm:t>
        <a:bodyPr/>
        <a:lstStyle/>
        <a:p>
          <a:endParaRPr lang="en-US"/>
        </a:p>
      </dgm:t>
    </dgm:pt>
    <dgm:pt modelId="{58037A22-D60A-4B1A-80CE-31C03E389A09}" type="pres">
      <dgm:prSet presAssocID="{5C8646D2-E47B-483D-BF02-99F22D904A0C}" presName="root" presStyleCnt="0">
        <dgm:presLayoutVars>
          <dgm:dir/>
          <dgm:resizeHandles val="exact"/>
        </dgm:presLayoutVars>
      </dgm:prSet>
      <dgm:spPr/>
    </dgm:pt>
    <dgm:pt modelId="{EAB2D148-F003-406F-8B6A-D5294098A876}" type="pres">
      <dgm:prSet presAssocID="{5C8646D2-E47B-483D-BF02-99F22D904A0C}" presName="container" presStyleCnt="0">
        <dgm:presLayoutVars>
          <dgm:dir/>
          <dgm:resizeHandles val="exact"/>
        </dgm:presLayoutVars>
      </dgm:prSet>
      <dgm:spPr/>
    </dgm:pt>
    <dgm:pt modelId="{F9BCBD52-1682-4538-96AE-B7D39797F7E5}" type="pres">
      <dgm:prSet presAssocID="{363A5358-EC47-4CF5-990D-630BB9B72D16}" presName="compNode" presStyleCnt="0"/>
      <dgm:spPr/>
    </dgm:pt>
    <dgm:pt modelId="{AE581469-1431-4B0C-ACAB-ADD1ECA34CF9}" type="pres">
      <dgm:prSet presAssocID="{363A5358-EC47-4CF5-990D-630BB9B72D16}" presName="iconBgRect" presStyleLbl="bgShp" presStyleIdx="0" presStyleCnt="4"/>
      <dgm:spPr/>
    </dgm:pt>
    <dgm:pt modelId="{9E150509-2E33-4C89-A367-5BA3B3D7AA2A}" type="pres">
      <dgm:prSet presAssocID="{363A5358-EC47-4CF5-990D-630BB9B72D1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ullanıcılar"/>
        </a:ext>
      </dgm:extLst>
    </dgm:pt>
    <dgm:pt modelId="{81C56978-8A2C-4FFA-805E-54FBF9214757}" type="pres">
      <dgm:prSet presAssocID="{363A5358-EC47-4CF5-990D-630BB9B72D16}" presName="spaceRect" presStyleCnt="0"/>
      <dgm:spPr/>
    </dgm:pt>
    <dgm:pt modelId="{64C8B2CD-140B-4B2B-8908-7235A52D2952}" type="pres">
      <dgm:prSet presAssocID="{363A5358-EC47-4CF5-990D-630BB9B72D16}" presName="textRect" presStyleLbl="revTx" presStyleIdx="0" presStyleCnt="4">
        <dgm:presLayoutVars>
          <dgm:chMax val="1"/>
          <dgm:chPref val="1"/>
        </dgm:presLayoutVars>
      </dgm:prSet>
      <dgm:spPr/>
    </dgm:pt>
    <dgm:pt modelId="{61386238-3A3C-42D0-AF8F-FBCE209F0EC5}" type="pres">
      <dgm:prSet presAssocID="{6F5B9C09-693B-4F18-A201-8B38D95283B2}" presName="sibTrans" presStyleLbl="sibTrans2D1" presStyleIdx="0" presStyleCnt="0"/>
      <dgm:spPr/>
    </dgm:pt>
    <dgm:pt modelId="{03341D13-6FB8-4A8F-A4EB-CAAB22EACEBA}" type="pres">
      <dgm:prSet presAssocID="{08962B35-3961-4596-8DD1-097EE7C1A422}" presName="compNode" presStyleCnt="0"/>
      <dgm:spPr/>
    </dgm:pt>
    <dgm:pt modelId="{898B7680-CE43-4024-BD93-C68DC1421578}" type="pres">
      <dgm:prSet presAssocID="{08962B35-3961-4596-8DD1-097EE7C1A422}" presName="iconBgRect" presStyleLbl="bgShp" presStyleIdx="1" presStyleCnt="4"/>
      <dgm:spPr/>
    </dgm:pt>
    <dgm:pt modelId="{67B712E9-20CA-457F-8FB9-FE81285449BA}" type="pres">
      <dgm:prSet presAssocID="{08962B35-3961-4596-8DD1-097EE7C1A42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ay işareti"/>
        </a:ext>
      </dgm:extLst>
    </dgm:pt>
    <dgm:pt modelId="{B3D5FCE6-AA49-407C-B605-E80E1B7B57AD}" type="pres">
      <dgm:prSet presAssocID="{08962B35-3961-4596-8DD1-097EE7C1A422}" presName="spaceRect" presStyleCnt="0"/>
      <dgm:spPr/>
    </dgm:pt>
    <dgm:pt modelId="{48A81E98-D07E-4B63-AF1F-B06571374DB4}" type="pres">
      <dgm:prSet presAssocID="{08962B35-3961-4596-8DD1-097EE7C1A422}" presName="textRect" presStyleLbl="revTx" presStyleIdx="1" presStyleCnt="4">
        <dgm:presLayoutVars>
          <dgm:chMax val="1"/>
          <dgm:chPref val="1"/>
        </dgm:presLayoutVars>
      </dgm:prSet>
      <dgm:spPr/>
    </dgm:pt>
    <dgm:pt modelId="{E39A4FD1-9C6E-459D-8096-638ED19DC974}" type="pres">
      <dgm:prSet presAssocID="{B1D96703-AA3E-4B5C-AB60-D8494BCEB722}" presName="sibTrans" presStyleLbl="sibTrans2D1" presStyleIdx="0" presStyleCnt="0"/>
      <dgm:spPr/>
    </dgm:pt>
    <dgm:pt modelId="{BF9CCC7C-912F-43B7-A712-4957E382FDDF}" type="pres">
      <dgm:prSet presAssocID="{98E69461-2174-4441-AE94-DCD6F052D4E2}" presName="compNode" presStyleCnt="0"/>
      <dgm:spPr/>
    </dgm:pt>
    <dgm:pt modelId="{4824B2FE-87DE-4F16-A60C-5004CB2A85C3}" type="pres">
      <dgm:prSet presAssocID="{98E69461-2174-4441-AE94-DCD6F052D4E2}" presName="iconBgRect" presStyleLbl="bgShp" presStyleIdx="2" presStyleCnt="4"/>
      <dgm:spPr/>
    </dgm:pt>
    <dgm:pt modelId="{7F96CA5A-6C47-4CB6-8563-E6BC0C61C584}" type="pres">
      <dgm:prSet presAssocID="{98E69461-2174-4441-AE94-DCD6F052D4E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lt Yazı"/>
        </a:ext>
      </dgm:extLst>
    </dgm:pt>
    <dgm:pt modelId="{1CF5A9ED-6D51-4E94-B7A7-547BF8528634}" type="pres">
      <dgm:prSet presAssocID="{98E69461-2174-4441-AE94-DCD6F052D4E2}" presName="spaceRect" presStyleCnt="0"/>
      <dgm:spPr/>
    </dgm:pt>
    <dgm:pt modelId="{09633D16-AEBD-41F3-ABDB-3ED88EE3193B}" type="pres">
      <dgm:prSet presAssocID="{98E69461-2174-4441-AE94-DCD6F052D4E2}" presName="textRect" presStyleLbl="revTx" presStyleIdx="2" presStyleCnt="4">
        <dgm:presLayoutVars>
          <dgm:chMax val="1"/>
          <dgm:chPref val="1"/>
        </dgm:presLayoutVars>
      </dgm:prSet>
      <dgm:spPr/>
    </dgm:pt>
    <dgm:pt modelId="{15174012-6609-4B06-B407-EDEE4023037F}" type="pres">
      <dgm:prSet presAssocID="{2B06EE09-5DB7-4A0B-BD81-AE2321451A8D}" presName="sibTrans" presStyleLbl="sibTrans2D1" presStyleIdx="0" presStyleCnt="0"/>
      <dgm:spPr/>
    </dgm:pt>
    <dgm:pt modelId="{7757FDDE-E646-4B4A-967F-85A07C6BAAC6}" type="pres">
      <dgm:prSet presAssocID="{4FE48810-C208-4CF8-B899-70DEEE2524D6}" presName="compNode" presStyleCnt="0"/>
      <dgm:spPr/>
    </dgm:pt>
    <dgm:pt modelId="{99170A56-EEFE-40A4-B4D0-F33FD29A7006}" type="pres">
      <dgm:prSet presAssocID="{4FE48810-C208-4CF8-B899-70DEEE2524D6}" presName="iconBgRect" presStyleLbl="bgShp" presStyleIdx="3" presStyleCnt="4"/>
      <dgm:spPr/>
    </dgm:pt>
    <dgm:pt modelId="{D39EA946-ACFF-4986-9B51-6AD698E0B265}" type="pres">
      <dgm:prSet presAssocID="{4FE48810-C208-4CF8-B899-70DEEE2524D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tlama"/>
        </a:ext>
      </dgm:extLst>
    </dgm:pt>
    <dgm:pt modelId="{BF36673D-4DC8-41FB-B888-6BAF8CD39125}" type="pres">
      <dgm:prSet presAssocID="{4FE48810-C208-4CF8-B899-70DEEE2524D6}" presName="spaceRect" presStyleCnt="0"/>
      <dgm:spPr/>
    </dgm:pt>
    <dgm:pt modelId="{46EDF6B6-A71B-4745-8BF3-B2D25ECB0CF2}" type="pres">
      <dgm:prSet presAssocID="{4FE48810-C208-4CF8-B899-70DEEE2524D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7C1D614-C9F0-4652-81B8-1547D590C330}" type="presOf" srcId="{2B06EE09-5DB7-4A0B-BD81-AE2321451A8D}" destId="{15174012-6609-4B06-B407-EDEE4023037F}" srcOrd="0" destOrd="0" presId="urn:microsoft.com/office/officeart/2018/2/layout/IconCircleList"/>
    <dgm:cxn modelId="{3F24E128-5489-4DAA-964A-8293EDF5B88E}" type="presOf" srcId="{4FE48810-C208-4CF8-B899-70DEEE2524D6}" destId="{46EDF6B6-A71B-4745-8BF3-B2D25ECB0CF2}" srcOrd="0" destOrd="0" presId="urn:microsoft.com/office/officeart/2018/2/layout/IconCircleList"/>
    <dgm:cxn modelId="{FAB98D2E-92C9-4AB8-9559-4025549BA6B9}" type="presOf" srcId="{6F5B9C09-693B-4F18-A201-8B38D95283B2}" destId="{61386238-3A3C-42D0-AF8F-FBCE209F0EC5}" srcOrd="0" destOrd="0" presId="urn:microsoft.com/office/officeart/2018/2/layout/IconCircleList"/>
    <dgm:cxn modelId="{F5072455-A854-43FB-932E-93CA9F94D9CB}" srcId="{5C8646D2-E47B-483D-BF02-99F22D904A0C}" destId="{08962B35-3961-4596-8DD1-097EE7C1A422}" srcOrd="1" destOrd="0" parTransId="{478A2595-705C-4372-B831-BE2EE30615F9}" sibTransId="{B1D96703-AA3E-4B5C-AB60-D8494BCEB722}"/>
    <dgm:cxn modelId="{3CF7F758-9464-43EB-9093-6E4A341AB6D3}" srcId="{5C8646D2-E47B-483D-BF02-99F22D904A0C}" destId="{4FE48810-C208-4CF8-B899-70DEEE2524D6}" srcOrd="3" destOrd="0" parTransId="{B92E8C48-3C48-4B7F-8598-99A92BBFF3CA}" sibTransId="{88B89768-5AA8-40BF-9D0B-73F4BB454D10}"/>
    <dgm:cxn modelId="{2D200AA4-0F62-477E-BCFC-F8EFC5078AF8}" srcId="{5C8646D2-E47B-483D-BF02-99F22D904A0C}" destId="{363A5358-EC47-4CF5-990D-630BB9B72D16}" srcOrd="0" destOrd="0" parTransId="{26D9C55A-872A-475E-BC41-0C573147A720}" sibTransId="{6F5B9C09-693B-4F18-A201-8B38D95283B2}"/>
    <dgm:cxn modelId="{5535EFB5-B238-4D38-8724-7DF888329FF2}" srcId="{5C8646D2-E47B-483D-BF02-99F22D904A0C}" destId="{98E69461-2174-4441-AE94-DCD6F052D4E2}" srcOrd="2" destOrd="0" parTransId="{38436C01-C370-4DC5-9861-5098E5F929F3}" sibTransId="{2B06EE09-5DB7-4A0B-BD81-AE2321451A8D}"/>
    <dgm:cxn modelId="{C2526FB8-969D-4F17-9FFB-B5519F396829}" type="presOf" srcId="{B1D96703-AA3E-4B5C-AB60-D8494BCEB722}" destId="{E39A4FD1-9C6E-459D-8096-638ED19DC974}" srcOrd="0" destOrd="0" presId="urn:microsoft.com/office/officeart/2018/2/layout/IconCircleList"/>
    <dgm:cxn modelId="{035834CE-1791-4FC6-A835-5C9D6F013AEC}" type="presOf" srcId="{08962B35-3961-4596-8DD1-097EE7C1A422}" destId="{48A81E98-D07E-4B63-AF1F-B06571374DB4}" srcOrd="0" destOrd="0" presId="urn:microsoft.com/office/officeart/2018/2/layout/IconCircleList"/>
    <dgm:cxn modelId="{409D3BE7-FCAD-4A0E-991C-A30F1BE4795A}" type="presOf" srcId="{98E69461-2174-4441-AE94-DCD6F052D4E2}" destId="{09633D16-AEBD-41F3-ABDB-3ED88EE3193B}" srcOrd="0" destOrd="0" presId="urn:microsoft.com/office/officeart/2018/2/layout/IconCircleList"/>
    <dgm:cxn modelId="{979923F1-2D13-440F-938E-9C6CA1264D6F}" type="presOf" srcId="{5C8646D2-E47B-483D-BF02-99F22D904A0C}" destId="{58037A22-D60A-4B1A-80CE-31C03E389A09}" srcOrd="0" destOrd="0" presId="urn:microsoft.com/office/officeart/2018/2/layout/IconCircleList"/>
    <dgm:cxn modelId="{5B789EFF-313E-458D-B3D3-B05981A6AA90}" type="presOf" srcId="{363A5358-EC47-4CF5-990D-630BB9B72D16}" destId="{64C8B2CD-140B-4B2B-8908-7235A52D2952}" srcOrd="0" destOrd="0" presId="urn:microsoft.com/office/officeart/2018/2/layout/IconCircleList"/>
    <dgm:cxn modelId="{557CC127-5A6F-4B84-8892-7E5381910B90}" type="presParOf" srcId="{58037A22-D60A-4B1A-80CE-31C03E389A09}" destId="{EAB2D148-F003-406F-8B6A-D5294098A876}" srcOrd="0" destOrd="0" presId="urn:microsoft.com/office/officeart/2018/2/layout/IconCircleList"/>
    <dgm:cxn modelId="{65A33F36-E1A0-48B9-9E4C-010F56EA3A12}" type="presParOf" srcId="{EAB2D148-F003-406F-8B6A-D5294098A876}" destId="{F9BCBD52-1682-4538-96AE-B7D39797F7E5}" srcOrd="0" destOrd="0" presId="urn:microsoft.com/office/officeart/2018/2/layout/IconCircleList"/>
    <dgm:cxn modelId="{380E587A-95AD-4C0E-B853-9D9D075B53F6}" type="presParOf" srcId="{F9BCBD52-1682-4538-96AE-B7D39797F7E5}" destId="{AE581469-1431-4B0C-ACAB-ADD1ECA34CF9}" srcOrd="0" destOrd="0" presId="urn:microsoft.com/office/officeart/2018/2/layout/IconCircleList"/>
    <dgm:cxn modelId="{D8B456B2-7CE3-4DFD-903E-35A750C8443A}" type="presParOf" srcId="{F9BCBD52-1682-4538-96AE-B7D39797F7E5}" destId="{9E150509-2E33-4C89-A367-5BA3B3D7AA2A}" srcOrd="1" destOrd="0" presId="urn:microsoft.com/office/officeart/2018/2/layout/IconCircleList"/>
    <dgm:cxn modelId="{37C185EE-0630-462A-AA91-E0E5B8FE90B7}" type="presParOf" srcId="{F9BCBD52-1682-4538-96AE-B7D39797F7E5}" destId="{81C56978-8A2C-4FFA-805E-54FBF9214757}" srcOrd="2" destOrd="0" presId="urn:microsoft.com/office/officeart/2018/2/layout/IconCircleList"/>
    <dgm:cxn modelId="{DFDB2942-FCB9-4D16-97B2-D53A658900D8}" type="presParOf" srcId="{F9BCBD52-1682-4538-96AE-B7D39797F7E5}" destId="{64C8B2CD-140B-4B2B-8908-7235A52D2952}" srcOrd="3" destOrd="0" presId="urn:microsoft.com/office/officeart/2018/2/layout/IconCircleList"/>
    <dgm:cxn modelId="{FCD5D58C-435E-44DF-B7B7-3D51348C2F0A}" type="presParOf" srcId="{EAB2D148-F003-406F-8B6A-D5294098A876}" destId="{61386238-3A3C-42D0-AF8F-FBCE209F0EC5}" srcOrd="1" destOrd="0" presId="urn:microsoft.com/office/officeart/2018/2/layout/IconCircleList"/>
    <dgm:cxn modelId="{5CF9B01B-409B-45F8-9F4D-AD48730B7DD3}" type="presParOf" srcId="{EAB2D148-F003-406F-8B6A-D5294098A876}" destId="{03341D13-6FB8-4A8F-A4EB-CAAB22EACEBA}" srcOrd="2" destOrd="0" presId="urn:microsoft.com/office/officeart/2018/2/layout/IconCircleList"/>
    <dgm:cxn modelId="{888E1193-6885-4D30-B814-D81F3E6ECE0D}" type="presParOf" srcId="{03341D13-6FB8-4A8F-A4EB-CAAB22EACEBA}" destId="{898B7680-CE43-4024-BD93-C68DC1421578}" srcOrd="0" destOrd="0" presId="urn:microsoft.com/office/officeart/2018/2/layout/IconCircleList"/>
    <dgm:cxn modelId="{61A72FF5-F8E5-496F-BBE1-6E2AFC6CE024}" type="presParOf" srcId="{03341D13-6FB8-4A8F-A4EB-CAAB22EACEBA}" destId="{67B712E9-20CA-457F-8FB9-FE81285449BA}" srcOrd="1" destOrd="0" presId="urn:microsoft.com/office/officeart/2018/2/layout/IconCircleList"/>
    <dgm:cxn modelId="{C8BCDF7E-C12C-4AB6-A24E-80AC858DE4CC}" type="presParOf" srcId="{03341D13-6FB8-4A8F-A4EB-CAAB22EACEBA}" destId="{B3D5FCE6-AA49-407C-B605-E80E1B7B57AD}" srcOrd="2" destOrd="0" presId="urn:microsoft.com/office/officeart/2018/2/layout/IconCircleList"/>
    <dgm:cxn modelId="{5EC26264-B88E-40B8-A66E-6F353F421745}" type="presParOf" srcId="{03341D13-6FB8-4A8F-A4EB-CAAB22EACEBA}" destId="{48A81E98-D07E-4B63-AF1F-B06571374DB4}" srcOrd="3" destOrd="0" presId="urn:microsoft.com/office/officeart/2018/2/layout/IconCircleList"/>
    <dgm:cxn modelId="{04775C8B-2A76-435F-8D27-7A9D14E50929}" type="presParOf" srcId="{EAB2D148-F003-406F-8B6A-D5294098A876}" destId="{E39A4FD1-9C6E-459D-8096-638ED19DC974}" srcOrd="3" destOrd="0" presId="urn:microsoft.com/office/officeart/2018/2/layout/IconCircleList"/>
    <dgm:cxn modelId="{24D7B6C3-9EB5-447D-87FB-BF621A466263}" type="presParOf" srcId="{EAB2D148-F003-406F-8B6A-D5294098A876}" destId="{BF9CCC7C-912F-43B7-A712-4957E382FDDF}" srcOrd="4" destOrd="0" presId="urn:microsoft.com/office/officeart/2018/2/layout/IconCircleList"/>
    <dgm:cxn modelId="{EDE79117-C395-4F0E-AB4E-1E90BC2B436F}" type="presParOf" srcId="{BF9CCC7C-912F-43B7-A712-4957E382FDDF}" destId="{4824B2FE-87DE-4F16-A60C-5004CB2A85C3}" srcOrd="0" destOrd="0" presId="urn:microsoft.com/office/officeart/2018/2/layout/IconCircleList"/>
    <dgm:cxn modelId="{6960CB2E-F254-4FC1-A3FE-8844AE04C9B7}" type="presParOf" srcId="{BF9CCC7C-912F-43B7-A712-4957E382FDDF}" destId="{7F96CA5A-6C47-4CB6-8563-E6BC0C61C584}" srcOrd="1" destOrd="0" presId="urn:microsoft.com/office/officeart/2018/2/layout/IconCircleList"/>
    <dgm:cxn modelId="{CCD471BD-C412-4D0D-8A15-67EB8A63F514}" type="presParOf" srcId="{BF9CCC7C-912F-43B7-A712-4957E382FDDF}" destId="{1CF5A9ED-6D51-4E94-B7A7-547BF8528634}" srcOrd="2" destOrd="0" presId="urn:microsoft.com/office/officeart/2018/2/layout/IconCircleList"/>
    <dgm:cxn modelId="{3FC9ECE2-A81D-4538-B14A-8038149C168B}" type="presParOf" srcId="{BF9CCC7C-912F-43B7-A712-4957E382FDDF}" destId="{09633D16-AEBD-41F3-ABDB-3ED88EE3193B}" srcOrd="3" destOrd="0" presId="urn:microsoft.com/office/officeart/2018/2/layout/IconCircleList"/>
    <dgm:cxn modelId="{054CF2F8-D119-4158-A57F-CC286D72FD25}" type="presParOf" srcId="{EAB2D148-F003-406F-8B6A-D5294098A876}" destId="{15174012-6609-4B06-B407-EDEE4023037F}" srcOrd="5" destOrd="0" presId="urn:microsoft.com/office/officeart/2018/2/layout/IconCircleList"/>
    <dgm:cxn modelId="{25592693-BAB5-4501-ACBC-DFEBE869C91A}" type="presParOf" srcId="{EAB2D148-F003-406F-8B6A-D5294098A876}" destId="{7757FDDE-E646-4B4A-967F-85A07C6BAAC6}" srcOrd="6" destOrd="0" presId="urn:microsoft.com/office/officeart/2018/2/layout/IconCircleList"/>
    <dgm:cxn modelId="{6024DAE8-100D-4C41-A944-3F09078FF3BE}" type="presParOf" srcId="{7757FDDE-E646-4B4A-967F-85A07C6BAAC6}" destId="{99170A56-EEFE-40A4-B4D0-F33FD29A7006}" srcOrd="0" destOrd="0" presId="urn:microsoft.com/office/officeart/2018/2/layout/IconCircleList"/>
    <dgm:cxn modelId="{E8CC0F90-5AC4-4D99-B252-8241EC2A6F90}" type="presParOf" srcId="{7757FDDE-E646-4B4A-967F-85A07C6BAAC6}" destId="{D39EA946-ACFF-4986-9B51-6AD698E0B265}" srcOrd="1" destOrd="0" presId="urn:microsoft.com/office/officeart/2018/2/layout/IconCircleList"/>
    <dgm:cxn modelId="{6D60EC5C-AA4F-44F7-8FD5-81C2C0B62FBE}" type="presParOf" srcId="{7757FDDE-E646-4B4A-967F-85A07C6BAAC6}" destId="{BF36673D-4DC8-41FB-B888-6BAF8CD39125}" srcOrd="2" destOrd="0" presId="urn:microsoft.com/office/officeart/2018/2/layout/IconCircleList"/>
    <dgm:cxn modelId="{4A9849C1-E643-4DA4-BFBC-C6E0C87DA710}" type="presParOf" srcId="{7757FDDE-E646-4B4A-967F-85A07C6BAAC6}" destId="{46EDF6B6-A71B-4745-8BF3-B2D25ECB0CF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7E382-46F7-486F-BF54-80750A574C2A}">
      <dsp:nvSpPr>
        <dsp:cNvPr id="0" name=""/>
        <dsp:cNvSpPr/>
      </dsp:nvSpPr>
      <dsp:spPr>
        <a:xfrm>
          <a:off x="1438830" y="237226"/>
          <a:ext cx="3335067" cy="3335067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0" kern="1200"/>
            <a:t>2016- 8 bursiyer</a:t>
          </a:r>
          <a:endParaRPr lang="en-US" sz="2200" kern="1200"/>
        </a:p>
      </dsp:txBody>
      <dsp:txXfrm>
        <a:off x="3148449" y="735501"/>
        <a:ext cx="1131540" cy="774212"/>
      </dsp:txXfrm>
    </dsp:sp>
    <dsp:sp modelId="{39295AEA-7701-4AF3-BF41-CDB8D8F0FD94}">
      <dsp:nvSpPr>
        <dsp:cNvPr id="0" name=""/>
        <dsp:cNvSpPr/>
      </dsp:nvSpPr>
      <dsp:spPr>
        <a:xfrm>
          <a:off x="1322102" y="398024"/>
          <a:ext cx="3335067" cy="3335067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0" kern="1200"/>
            <a:t>2017- 5 bursiyer</a:t>
          </a:r>
          <a:endParaRPr lang="en-US" sz="2200" kern="1200"/>
        </a:p>
      </dsp:txBody>
      <dsp:txXfrm>
        <a:off x="3501807" y="1906745"/>
        <a:ext cx="992579" cy="837737"/>
      </dsp:txXfrm>
    </dsp:sp>
    <dsp:sp modelId="{1E37D445-F27C-473F-8AA0-F85658FEB94B}">
      <dsp:nvSpPr>
        <dsp:cNvPr id="0" name=""/>
        <dsp:cNvSpPr/>
      </dsp:nvSpPr>
      <dsp:spPr>
        <a:xfrm>
          <a:off x="1322102" y="398024"/>
          <a:ext cx="3335067" cy="3335067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0" kern="1200"/>
            <a:t>2018- 6 bursiyer</a:t>
          </a:r>
          <a:endParaRPr lang="en-US" sz="2200" kern="1200"/>
        </a:p>
      </dsp:txBody>
      <dsp:txXfrm>
        <a:off x="2394088" y="2899324"/>
        <a:ext cx="1191095" cy="714657"/>
      </dsp:txXfrm>
    </dsp:sp>
    <dsp:sp modelId="{0C361D66-5A0A-4564-8FFF-9B5156663003}">
      <dsp:nvSpPr>
        <dsp:cNvPr id="0" name=""/>
        <dsp:cNvSpPr/>
      </dsp:nvSpPr>
      <dsp:spPr>
        <a:xfrm>
          <a:off x="1322102" y="398024"/>
          <a:ext cx="3335067" cy="3335067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0" kern="1200" dirty="0"/>
            <a:t>2019- 5 </a:t>
          </a:r>
          <a:r>
            <a:rPr lang="tr-TR" sz="2200" b="0" kern="1200" dirty="0" err="1"/>
            <a:t>bursiyer</a:t>
          </a:r>
          <a:endParaRPr lang="en-US" sz="2200" kern="1200" dirty="0"/>
        </a:p>
      </dsp:txBody>
      <dsp:txXfrm>
        <a:off x="1480915" y="1906745"/>
        <a:ext cx="992579" cy="837737"/>
      </dsp:txXfrm>
    </dsp:sp>
    <dsp:sp modelId="{EC24FD3C-A1AB-4A6B-A3DE-FD61E751B311}">
      <dsp:nvSpPr>
        <dsp:cNvPr id="0" name=""/>
        <dsp:cNvSpPr/>
      </dsp:nvSpPr>
      <dsp:spPr>
        <a:xfrm>
          <a:off x="1322102" y="398024"/>
          <a:ext cx="3335067" cy="3335067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0" kern="1200" dirty="0"/>
            <a:t>2020- 5 </a:t>
          </a:r>
          <a:r>
            <a:rPr lang="tr-TR" sz="2200" b="0" kern="1200" dirty="0" err="1"/>
            <a:t>bursiyer</a:t>
          </a:r>
          <a:endParaRPr lang="en-US" sz="2200" kern="1200" dirty="0"/>
        </a:p>
      </dsp:txBody>
      <dsp:txXfrm>
        <a:off x="1808466" y="906225"/>
        <a:ext cx="1131540" cy="7742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787CB-779B-4FB4-B996-1C8EE3A89103}">
      <dsp:nvSpPr>
        <dsp:cNvPr id="0" name=""/>
        <dsp:cNvSpPr/>
      </dsp:nvSpPr>
      <dsp:spPr>
        <a:xfrm>
          <a:off x="1846681" y="472169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7EA9B4-42A8-45EF-8F8A-B9A3A49733C4}">
      <dsp:nvSpPr>
        <dsp:cNvPr id="0" name=""/>
        <dsp:cNvSpPr/>
      </dsp:nvSpPr>
      <dsp:spPr>
        <a:xfrm>
          <a:off x="2314681" y="9401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1F3E7-8697-4CC2-8E8C-B751A8EB8037}">
      <dsp:nvSpPr>
        <dsp:cNvPr id="0" name=""/>
        <dsp:cNvSpPr/>
      </dsp:nvSpPr>
      <dsp:spPr>
        <a:xfrm>
          <a:off x="1144681" y="3352169"/>
          <a:ext cx="36000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000" b="0" i="0" kern="1200" baseline="0"/>
            <a:t>3) İki yıllık </a:t>
          </a:r>
          <a:r>
            <a:rPr lang="tr-TR" sz="2000" b="0" i="0" kern="1200" baseline="0" err="1"/>
            <a:t>önlisans</a:t>
          </a:r>
          <a:r>
            <a:rPr lang="tr-TR" sz="2000" b="0" i="0" kern="1200" baseline="0"/>
            <a:t>  ‘</a:t>
          </a:r>
          <a:r>
            <a:rPr lang="tr-TR" sz="2000" b="0" i="0" kern="1200" baseline="0" err="1"/>
            <a:t>Perfüzyon</a:t>
          </a:r>
          <a:r>
            <a:rPr lang="tr-TR" sz="2000" b="0" i="0" kern="1200" baseline="0"/>
            <a:t> Teknikleri’ bölümünün kapatılması                                                                                                                                                                        </a:t>
          </a:r>
          <a:endParaRPr lang="en-US" sz="2000" kern="1200"/>
        </a:p>
      </dsp:txBody>
      <dsp:txXfrm>
        <a:off x="1144681" y="3352169"/>
        <a:ext cx="3600000" cy="855000"/>
      </dsp:txXfrm>
    </dsp:sp>
    <dsp:sp modelId="{26F5C773-CEB9-4E5E-A4E3-A6AB1412A4A3}">
      <dsp:nvSpPr>
        <dsp:cNvPr id="0" name=""/>
        <dsp:cNvSpPr/>
      </dsp:nvSpPr>
      <dsp:spPr>
        <a:xfrm>
          <a:off x="6076681" y="472169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62F3F-7388-40CE-A5BE-04BC9E72FC44}">
      <dsp:nvSpPr>
        <dsp:cNvPr id="0" name=""/>
        <dsp:cNvSpPr/>
      </dsp:nvSpPr>
      <dsp:spPr>
        <a:xfrm>
          <a:off x="6544681" y="940169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CE3B76-BDAF-4C5F-B5B7-3A4A76516065}">
      <dsp:nvSpPr>
        <dsp:cNvPr id="0" name=""/>
        <dsp:cNvSpPr/>
      </dsp:nvSpPr>
      <dsp:spPr>
        <a:xfrm>
          <a:off x="5374681" y="3352169"/>
          <a:ext cx="36000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000" b="0" i="0" kern="1200" baseline="0"/>
            <a:t>mezun öğrencilerinin  lisans perfüzyon bölümünü tamamlamaları...</a:t>
          </a:r>
          <a:endParaRPr lang="en-US" sz="2000" kern="1200"/>
        </a:p>
      </dsp:txBody>
      <dsp:txXfrm>
        <a:off x="5374681" y="3352169"/>
        <a:ext cx="3600000" cy="855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581469-1431-4B0C-ACAB-ADD1ECA34CF9}">
      <dsp:nvSpPr>
        <dsp:cNvPr id="0" name=""/>
        <dsp:cNvSpPr/>
      </dsp:nvSpPr>
      <dsp:spPr>
        <a:xfrm>
          <a:off x="134825" y="373784"/>
          <a:ext cx="1295909" cy="12959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150509-2E33-4C89-A367-5BA3B3D7AA2A}">
      <dsp:nvSpPr>
        <dsp:cNvPr id="0" name=""/>
        <dsp:cNvSpPr/>
      </dsp:nvSpPr>
      <dsp:spPr>
        <a:xfrm>
          <a:off x="406966" y="645925"/>
          <a:ext cx="751627" cy="7516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C8B2CD-140B-4B2B-8908-7235A52D2952}">
      <dsp:nvSpPr>
        <dsp:cNvPr id="0" name=""/>
        <dsp:cNvSpPr/>
      </dsp:nvSpPr>
      <dsp:spPr>
        <a:xfrm>
          <a:off x="1708430" y="373784"/>
          <a:ext cx="3054644" cy="1295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0" i="0" kern="1200" baseline="0"/>
            <a:t>Farklı kadrolarda olup </a:t>
          </a:r>
          <a:r>
            <a:rPr lang="tr-TR" sz="2300" b="0" i="0" kern="1200" baseline="0" err="1"/>
            <a:t>perfüzyonist</a:t>
          </a:r>
          <a:r>
            <a:rPr lang="tr-TR" sz="2300" b="0" i="0" kern="1200" baseline="0"/>
            <a:t> olarak çalışan meslektaşlarımızdan </a:t>
          </a:r>
          <a:endParaRPr lang="en-US" sz="2300" kern="1200"/>
        </a:p>
      </dsp:txBody>
      <dsp:txXfrm>
        <a:off x="1708430" y="373784"/>
        <a:ext cx="3054644" cy="1295909"/>
      </dsp:txXfrm>
    </dsp:sp>
    <dsp:sp modelId="{898B7680-CE43-4024-BD93-C68DC1421578}">
      <dsp:nvSpPr>
        <dsp:cNvPr id="0" name=""/>
        <dsp:cNvSpPr/>
      </dsp:nvSpPr>
      <dsp:spPr>
        <a:xfrm>
          <a:off x="5295324" y="373784"/>
          <a:ext cx="1295909" cy="1295909"/>
        </a:xfrm>
        <a:prstGeom prst="ellipse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712E9-20CA-457F-8FB9-FE81285449BA}">
      <dsp:nvSpPr>
        <dsp:cNvPr id="0" name=""/>
        <dsp:cNvSpPr/>
      </dsp:nvSpPr>
      <dsp:spPr>
        <a:xfrm>
          <a:off x="5567465" y="645925"/>
          <a:ext cx="751627" cy="75162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81E98-D07E-4B63-AF1F-B06571374DB4}">
      <dsp:nvSpPr>
        <dsp:cNvPr id="0" name=""/>
        <dsp:cNvSpPr/>
      </dsp:nvSpPr>
      <dsp:spPr>
        <a:xfrm>
          <a:off x="6868929" y="373784"/>
          <a:ext cx="3054644" cy="1295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0" i="0" kern="1200" baseline="0"/>
            <a:t>perfüzyon yüksek lisans programını bitirmiş olanların  </a:t>
          </a:r>
          <a:endParaRPr lang="en-US" sz="2300" kern="1200"/>
        </a:p>
      </dsp:txBody>
      <dsp:txXfrm>
        <a:off x="6868929" y="373784"/>
        <a:ext cx="3054644" cy="1295909"/>
      </dsp:txXfrm>
    </dsp:sp>
    <dsp:sp modelId="{4824B2FE-87DE-4F16-A60C-5004CB2A85C3}">
      <dsp:nvSpPr>
        <dsp:cNvPr id="0" name=""/>
        <dsp:cNvSpPr/>
      </dsp:nvSpPr>
      <dsp:spPr>
        <a:xfrm>
          <a:off x="134825" y="2353665"/>
          <a:ext cx="1295909" cy="1295909"/>
        </a:xfrm>
        <a:prstGeom prst="ellipse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96CA5A-6C47-4CB6-8563-E6BC0C61C584}">
      <dsp:nvSpPr>
        <dsp:cNvPr id="0" name=""/>
        <dsp:cNvSpPr/>
      </dsp:nvSpPr>
      <dsp:spPr>
        <a:xfrm>
          <a:off x="406966" y="2625806"/>
          <a:ext cx="751627" cy="75162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33D16-AEBD-41F3-ABDB-3ED88EE3193B}">
      <dsp:nvSpPr>
        <dsp:cNvPr id="0" name=""/>
        <dsp:cNvSpPr/>
      </dsp:nvSpPr>
      <dsp:spPr>
        <a:xfrm>
          <a:off x="1708430" y="2353665"/>
          <a:ext cx="3054644" cy="1295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0" i="0" kern="1200" baseline="0"/>
            <a:t>ünvan değişikliği sınavına  alınması, </a:t>
          </a:r>
          <a:endParaRPr lang="en-US" sz="2300" kern="1200"/>
        </a:p>
      </dsp:txBody>
      <dsp:txXfrm>
        <a:off x="1708430" y="2353665"/>
        <a:ext cx="3054644" cy="1295909"/>
      </dsp:txXfrm>
    </dsp:sp>
    <dsp:sp modelId="{99170A56-EEFE-40A4-B4D0-F33FD29A7006}">
      <dsp:nvSpPr>
        <dsp:cNvPr id="0" name=""/>
        <dsp:cNvSpPr/>
      </dsp:nvSpPr>
      <dsp:spPr>
        <a:xfrm>
          <a:off x="5295324" y="2353665"/>
          <a:ext cx="1295909" cy="1295909"/>
        </a:xfrm>
        <a:prstGeom prst="ellipse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9EA946-ACFF-4986-9B51-6AD698E0B265}">
      <dsp:nvSpPr>
        <dsp:cNvPr id="0" name=""/>
        <dsp:cNvSpPr/>
      </dsp:nvSpPr>
      <dsp:spPr>
        <a:xfrm>
          <a:off x="5567465" y="2625806"/>
          <a:ext cx="751627" cy="75162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DF6B6-A71B-4745-8BF3-B2D25ECB0CF2}">
      <dsp:nvSpPr>
        <dsp:cNvPr id="0" name=""/>
        <dsp:cNvSpPr/>
      </dsp:nvSpPr>
      <dsp:spPr>
        <a:xfrm>
          <a:off x="6868929" y="2353665"/>
          <a:ext cx="3054644" cy="1295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0" i="0" kern="1200" baseline="0"/>
            <a:t>sonrasında ‘Perfüzyonist’ kadrosu ile çalışmaya devam etmesi için ;</a:t>
          </a:r>
          <a:endParaRPr lang="en-US" sz="2300" kern="1200"/>
        </a:p>
      </dsp:txBody>
      <dsp:txXfrm>
        <a:off x="6868929" y="2353665"/>
        <a:ext cx="3054644" cy="1295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0.83741</cdr:x>
      <cdr:y>0.67496</cdr:y>
    </cdr:from>
    <cdr:to>
      <cdr:x>0.96183</cdr:x>
      <cdr:y>0.90404</cdr:y>
    </cdr:to>
    <cdr:pic>
      <cdr:nvPicPr>
        <cdr:cNvPr id="3" name="Resim 2" descr="metin, vektör grafikler içeren bir resim&#10;&#10;Açıklama otomatik olarak oluşturuldu">
          <a:extLst xmlns:a="http://schemas.openxmlformats.org/drawingml/2006/main">
            <a:ext uri="{FF2B5EF4-FFF2-40B4-BE49-F238E27FC236}">
              <a16:creationId xmlns:a16="http://schemas.microsoft.com/office/drawing/2014/main" id="{EFF72BBF-A5CF-45A9-8D65-C737C87A072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0209726" y="4270075"/>
          <a:ext cx="1516929" cy="1449238"/>
        </a:xfrm>
        <a:prstGeom xmlns:a="http://schemas.openxmlformats.org/drawingml/2006/main" prst="rect">
          <a:avLst/>
        </a:prstGeom>
      </cdr:spPr>
    </cdr:pic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54:28.53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1,'3192'0,"-3183"0,0 0,0 1,0 1,0-1,0 2,-1-1,1 1,-1 0,0 1,12 6,-9-4,1-2,0 1,0-1,1-1,-1 0,25 2,80-3,-76-2,2479-3,-2474 5,64 12,31 1,-62-15,-47-1,0 1,0 1,51 10,-42-3,0-2,57 2,85-9,-66-2,-105 3,52 0,-1 2,93 15,-102-6,0 0,99 8,287-18,-209-3,-161 3,13 0,127-15,96-22,-226 29,85 3,-90 5,108-14,76-7,2 21,-95 0,618-1,-766 2,0 0,-1 1,1 1,-1 0,0 1,28 14,40 10,-44-20,0-2,77 3,87-12,-77-1,-80 4,0 3,52 9,-19-3,1-5,113-6,-70-1,-99 1,-1-2,38-8,-34 5,40-2,322 5,-202 5,679-2,-829-2,64-11,16-1,72 12,-96 3,107-12,-75-8,-47 6,129-4,1098 18,-1284-2,-1-1,41-10,-39 7,0 0,29 0,410 3,-223 4,1154-2,-1369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6:24.12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0,'4072'0,"-4042"2,1 1,34 8,-32-5,51 3,381-8,-222-2,584 1,-802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6:36.50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91,'1636'0,"-1585"2,0 3,70 16,-61-9,74 4,18-12,93 7,443 8,-473-21,-180 2,28 0,102 12,84 8,3-21,-95-1,2093 2,-2076-13,-38 0,119-10,-154 12,-72 7,-1-1,0-2,28-11,-17 6,-18 7,0 1,0 1,0 1,31 1,-26 1,0-1,37-7,-18 0,1 2,49 0,94 7,-74 0,1903-1,-1824-14,-29 1,-54 13,47-2,-72-12,-57 8,40-2,321 5,-201 5,-85-4,119 5,-53 23,-15-1,315-16,-281-12,-142 3,9-1,1 2,108 18,-113-12,0-2,0-2,66-5,-35 1,906 1,-938-3,61-9,25-3,-38 13,102-8,-50-2,184 8,-29 2,-125-12,34-2,493 15,-338 3,-311-2,-34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7:03.20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1 356,'5703'0,"-5677"-2,0 0,33-9,-28 5,32-1,275 4,-173 5,2556-2,-2701-1,1 0,-1-1,1-2,38-11,73-36,-66 23,-40 18,1 1,1 2,0 1,43-5,115 7,724 8,-500-6,148 2,-329 14,-43 0,439-12,-325-4,-256 2,-1-1,51-9,215-24,-276 32,692-11,-469 15,72-2,-301 1,1 2,-1 1,0 2,28 8,-22-5,0-1,40 4,42 2,30 3,-108-13,38 8,-41-6,54 3,450-8,-255-3,3144 2,-3232-13,-37-1,367 10,-342 5,-135-3,63-11,22-1,308 11,-227 5,-182-3,56-11,13 0,-78 10,46-1,-1-3,107-23,78-43,-224 67,0 1,1 1,0 1,50 4,40-2,-101-2,36-10,-37 8,0 0,22-2,266 4,-156 4,367-2,-497-1,1-2,36-7,-34 5,46-4,458 6,-269 5,-52-2,-181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7:08.99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1 112,'11'0,"0"-2,0 1,0-1,12-5,26-4,-4 6,0 3,1 1,73 8,135 35,-199-34,1-3,0-2,64-6,-26 1,1469 2,-1456 5,122 21,-125-12,146 3,2543-21,-1507 6,-1128 0,174-5,-182-11,19 0,131 12,-162 3,-135-3,-12-1,-17-5,-126-21,-268-17,329 44,42 2,-72-10,66 1,0 3,0 2,-90 6,48 11,-30 2,35-12,-90 7,-167 10,-1-21,128-1,-2000 2,2196-1,-1-1,-39-10,38 6,-52-3,14 8,15 0,-65-8,-41-6,98 11,34 0,1 0,0-2,-35-12,22 6,10 4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7:24.87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0 208,'984'0,"-946"-2,52-9,16-2,434 9,-300 6,1001-2,-1081 14,-55-3,8 6,-75-10,61 3,323-9,-193-3,-210 3,1 1,30 7,19 3,404-3,-319-11,831 1,-945 3,58 11,17 0,324-10,-228-5,1020 2,-1191 2,-1 2,39 8,-4 0,121 17,-126-19,118 34,-147-34,1-2,0-2,0-2,82-1,168-30,-124 7,584-18,17 39,-709-4,0-2,60-15,54-5,113 19,-72 3,-161-2,0-2,80-22,17-3,-49 21,-1 5,115 7,-127 0,-63-2,0-1,36-7,24-3,148-19,-40 4,186 19,-224 10,-104-1,24-1,107-12,86-8,3 21,-95 1,48 0,235-5,-284-11,6-1,174 14,-190 2,-125-3,59-10,22-2,396 11,-262 5,97 15,-222-6,177-8,-155-5,671 2,-575 15,-28 1,289-16,-240-1,101-15,-42 1,32 16,-329-3,55-9,10-2,326 9,-242 5,-140-3,61-10,4-1,341 8,-246 7,887-2,-1049 2,65 12,-61-8,48 3,448-8,-256-3,933 2,-1188 2,0 0,32 8,-28-4,37 2,103-6,-144-3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7:36.45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1 357,'3493'0,"-3435"2,58 11,28 1,140-12,-151-3,-101 3,62 10,11 2,274-12,-201-3,4903 1,-5030-3,0-3,93-20,-28 3,-25 9,169-5,-141 21,105-3,-46-26,-20 2,324 17,-282 10,1056-2,-1217 2,65 11,17 2,222-13,-178-4,-149 3,0 0,0 0,25 8,-34-8,0 0,0-1,0 1,0-1,0-1,0 1,0-1,0-1,0 1,7-3,61-14,232-53,6 21,309 35,-564 15,129-13,-54 0,377 8,-295 7,946-2,-1072-4,115-21,-2 1,130 17,-1 23,-195-9,333 0,-389-7,-49-2,-1-2,0 0,55-17,35-6,13 10,195 2,413 16,-702 0,0 2,0 2,58 14,108 43,-129-37,-37-14,0-2,0-2,77 5,122-13,-119-2,493 2,-537-3,131-23,-124 13,87-3,264 17,-198 2,2189-2,-2399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7:42.80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91,'84'-4,"126"-22,-91 9,56-5,227 1,235 22,-612 0,-1 2,39 8,-33-5,34 3,-29-8,-17-1,1 2,-1-1,29 8,84 17,-75-16,390 78,-411-83,0-1,0-2,50-3,47 3,-112 0,32 10,-33-8,-1 0,23 2,276-3,-162-5,-51 0,115 5,-194 1,-7 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8:00.27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1 121,'137'0,"710"23,-385 32,-375-46,2-3,104-8,-55 0,836 2,-941-2,0-2,1-1,48-14,-44 10,0 1,41-4,28 8,53-6,-95 4,113-27,-126 21,0 2,1 2,0 2,79 3,-91 1,-1-1,0-3,50-12,-46 8,0 2,65-3,477 11,-259 1,2745-1,-3047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8:04.28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1,'3127'0,"-3072"2,61 11,39 2,173-15,-303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8:10.67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33,'2783'0,"-2760"1,1 1,-1 2,0 0,0 1,33 13,-30-11,1 0,1-2,51 3,87-8,-82-2,1356 1,-850 1,-534-2,60-11,46-3,-97 16,139-10,67-10,2 21,-96 1,2945-2,-3098-2,-1 0,40-9,-36 5,38-3,254 7,-166 4,-128-2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54:38.33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92,'0'1,"0"0,0 0,1 0,-1 0,1 0,-1 0,1 0,-1 0,1 0,-1 0,1-1,0 1,-1 0,1 0,0 0,0-1,0 1,0-1,0 1,0 0,0-1,0 0,0 1,0-1,0 1,2-1,31 7,-31-7,70 5,97-5,-67-2,2484 2,-2548-2,64-11,16-2,320 13,-227 4,3728-2,-3902-2,0-2,0-2,46-12,59-9,-58 13,-52 7,39-2,411 5,-266 6,5693-2,-5852 3,60 10,56 2,28-16,-177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8:20.92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63,'1127'0,"-1106"-1,1-2,37-8,14-1,18-3,18-1,281 11,-210 7,4509-2,-4631 3,58 10,45 2,456-14,-296-2,739 1,-1039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8:27.08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31,'140'1,"165"-3,-156-12,34-1,3028 17,-3077 1,499-8,-366 7,383-2,-625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8:40.488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9:01.598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10280 418,'0'-9,"0"0,-1 0,-1 1,0-1,0 1,0 0,-1-1,0 1,-6-10,-4-4,-29-37,28 42,1-2,0 0,-9-20,20 35,1 0,-1 1,0 0,0-1,-1 1,1 0,-1 0,1 0,-1 1,0-1,0 1,0-1,0 1,-5-2,-1 0,1 1,-1 1,0-1,-14-1,0 0,18 3,0 1,0-1,0 0,1-1,-1 1,1-1,-1 0,1 0,-1 0,1-1,0 1,0-1,0 0,-3-4,6 6,1 1,-1-1,1 1,0 0,0-1,-1 0,1 1,0-1,0 1,0-1,0 1,0-1,-1 1,1-1,0 1,0-1,0 0,1 1,-1-1,0 1,0-1,0 1,0-1,0 1,1-1,-1 1,0-1,0 1,1-1,16-10,27 0,55 2,151 6,-161 4,1553 2,-1290-3,16 15,-33-1,-213-14,143 5,-219-1,-1 2,1 2,75 23,-95-23,-13-5,0 2,0 0,15 8,-27-13,0 0,-1 0,1 1,-1-1,1 1,0-1,-1 0,1 1,-1-1,1 1,-1-1,1 1,-1-1,1 1,-1 0,0-1,1 1,-1-1,0 1,1 1,-1-2,-1 1,1-1,0 1,0-1,0 1,-1-1,1 0,0 1,-1-1,1 1,0-1,-1 0,1 1,0-1,-1 0,1 0,-1 1,1-1,0 0,-1 0,1 0,-2 1,-36 6,-569 21,530-26,-1320 4,823-8,233 14,249-5,-158 19,-76 16,306-40,-57 10,-29 3,-41-1,-15 2,-24-2,-236 50,329-47,-2-4,0-4,-131-4,319-7,2293 0,-1248 3,-832 14,-48 0,-13-15,218 12,4 9,-1-22,-162-1,-285 2,449-12,507-7,-696 20,3471-1,-3458-15,-45 1,329-15,196-2,913 33,-876-4,-806 2,-1 0,1 0,0 0,0 1,0-1,0 1,6 1,-9-2,0 0,0 1,0-1,1 0,-1 0,0 0,0 1,0-1,0 0,0 0,0 0,0 1,1-1,-1 0,0 0,0 1,0-1,0 0,0 0,0 0,0 1,0-1,0 0,0 0,0 1,0-1,-1 0,1 0,0 1,0-1,0 0,0 0,0 0,0 1,0-1,-1 0,1 0,0 0,0 1,0-1,0 0,-1 0,1 0,0 0,0 0,0 0,-1 1,1-1,0 0,-1 0,-11 7,0 0,-19 7,27-12,-325 141,-17-25,313-109,0-2,0-2,-1-1,1-1,-47-3,-595-9,475 10,-286 15,-24 0,303-3,60-2,-68-7,226-5,1 0,-1-1,15-4,13-2,281-56,103-17,65-4,-159 25,-249 49,112-2,80 16,-84 0,-84-4,108 3,-102 12,-65-7,45 2,-52-6,44 8,32 4,-95-14,23 0,-1 2,48 10,39 11,-67-11,49 14,-110-27,0 0,0 0,0 1,0-1,0 0,0 0,0 0,-1 0,1 0,0 0,0 0,0 0,0 0,0 0,0 0,0 0,0 0,0 0,0 0,0 1,0-1,0 0,0 0,0 0,0 0,0 0,0 0,0 0,0 0,0 0,0 0,0 0,0 0,0 0,0 1,0-1,0 0,1 0,-1 0,0 0,0 0,0 0,0 0,0 0,0 0,0 0,0 0,0 0,0 0,0 0,-13 2,-18 0,-108-3,-266-37,283 17,-152-7,-471 25,419 5,-503-14,678 7,-398-33,215-8,-159-20,203 23,-98-9,-51 45,272 9,-1164 16,185-6,1014-12,-276 21,4 27,148-16,-62-13,249-17,-8 5,-139 30,-30 3,-51 4,245-34,-64 12,-99 16,162-33,-57-3,63-2,-82 9,44 2,54-8,-1 1,0 1,-47 16,55-13,-92 37,102-38,0 0,1 0,0 1,0 1,-20 17,32-25,1 0,-1-1,0 1,0 0,1 0,-1 0,0 0,1 0,-1 0,1 0,-1 0,1 0,0 0,-1 0,1 1,0-2,0 1,0-1,0 1,0-1,0 1,1-1,-1 1,0-1,0 1,0-1,1 1,-1-1,0 1,1-1,-1 0,0 1,1-1,-1 0,0 1,1-1,-1 0,1 1,3 1,-1-1,1 0,0 1,0-1,-1-1,9 2,59 3,1-3,72-7,-84-2,-1-3,100-29,-88 19,91-12,110 6,-37 0,244 4,1324 24,-3209-2,1255-3,-279-44,199 14,-257-1,-236 31,359 6,350-1,15-2,0 0,0 0,0 0,0 0,0 0,0 0,0 0,0 0,0 0,0 0,0 0,0 0,0 0,0 0,1 0,-1 0,0 0,0 0,0 0,0 0,0 0,0 1,0-1,0 0,0 0,0 0,0 0,0 0,0 0,0 0,0 0,0 0,0 0,0 0,0 0,0 0,0 0,0 1,0-1,0 0,0 0,-1 0,1 0,0 0,0 0,0 0,0 0,0 0,0 0,0 0,0 0,0 0,0 0,0 0,0 0,0 0,0 0,0 0,0 0,0 0,-1 0,1 0,0 0,0 0,0 0,0 0,0 0,0 0,0 0,25 8,382 66,-105-24,-288-47,-9-3,-1 1,1-1,-1 1,1 0,-1 1,1-1,-1 1,0 0,0 0,0 0,6 4,-10-5,0-1,0 0,1 0,-1 1,0-1,0 0,0 0,0 1,0-1,0 0,0 0,0 1,0-1,0 0,0 0,0 1,-1-1,1 0,0 0,0 1,0-1,0 0,0 0,0 0,-1 1,1-1,0 0,0 0,0 0,0 0,-1 1,1-1,0 0,0 0,-1 0,1 0,0 0,0 0,0 1,-1-1,1 0,0 0,0 0,-1 0,1 0,0 0,0 0,-1 0,1 0,-17 3,1 0,-1-1,1 0,-1-1,-19-2,3 1,-846 0,382-2,87 4,-459-5,499-10,-140-3,-1321 18,1517-18,35 1,199 15,37 1,1-1,-82-13,-76-9,92 14,-574-10,460 20,-639-2,460 29,154-6,70-5,-92 2,-966-21,1011 15,27 1,93-15,25 0,-89 11,70 0,-134-3,176-6,-57 10,-14 0,-96-10,-17 0,206 2,0 0,-56 16,-63 29,103-32,26-10,0-1,-1-1,0-1,-33 1,-103-7,58-1,87 3,8 0,-1 0,0 0,0 1,-10 2,16-3,0 1,1 0,-1 0,1 0,-1 1,1-1,-1 0,1 1,0 0,0-1,0 1,0 0,0 0,0 0,0 1,1-1,-3 4,-3 8,2 1,0-1,0 1,2 0,0 0,0 0,2 1,-1 17,1-8,-11 48,7-48,0 0,2 0,0 0,2 1,2 35,0-57,-1 0,1-1,0 1,0 0,1-1,-1 1,1-1,-1 0,1 1,0-1,0 0,0 0,1 0,-1 0,1-1,0 1,0-1,0 1,0-1,0 0,0 0,0 0,1-1,-1 1,1-1,4 2,9 1,0 0,0-1,0-1,24 0,19-2,-1-2,71-12,115-31,-82 13,694-164,-498 98,-317 88,0 2,0 1,49 0,130 7,-113 2,667-36,-597 22,-10 1,376-29,-343 19,460-35,-579 54,125-10,152-9,1 23,-132 0,5607-1,-2921-2,-2702-4,256-40,39 5,0 39,-221 3,50-1,384-3,138-51,-728 29,-106 18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9:05.161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1,'22'1,"0"2,-1 1,1 1,-1 0,38 16,-5-2,32 8,188 64,-253-84,-1-1,1 0,0-2,31 3,85-5,429-5,-330 4,-192 1,-1 3,0 2,54 14,-18-3,-30-7,-13-3,1-1,68 4,272-13,-354 3,0 2,41 9,-40-7,0-1,30 2,202-6,-120-1,-101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02:27.89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0,'932'0,"-889"3,0 1,84 20,-80-13,1-2,53 2,309-9,-196-4,5349 2,-5502 3,62 10,-62-5,68 1,1942-11,-2042 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02:57.87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2,'4'2,"-1"0,0 0,0 0,1-1,-1 1,1-1,-1 1,1-1,0-1,-1 1,1 0,6-1,6 3,354 60,-303-55,0-3,112-6,-66-1,1654 2,-1719-3,63-10,-61 6,57-1,1192 7,-586 3,415-2,-1077 3,1 2,78 18,-70-11,80 6,-63-15,77 7,-42 2,177-6,-219-7,-60 1,-1-1,0 0,0 0,0-1,0 0,0-1,0 0,-1 0,1-1,-1 0,11-8,-9 8,-1-1,1 2,-1-1,1 1,0 0,0 1,0 0,13 0,88 2,-71 1,488 1,-489 0,67 12,-63-7,48 2,-17-9,-39-1,-1 2,1 1,34 7,-20 0,-1-3,52 1,99-9,-68 0,-97 2,1-1,-1 2,0 1,45 9,-35-3,-1-2,57 2,89-9,-69-1,749 2,-843-2,1-1,-1-1,-1-1,29-10,-21 6,60-9,298 10,-231 10,-135 0,1 1,-2 2,1 0,0 1,42 18,-31-12,57 14,-52-21,-1-1,45-3,10 1,-71 1,31 7,19 2,318-7,-218-7,-139 2,33 0,112 13,78 8,1-21,-98-2,-98 1,-24-1,0 3,0 1,61 10,-58-3,1-3,57 1,89-8,-72-1,-14 4,-25-1,1-2,83-13,120-26,-196 31,-1 4,101 6,-64 1,-13-3,121-16,-102 6,193 8,-160 5,-138-1,10-1,-1-1,0-1,43-8,-33 2,0 2,56-2,87 9,-79 1,1286-2,-1359-2,59-11,15-1,299 10,-243 5,-126-3,61-11,-38 4,438-30,-384 41,72-3,-97-13,-60 8,35-2,-14 5,95-8,137-10,2 22,-107 0,1473-1,-1622 1,-1 1,0 1,0 2,0 0,0 2,-1 1,0 1,42 22,-56-26,1-1,-1 0,1 0,0-1,-1-1,24 2,81-5,-62-1,515 1,-325 1,-207-2,0-2,0-1,46-14,-38 8,71-8,17 6,53-4,289 13,-312 5,31-17,-5-1,825 19,-967 0,89 17,-73-8,-47-9,0 1,-1 1,1 1,-1 1,-1 0,1 1,-1 0,16 11,-11-5,0 0,1-2,0 0,1-2,0 0,0-1,1-2,0 0,0-1,1-1,38 0,835-7,-871 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03:06.65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1 219,'0'-1,"0"0,0 0,0 0,1 0,-1 1,0-1,0 0,1 0,-1 0,1 1,-1-1,1 0,-1 1,1-1,-1 0,1 1,0-1,-1 0,1 1,0-1,0 1,-1 0,1-1,0 1,0-1,1 1,25-6,-25 5,74-6,0 3,76 6,-42 0,-3-4,105 5,-125 12,-57-9,38 3,262-6,-170-5,686 2,-830 1,0 1,0 1,0 0,0 1,-1 1,20 8,-18-6,1-1,1-1,-1 0,24 2,205-4,-122-6,1527 3,-1606-2,84-16,-66 8,8-3,-34 6,54-4,86 11,32-1,-144-7,108-27,-122 23,314-78,-337 85,1 2,57 0,-57 3,0-1,56-9,-36 2,0 2,0 2,54 3,-75-1,0 0,33-8,23-2,268 7,-198 7,-87-3,79 3,-126 4,-18-1,-13 1,-10-2,0 0,0-1,0-1,-1-1,-22-2,21 1,-1 0,1 1,0 1,-28 7,23-4,1 0,-30 1,29-4,-52 12,49-7,-1-1,0-2,-33 0,-95-5,57-1,-690 2,2424 0,-1606-2,0 0,40-10,-35 6,37-3,266 6,-172 5,364-2,-500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03:15.05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 32,'-9'-4,"9"4,-1 0,1 0,0 0,0 0,0 0,0 0,0-1,-1 1,1 0,0 0,0 0,0 0,0 0,0-1,0 1,0 0,0 0,0 0,-1 0,1-1,0 1,0 0,0 0,0 0,0-1,0 1,0 0,0 0,0 0,0 0,1-1,-1 1,0 0,0 0,0 0,0 0,0-1,0 1,0 0,0 0,0 0,0 0,1 0,-1-1,0 1,0 0,0 0,0 0,0 0,1 0,-1 0,0 0,0 0,0 0,0-1,1 1,-1 0,11-3,0 0,0 0,0 1,0 1,0 0,20 0,-7 0,525-4,-308 7,-212-2,20 0,0 1,57 10,-44-2,84 1,65-10,30 0,-96 16,-88-8,59 0,859-9,-924 4,1 2,80 18,-73-11,87 7,14-20,24 2,-89 14,-63-9,41 3,-30-7,-8-1,61 9,-42-1,0-3,91-2,-99-2,69 11,35 3,518-15,-319-3,1740 2,-2043-3,-1-1,0-3,84-24,-69 15,71-9,-12 16,150 9,-106 2,689-2,-817-1,69-13,17-2,363 14,-246 4,1821-2,-2026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06:06.69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1 219,'0'-1,"0"0,0 1,0-1,1 0,-1 1,0-1,0 1,1-1,-1 1,1-1,-1 0,0 1,1 0,-1-1,1 1,-1-1,1 1,-1-1,1 1,0 0,-1 0,1-1,-1 1,2 0,17-6,-17 6,41-7,1 2,-1 2,71 4,-52 0,3002 2,-1621-5,-1395 0,87-15,-45 7,-1 4,111 7,-66 1,1175-2,-1298 0,1 1,-1 1,0 0,0 0,-1 1,13 4,59 31,-54-24,32 12,-12-11,0-2,0-2,2-2,-1-2,95 0,82 8,-36-1,154-13,-208-2,-96-1,-1-2,78-18,25-4,157-2,-160 17,169 9,-150 4,1268-2,-1214-16,-25 0,100 17,59-2,-328-1,-1-1,0 0,0-1,0-1,0 0,-1-2,22-10,-36 16,20-8,-1 2,1 0,1 2,-1 0,24-1,118-2,-136 8,297-14,141-1,503 16,-735 13,-34 1,540-13,-380-4,1886 2,-2032 16,-35-1,378-12,-288-5,800 2,-1037-1,0-2,36-9,38-3,4 1,-70 7,49-2,10 2,164-34,-215 34,86-2,-66 6,54-10,5 0,290 11,-216 4,-152 0,56 10,4 0,34 5,43 2,473-18,-304-3,-91 21,-210-13,373 3,-262-11,698 2,-816 2,63 11,37 2,227-14,-179-3,70-13,6-1,1833 18,-2095-2,0-1,0 1,0-1,10-3,1-3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54:46.46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31,'815'0,"-617"-15,-12 1,689 12,-421 4,654-2,-1079 2,-1 1,32 6,-28-3,36 2,112 11,-137-13,-39-6,15 2,-1 0,0 2,0 0,-1 0,1 2,21 9,-39-15,17 10,0-1,0-1,1-1,0-1,0 0,1-2,33 6,174-10,-98-2,670 2,-762-2,67-12,-63 7,47-1,386 7,-225 3,1176-2,-1383-2,54-10,14 0,263 8,-237 5,-100-3,54-9,-8 1,428 1,-312 11,1458-2,-1637 1,0 1,0 1,0 1,28 9,20 5,-12-9,101 3,59-13,-76-2,-50 2,108 3,-99 13,-65-9,52 3,387-8,-226-2,721 1,-941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06:13.54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0,'4153'0,"-4134"1,0 1,0 1,24 7,-21-5,42 5,-3-7,-19-2,45 8,-16 1,88 0,75-11,-83-1,176 2,-753 0,399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06:41.69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1 312,'5369'0,"-5327"3,-1 1,75 17,14 3,18-13,183-10,-165-3,768 2,-875 2,63 12,44 2,169-16,-153-1,-150 3,0 1,38 9,-35-6,52 4,177-10,170 11,102 7,-468-18,-50 1,1 1,0 1,25 6,-22-3,41 4,-17-7,1-3,-1-1,0-2,-1-3,1-1,-1-2,0-3,45-17,-80 25,48-19,0 2,109-23,-115 34,-8 2,72-4,373 11,-233 2,-220-2,59-12,5 0,344 9,-247 5,641-1,-587-13,-94 2,70 4,98-7,191-6,3 21,-198 0,4182-1,-4585 7,21-1,-539 16,-12-23,214-1,319 3,30 1,-1-2,-62-9,11-16,72 16,0 2,-36-5,-19 9,63 3,-1 0,1-2,-1 0,-25-7,18 3,0 1,-37-2,-37-7,-176-53,241 60,-1 3,1 1,-67 4,28 0,1003 0,-462-2,-427-1,68-12,-65 7,51-3,-5 10,-52 1,-27-1,-10 0,-2084 1,1059-2,990-1,-60-10,-2-1,-317 8,237 7,39-3,-154 3,185 13,70-9,-47 3,-2-10,-36 2,61 11,9 0,-58-4,-132-7,113-3,117 1,0 0,-1 0,1-1,1-1,-1-1,0 0,1-1,-23-11,23 11,1 0,-1 0,0 2,0 0,0 0,-20 0,-88 3,68 1,-644 0,614 3,0 4,-132 30,178-32,-71 1,68-5,-54 8,30-1,-94 3,-68-13,82-1,-324 27,434-22,-113 11,-133 7,249-20,-1-1,1-1,-1-2,1-1,0-2,-39-12,42 9,0 1,-1 2,1 1,-44-2,-123 8,83 1,-2606-2,2688-2,1-1,0-1,-55-17,-31-4,29 17,-159 6,115 4,-62-4,-212 5,260 12,-34 2,-274-18,419 3,1 1,-1 2,-53 16,51-12,0-1,-64 6,47-13,24-1,0 1,0 1,1 1,-1 2,-42 12,-63 35,106-46,0-1,0-2,0-1,-1-1,-41-4,10 2,-433-1,479 2,1-2,0 1,-1-2,1 0,0 0,1-2,-1 1,0-1,1-1,0 0,-12-10,7 6,1 1,-1 0,-1 1,0 1,0 1,0 0,-1 1,0 1,1 1,-38-1,-291 6,316 0,0 1,1 2,-1 1,-38 13,17-5,10-7,1-1,-1-3,0-1,-60-5,12 1,44 3,-1 2,-56 12,52-7,23-5,-39 11,43-8,0-1,0-1,-38 1,-77-6,60-1,-477 2,550 0,1 1,-1-1,1 1,-1 0,1 0,0 1,-10 3,14-5,0 1,0-1,0 1,0 0,0-1,0 1,0 0,0 0,1-1,-1 1,0 0,0 0,0 0,1 0,-1 0,1 0,-1 0,1 0,-1 0,1 0,-1 1,1-1,0 0,0 0,0 0,0 0,0 1,0-1,0 0,0 0,0 0,0 0,0 1,1-1,-1 0,1 0,-1 0,1 0,-1 0,1 0,-1 0,1 0,1 2,1 0,-1-1,1 1,0-1,-1 1,1-1,0 0,0 0,1 0,-1 0,0-1,1 0,-1 1,0-1,1 0,4 0,9 2,32 2,-43-4,321 0,-150-4,3276 3,-3274 15,-47-1,357-9,-279-7,-151 1,-18 0,-1 1,0 2,52 10,-32-1,-34-7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55:22.52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1 508,'1124'0,"-1099"-2,1 0,36-9,-33 5,41-3,324 7,-203 3,-31 1,181-4,-167-10,175-35,-179 12,54-9,-141 36,1 3,90 6,-73 1,-37-1,102-13,3-24,-133 30,1 1,0 2,0 1,53 5,-12-1,1834-1,-978-1,-581 14,-40 1,-249-11,-1 2,93 23,-117-21,2-1,85 3,45-12,-57-1,24 2,199 3,-154 11,65 2,680-14,-443-2,928 1,-1183-14,-55 2,168-11,-245 14,37-4,99-6,73-11,-204 16,120-1,-22 0,-20 1,-13 0,-16 0,49 15,50-3,-220-2,-1-1,0-2,48-17,-39 11,54-10,57 7,-95 12,87-18,70-26,-174 41,1 3,-1 0,1 3,41 4,-11-1,63-2,-107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55:28.90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1 327,'106'-1,"367"13,208 6,-639-16,0 2,63 15,11 1,272-7,-150-12,-53 13,20 0,-133-12,174 10,-3 4,-182-13,97 10,62 1,688-13,-428-2,-273 2,233-3,-316-12,-9 1,-65 7,75-17,27-3,138 19,-258 7,0-1,1-2,42-9,-19 2,13-3,89-31,-104 27,0 2,1 3,70-7,-40 17,-54 2,1-1,52-8,-15-1,0 3,1 3,76 6,-48-1,3009 0,-3059-3,49-9,-3 1,7 3,80-6,41-1,-103 9,12-8,26 0,178 11,-179 3,-117-3,0-2,0-2,43-12,-37 8,73-8,83 17,-130 3,115-10,-69-17,-84 16,1 2,67-6,504 11,-284 4,-196 0,141-4,-127-12,46-1,-128 15,-32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55:34.83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0 237,'0'-2,"1"1,-1-1,1 1,-1-1,1 1,-1-1,1 1,0 0,0-1,0 1,0 0,0-1,0 1,0 0,0 0,0 0,0 0,1 0,-1 0,1 0,-1 1,2-2,39-15,-36 15,55-16,1 2,0 3,1 3,68-2,264 8,-297 6,2022 2,-1170-6,-903 3,-25 0,0-1,-1 0,1-2,0 0,28-8,-21 3,-1 2,1 1,0 1,53 3,44-5,353-20,-395 26,133-2,-95-13,18-1,363 14,-241 3,4249-2,-4486-1,-1-2,40-8,-38 5,54-4,185 11,-239-1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55:46.66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1 976,'27'2,"1"1,-1 1,28 8,25 4,378 12,-201-20,843 9,-759-18,-177-12,-38 0,83 11,5 0,-166-3,0-3,0-2,70-23,-59 15,85-15,-81 24,28-5,95-3,41 1,-108 5,223-20,-138 3,-20 2,209 18,-234 10,1292-2,-1413-2,59-10,7-1,322 8,-238 7,-28-1,186-3,-199-10,-12-1,91-6,-110 7,-10 1,205-11,-147 24,92-3,-50-29,-144 19,115-8,363 19,-229 2,188-2,-472-2,0 0,29-8,30-2,321 7,-227 7,-161-2,2 1,0-1,0-1,0-2,25-5,22-8,0 3,1 3,0 3,90 1,-26 8,298-12,150-8,-456 19,-66-4,109-20,-25 2,204 8,-146 10,-44-10,5 0,431 11,-309 4,899-2,-1149-2,59-10,10-1,89-3,120-3,1812 21,-1858-16,-65 2,-7 9,-63 3,186-24,-175-1,-62 10,0 2,92-1,12 16,-54 1,157-18,31-5,1 20,-118 2,-161-2,262-11,119-7,-227 3,0-1,-93 17,269-12,82-8,-198 5,-45 1,-94 12,-45 2,122-14,-58-9,249-6,673 30,-1032-2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55:53.33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1 532,'1090'-65,"-684"39,-241 14,-42 1,6 8,108-9,46-8,2 20,-111 2,2415-2,-2548-2,63-11,21-2,63 13,-89 3,150-18,-157 8,166 5,-154 6,1316-2,-1086-25,-138 6,259-16,-66 25,-356 8,1-2,0-1,-1-1,58-20,-50 14,0 2,60-8,347 10,-271 11,931-3,-1068-2,63-11,18-2,132 15,29-1,-179-12,-13 1,126-25,-133 20,8 1,1 4,173 1,679 14,-505-5,-414 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2T08:26:01.88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91,'4'0,"0"-1,1 0,-1 1,0-2,0 1,0 0,5-4,7-1,38-12,2 3,0 2,0 2,1 3,1 2,90 4,36 2,62 2,-146 8,168 39,-178-29,0-4,134 8,353-24,-245-2,599 2,-896 1,65 13,-61-7,50 1,458-6,-260-4,855 2,-1124 1,0 1,0 0,24 8,-21-5,40 4,160-7,-118-3,-78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B640F-3406-47E3-8123-004BDC7BD6EF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0276C-FF99-4F5C-97E2-E61A1C5B6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405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Siteden ileti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0276C-FF99-4F5C-97E2-E61A1C5B639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787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0276C-FF99-4F5C-97E2-E61A1C5B639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705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0276C-FF99-4F5C-97E2-E61A1C5B639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960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Üsküdar </a:t>
            </a:r>
            <a:r>
              <a:rPr lang="tr-TR" dirty="0" err="1"/>
              <a:t>eklencek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0276C-FF99-4F5C-97E2-E61A1C5B6399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881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Çanakkale 18 mart üniversitesi olacak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0276C-FF99-4F5C-97E2-E61A1C5B6399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7670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47 48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0276C-FF99-4F5C-97E2-E61A1C5B6399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068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49 50 52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0276C-FF99-4F5C-97E2-E61A1C5B6399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322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0276C-FF99-4F5C-97E2-E61A1C5B6399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853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592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00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274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F2EC2C-2D29-48F3-B814-720A731125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F887FD3-B242-44A2-BAC4-FC4B77FCD6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34E792-8B86-46FE-92FF-CC11F2883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45D04A-1034-4CDC-AC8E-86A8FB637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10D0FA-8FE1-4481-813C-4D6C60F1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939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D60ED2-3FB3-40A2-9B65-AA75806B7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6CA02E-18EA-45DA-A463-4B65E3F27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017A49A-1857-4F1D-93A9-C4B444DE1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C509AB-3853-43EE-8A5F-DC78E7BE4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250817-C384-490E-B5D8-E23CF1609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90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F642D5-70E0-43F0-98FB-998C22C8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82BD04-D025-4303-BB6A-B8E0B46E5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309DE3-F101-4EAE-8986-DF0DC18E4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4765CF-3A1C-403F-A057-E14C8058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5F9D99-306F-41DD-8BB1-D01C5D957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118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B23FF1-4DDB-4C57-8C7F-159642691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6FDCC0-16A6-4B49-A43A-F402181C3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9B459AF-190A-40C4-97CB-83995E113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D5F7AE5-7968-4DD1-AF4D-358C0AE25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CE0917E-93A7-474E-B7E6-977F97322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4938413-BA14-4F12-BE72-6A4348AD8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381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DC6DC5-0601-4D6C-9249-18C11A288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E4B385-64E9-4FF5-93DB-47ED653A9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F588BA5-2C80-449F-859A-45B43888B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F391C11-6E9B-4D5B-B8BC-A7538028BD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5EA2C55-6DE0-4068-B503-90EF84715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D78D136-56AB-4331-A708-321573DCE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D106F8A-22D1-4D3B-8CD3-88F938283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1C03198-4A25-4C7D-9D1C-C9D4FD084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27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F14F6C-CDA3-4678-89AE-AD6058478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C7524C1-4DBA-45C8-90EC-129B8B250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66E9B86-535C-47BE-BF41-393F51574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45B1748-7E8B-4849-8F71-17FA83DE6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89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CD88817-725C-41CB-AC88-727C63CB7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5A53CA3-0C97-4E1D-B08D-08EF716AF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E91DE58-DA4A-4820-91CF-BB6B655F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469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021873-28B1-40E2-B2E0-145B66466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5026CA-D384-4764-B0B3-F1098CC78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CCADC2D-81D2-4BE1-8F8F-43008EB43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796DF8B-1CE6-45F0-9887-B77404487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63F655C-4739-40D4-8E8C-18B5D497E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958EF01-7743-4810-A785-AD3EF134A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148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398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CE3464-9E2B-4D2A-8B4F-09111C61A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4DEC648-5372-4F2B-9374-E13141817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77725D-E112-4131-864E-B1C6ECE9E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8EC5509-B38B-422E-B5CE-7B88B254E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5F4E0C3-4749-4390-84FB-DC8D82DB5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F615D5E-D5FA-412D-9D67-6C68936A8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49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E2D48F-F8E6-400B-B1EC-0CCEE0B7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E9FEFF4-542C-4BE5-8290-BB7209098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8810AA-D95D-4929-9DD4-F0EAD7FFB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F5BF99-E386-45E9-A2F1-8C7EB2EB4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2BE757-DA77-45CE-9121-93F03A0C0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590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F435C8C-302D-45D1-9852-C289FE600A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6140BEC-E417-4849-878A-F0517CA50B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3A85CB-11B5-43A7-9D3F-AD4A3D000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121D60-A5E8-416C-A6FF-13D8F5D84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75F878-D73E-406B-9F96-22C1F2680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62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27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711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23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55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54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495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97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2F8BA53-9CCF-44BD-9AB1-7A3C17730071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63F3CA6-6D5E-499E-BCFD-01D73C025E9D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87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BE8D53-A529-4420-8DD3-4455F787D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B9D678F-DACD-4E0F-9F85-81CA6E306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1283BB-9783-455B-97A4-BCFABAFBA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FB199-411D-4582-BA7E-4A441F6E2D3A}" type="datetimeFigureOut">
              <a:rPr lang="tr-TR" smtClean="0"/>
              <a:t>7.11.2021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C39AB0-81DB-4740-9E78-566828450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3BBDDA-B614-4501-8BF1-077743F6A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8CF4E-0356-45A6-AFDB-036648EF05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82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4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60.jpeg"/><Relationship Id="rId7" Type="http://schemas.openxmlformats.org/officeDocument/2006/relationships/image" Target="../media/image37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360.png"/><Relationship Id="rId4" Type="http://schemas.openxmlformats.org/officeDocument/2006/relationships/customXml" Target="../ink/ink1.xml"/><Relationship Id="rId9" Type="http://schemas.openxmlformats.org/officeDocument/2006/relationships/image" Target="../media/image38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customXml" Target="../ink/ink8.xml"/><Relationship Id="rId3" Type="http://schemas.openxmlformats.org/officeDocument/2006/relationships/image" Target="../media/image61.jpg"/><Relationship Id="rId7" Type="http://schemas.openxmlformats.org/officeDocument/2006/relationships/customXml" Target="../ink/ink5.xml"/><Relationship Id="rId12" Type="http://schemas.openxmlformats.org/officeDocument/2006/relationships/image" Target="../media/image440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0.png"/><Relationship Id="rId11" Type="http://schemas.openxmlformats.org/officeDocument/2006/relationships/customXml" Target="../ink/ink7.xml"/><Relationship Id="rId5" Type="http://schemas.openxmlformats.org/officeDocument/2006/relationships/customXml" Target="../ink/ink4.xml"/><Relationship Id="rId10" Type="http://schemas.openxmlformats.org/officeDocument/2006/relationships/image" Target="../media/image43.png"/><Relationship Id="rId4" Type="http://schemas.openxmlformats.org/officeDocument/2006/relationships/image" Target="../media/image7.png"/><Relationship Id="rId9" Type="http://schemas.openxmlformats.org/officeDocument/2006/relationships/customXml" Target="../ink/ink6.xml"/><Relationship Id="rId1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customXml" Target="../ink/ink13.xml"/><Relationship Id="rId18" Type="http://schemas.openxmlformats.org/officeDocument/2006/relationships/image" Target="../media/image73.png"/><Relationship Id="rId26" Type="http://schemas.openxmlformats.org/officeDocument/2006/relationships/image" Target="../media/image77.png"/><Relationship Id="rId3" Type="http://schemas.openxmlformats.org/officeDocument/2006/relationships/image" Target="../media/image64.jpg"/><Relationship Id="rId21" Type="http://schemas.openxmlformats.org/officeDocument/2006/relationships/customXml" Target="../ink/ink17.xml"/><Relationship Id="rId34" Type="http://schemas.openxmlformats.org/officeDocument/2006/relationships/image" Target="../media/image81.png"/><Relationship Id="rId7" Type="http://schemas.openxmlformats.org/officeDocument/2006/relationships/customXml" Target="../ink/ink10.xml"/><Relationship Id="rId12" Type="http://schemas.openxmlformats.org/officeDocument/2006/relationships/image" Target="../media/image70.png"/><Relationship Id="rId17" Type="http://schemas.openxmlformats.org/officeDocument/2006/relationships/customXml" Target="../ink/ink15.xml"/><Relationship Id="rId25" Type="http://schemas.openxmlformats.org/officeDocument/2006/relationships/customXml" Target="../ink/ink19.xml"/><Relationship Id="rId33" Type="http://schemas.openxmlformats.org/officeDocument/2006/relationships/customXml" Target="../ink/ink23.xml"/><Relationship Id="rId2" Type="http://schemas.openxmlformats.org/officeDocument/2006/relationships/image" Target="../media/image63.jpeg"/><Relationship Id="rId16" Type="http://schemas.openxmlformats.org/officeDocument/2006/relationships/image" Target="../media/image72.png"/><Relationship Id="rId20" Type="http://schemas.openxmlformats.org/officeDocument/2006/relationships/image" Target="../media/image74.png"/><Relationship Id="rId29" Type="http://schemas.openxmlformats.org/officeDocument/2006/relationships/customXml" Target="../ink/ink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customXml" Target="../ink/ink12.xml"/><Relationship Id="rId24" Type="http://schemas.openxmlformats.org/officeDocument/2006/relationships/image" Target="../media/image76.png"/><Relationship Id="rId32" Type="http://schemas.openxmlformats.org/officeDocument/2006/relationships/image" Target="../media/image80.png"/><Relationship Id="rId5" Type="http://schemas.openxmlformats.org/officeDocument/2006/relationships/customXml" Target="../ink/ink9.xml"/><Relationship Id="rId15" Type="http://schemas.openxmlformats.org/officeDocument/2006/relationships/customXml" Target="../ink/ink14.xml"/><Relationship Id="rId23" Type="http://schemas.openxmlformats.org/officeDocument/2006/relationships/customXml" Target="../ink/ink18.xml"/><Relationship Id="rId28" Type="http://schemas.openxmlformats.org/officeDocument/2006/relationships/image" Target="../media/image78.png"/><Relationship Id="rId36" Type="http://schemas.openxmlformats.org/officeDocument/2006/relationships/image" Target="../media/image82.png"/><Relationship Id="rId10" Type="http://schemas.openxmlformats.org/officeDocument/2006/relationships/image" Target="../media/image69.png"/><Relationship Id="rId19" Type="http://schemas.openxmlformats.org/officeDocument/2006/relationships/customXml" Target="../ink/ink16.xml"/><Relationship Id="rId31" Type="http://schemas.openxmlformats.org/officeDocument/2006/relationships/customXml" Target="../ink/ink22.xml"/><Relationship Id="rId4" Type="http://schemas.openxmlformats.org/officeDocument/2006/relationships/image" Target="../media/image7.png"/><Relationship Id="rId9" Type="http://schemas.openxmlformats.org/officeDocument/2006/relationships/customXml" Target="../ink/ink11.xml"/><Relationship Id="rId14" Type="http://schemas.openxmlformats.org/officeDocument/2006/relationships/image" Target="../media/image71.png"/><Relationship Id="rId22" Type="http://schemas.openxmlformats.org/officeDocument/2006/relationships/image" Target="../media/image75.png"/><Relationship Id="rId27" Type="http://schemas.openxmlformats.org/officeDocument/2006/relationships/customXml" Target="../ink/ink20.xml"/><Relationship Id="rId30" Type="http://schemas.openxmlformats.org/officeDocument/2006/relationships/image" Target="../media/image79.png"/><Relationship Id="rId35" Type="http://schemas.openxmlformats.org/officeDocument/2006/relationships/customXml" Target="../ink/ink2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customXml" Target="../ink/ink29.xml"/><Relationship Id="rId18" Type="http://schemas.openxmlformats.org/officeDocument/2006/relationships/image" Target="../media/image64.png"/><Relationship Id="rId3" Type="http://schemas.openxmlformats.org/officeDocument/2006/relationships/image" Target="../media/image66.jpeg"/><Relationship Id="rId7" Type="http://schemas.openxmlformats.org/officeDocument/2006/relationships/customXml" Target="../ink/ink26.xml"/><Relationship Id="rId12" Type="http://schemas.openxmlformats.org/officeDocument/2006/relationships/image" Target="../media/image61.png"/><Relationship Id="rId17" Type="http://schemas.openxmlformats.org/officeDocument/2006/relationships/customXml" Target="../ink/ink31.xml"/><Relationship Id="rId2" Type="http://schemas.openxmlformats.org/officeDocument/2006/relationships/image" Target="../media/image65.jp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customXml" Target="../ink/ink28.xml"/><Relationship Id="rId5" Type="http://schemas.openxmlformats.org/officeDocument/2006/relationships/customXml" Target="../ink/ink25.xml"/><Relationship Id="rId15" Type="http://schemas.openxmlformats.org/officeDocument/2006/relationships/customXml" Target="../ink/ink30.xml"/><Relationship Id="rId10" Type="http://schemas.openxmlformats.org/officeDocument/2006/relationships/image" Target="../media/image60.png"/><Relationship Id="rId4" Type="http://schemas.openxmlformats.org/officeDocument/2006/relationships/image" Target="../media/image67.jpeg"/><Relationship Id="rId9" Type="http://schemas.openxmlformats.org/officeDocument/2006/relationships/customXml" Target="../ink/ink27.xml"/><Relationship Id="rId1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oogle Shape;61;p1">
            <a:extLst>
              <a:ext uri="{FF2B5EF4-FFF2-40B4-BE49-F238E27FC236}">
                <a16:creationId xmlns:a16="http://schemas.microsoft.com/office/drawing/2014/main" id="{E7FA90A3-4F98-4437-A4D1-161292D94F3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64988" y="1899665"/>
            <a:ext cx="3368969" cy="3058669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689590F-8790-46D6-80F6-391FA1A0B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2061" y="762538"/>
            <a:ext cx="5649349" cy="3199862"/>
          </a:xfrm>
        </p:spPr>
        <p:txBody>
          <a:bodyPr anchor="b">
            <a:normAutofit/>
          </a:bodyPr>
          <a:lstStyle/>
          <a:p>
            <a:pPr algn="l"/>
            <a:r>
              <a:rPr lang="tr-TR" sz="5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Perfüzyonistler Derneği </a:t>
            </a:r>
            <a:br>
              <a:rPr lang="tr-TR" sz="5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tr-TR" sz="5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VI. </a:t>
            </a:r>
            <a:r>
              <a:rPr lang="tr-TR" sz="5600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Perfüzyon Sempozyumu</a:t>
            </a:r>
            <a:endParaRPr lang="tr-TR" sz="5600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9EB4653-F437-4842-8DFD-0EDF0B839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2061" y="4312561"/>
            <a:ext cx="5649349" cy="1687815"/>
          </a:xfrm>
        </p:spPr>
        <p:txBody>
          <a:bodyPr anchor="t">
            <a:normAutofit/>
          </a:bodyPr>
          <a:lstStyle/>
          <a:p>
            <a:pPr algn="l"/>
            <a:r>
              <a:rPr lang="tr-TR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Doğanay ÖNAL </a:t>
            </a:r>
            <a:endParaRPr lang="tr-TR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l"/>
            <a:r>
              <a:rPr lang="tr-TR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Perfüzyonistler Derneği Başkanı</a:t>
            </a:r>
            <a:endParaRPr lang="tr-TR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l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9421794-3CA4-4D59-9672-6494D877EBC7}"/>
              </a:ext>
            </a:extLst>
          </p:cNvPr>
          <p:cNvSpPr txBox="1"/>
          <p:nvPr/>
        </p:nvSpPr>
        <p:spPr>
          <a:xfrm>
            <a:off x="3192379" y="6211669"/>
            <a:ext cx="6096000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+mn-cs"/>
              </a:rPr>
              <a:t>Ege Üniversitesi </a:t>
            </a:r>
            <a:r>
              <a:rPr lang="tr-TR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Tıp Fakültesi</a:t>
            </a:r>
            <a:r>
              <a:rPr kumimoji="0" lang="tr-TR" sz="18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+mn-cs"/>
              </a:rPr>
              <a:t> Hastanesi</a:t>
            </a:r>
            <a:endParaRPr kumimoji="0" lang="tr-TR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+mn-cs"/>
              </a:rPr>
              <a:t>   2021 </a:t>
            </a:r>
            <a:endParaRPr kumimoji="0" lang="tr-TR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472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FFB39957-E5C4-4EC1-925A-77E55BD5A539}"/>
              </a:ext>
            </a:extLst>
          </p:cNvPr>
          <p:cNvSpPr txBox="1"/>
          <p:nvPr/>
        </p:nvSpPr>
        <p:spPr>
          <a:xfrm>
            <a:off x="4914900" y="532359"/>
            <a:ext cx="7277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Prof. Dr. </a:t>
            </a:r>
            <a:r>
              <a:rPr lang="tr-TR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Bingür</a:t>
            </a:r>
            <a:r>
              <a:rPr lang="tr-T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SÖNMEZ Eğitim Desteği </a:t>
            </a:r>
            <a:endParaRPr lang="tr-T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F226D5D-6E93-492F-AECA-762C70A63700}"/>
              </a:ext>
            </a:extLst>
          </p:cNvPr>
          <p:cNvSpPr txBox="1"/>
          <p:nvPr/>
        </p:nvSpPr>
        <p:spPr>
          <a:xfrm>
            <a:off x="4914899" y="4990584"/>
            <a:ext cx="72770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Toplamda 29 öğrenciye eğitim desteği verdik.</a:t>
            </a:r>
            <a:endParaRPr lang="tr-T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tr-TR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Burs vermeye  devam edeceğiz...</a:t>
            </a:r>
            <a:endParaRPr lang="tr-T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" name="Resim 8" descr="metin, adam, kişi, giyinmiş içeren bir resim&#10;&#10;Açıklama otomatik olarak oluşturuldu">
            <a:extLst>
              <a:ext uri="{FF2B5EF4-FFF2-40B4-BE49-F238E27FC236}">
                <a16:creationId xmlns:a16="http://schemas.microsoft.com/office/drawing/2014/main" id="{8DF9923C-5A0C-4CD4-B966-1547B4E87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4914900" cy="6375579"/>
          </a:xfrm>
          <a:prstGeom prst="rect">
            <a:avLst/>
          </a:prstGeom>
        </p:spPr>
      </p:pic>
      <p:graphicFrame>
        <p:nvGraphicFramePr>
          <p:cNvPr id="13" name="Metin kutusu 6">
            <a:extLst>
              <a:ext uri="{FF2B5EF4-FFF2-40B4-BE49-F238E27FC236}">
                <a16:creationId xmlns:a16="http://schemas.microsoft.com/office/drawing/2014/main" id="{9DA61E04-A1C8-479F-B57C-F72BD75D83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87428"/>
              </p:ext>
            </p:extLst>
          </p:nvPr>
        </p:nvGraphicFramePr>
        <p:xfrm>
          <a:off x="5505449" y="1117134"/>
          <a:ext cx="6096000" cy="397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3521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4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8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Resim 3" descr="iç mekan, ahşap içeren bir resim&#10;&#10;Açıklama otomatik olarak oluşturuldu">
            <a:extLst>
              <a:ext uri="{FF2B5EF4-FFF2-40B4-BE49-F238E27FC236}">
                <a16:creationId xmlns:a16="http://schemas.microsoft.com/office/drawing/2014/main" id="{B2B49AC7-0067-4060-8CF2-2121304146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1980" cy="685799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236E8767-E2D8-4F56-B56A-E672F205E285}"/>
              </a:ext>
            </a:extLst>
          </p:cNvPr>
          <p:cNvSpPr txBox="1"/>
          <p:nvPr/>
        </p:nvSpPr>
        <p:spPr>
          <a:xfrm>
            <a:off x="1097280" y="758952"/>
            <a:ext cx="10058400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54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TKDCD İlk </a:t>
            </a:r>
            <a:r>
              <a:rPr lang="en-US" sz="54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Katılım</a:t>
            </a:r>
            <a:r>
              <a:rPr lang="en-US" sz="54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Bursu</a:t>
            </a:r>
            <a:r>
              <a:rPr lang="en-US" sz="54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- 20 </a:t>
            </a:r>
            <a:r>
              <a:rPr lang="en-US" sz="54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Kişi</a:t>
            </a:r>
            <a:endParaRPr lang="en-US" sz="5400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54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Öğrenci</a:t>
            </a:r>
            <a:r>
              <a:rPr lang="en-US" sz="54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Sempozyum</a:t>
            </a:r>
            <a:r>
              <a:rPr lang="en-US" sz="54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Bursu</a:t>
            </a:r>
            <a:r>
              <a:rPr lang="en-US" sz="54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-10 </a:t>
            </a:r>
            <a:r>
              <a:rPr lang="en-US" sz="54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Kişi</a:t>
            </a:r>
            <a:endParaRPr lang="en-US" sz="5400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6" name="Straight Connector 30">
            <a:extLst>
              <a:ext uri="{FF2B5EF4-FFF2-40B4-BE49-F238E27FC236}">
                <a16:creationId xmlns:a16="http://schemas.microsoft.com/office/drawing/2014/main" id="{4071767D-5FF7-4508-B8B7-BB60FF3AB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32">
            <a:extLst>
              <a:ext uri="{FF2B5EF4-FFF2-40B4-BE49-F238E27FC236}">
                <a16:creationId xmlns:a16="http://schemas.microsoft.com/office/drawing/2014/main" id="{C4E89C94-E462-4566-A15A-32835FD68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34">
            <a:extLst>
              <a:ext uri="{FF2B5EF4-FFF2-40B4-BE49-F238E27FC236}">
                <a16:creationId xmlns:a16="http://schemas.microsoft.com/office/drawing/2014/main" id="{E25F4A20-71FB-4A26-92E2-89DED4926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29029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>
            <a:extLst>
              <a:ext uri="{FF2B5EF4-FFF2-40B4-BE49-F238E27FC236}">
                <a16:creationId xmlns:a16="http://schemas.microsoft.com/office/drawing/2014/main" id="{F2CDF280-2F51-4450-8429-D01FA737AE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2" b="1599"/>
          <a:stretch/>
        </p:blipFill>
        <p:spPr>
          <a:xfrm>
            <a:off x="-32" y="10"/>
            <a:ext cx="12192031" cy="4915066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73A680B-7A82-49D7-BED0-65252AFA5E35}"/>
              </a:ext>
            </a:extLst>
          </p:cNvPr>
          <p:cNvSpPr txBox="1"/>
          <p:nvPr/>
        </p:nvSpPr>
        <p:spPr>
          <a:xfrm>
            <a:off x="1065197" y="5120640"/>
            <a:ext cx="10058400" cy="822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defTabSz="914400" fontAlgn="auto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500" b="0" i="0" u="none" strike="noStrike" cap="none" spc="-5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İstanbul Bilgi Üniversitesi</a:t>
            </a:r>
          </a:p>
          <a:p>
            <a:pPr marL="0" marR="0" lvl="0" indent="0" defTabSz="914400" fontAlgn="auto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500" b="0" i="0" u="none" strike="noStrike" cap="none" spc="-5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Perfüzyon Lisans Programı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56874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69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7" name="Rectangle 71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8" name="Straight Connector 73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39F58ABB-F9E1-463E-BD1C-D424C36A75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31"/>
          <a:stretch/>
        </p:blipFill>
        <p:spPr>
          <a:xfrm>
            <a:off x="-32" y="10"/>
            <a:ext cx="12192031" cy="4915066"/>
          </a:xfrm>
          <a:prstGeom prst="rect">
            <a:avLst/>
          </a:prstGeom>
        </p:spPr>
      </p:pic>
      <p:sp>
        <p:nvSpPr>
          <p:cNvPr id="99" name="Rectangle 75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31565C0E-F471-4787-BE25-4C21B67C4606}"/>
              </a:ext>
            </a:extLst>
          </p:cNvPr>
          <p:cNvSpPr txBox="1"/>
          <p:nvPr/>
        </p:nvSpPr>
        <p:spPr>
          <a:xfrm>
            <a:off x="1065197" y="5120640"/>
            <a:ext cx="10058400" cy="822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defTabSz="914400" fontAlgn="auto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500" b="0" i="0" u="none" strike="noStrike" cap="none" spc="-5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Gelişim Üniversitesi</a:t>
            </a:r>
          </a:p>
          <a:p>
            <a:pPr marL="0" marR="0" lvl="0" indent="0" defTabSz="914400" fontAlgn="auto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500" b="0" i="0" u="none" strike="noStrike" cap="none" spc="-5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Sağlık Bilimleri Yüksekokulu</a:t>
            </a:r>
          </a:p>
        </p:txBody>
      </p:sp>
      <p:sp>
        <p:nvSpPr>
          <p:cNvPr id="100" name="Rectangle 77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ayt Önizlemesi 6">
                <a:extLst>
                  <a:ext uri="{FF2B5EF4-FFF2-40B4-BE49-F238E27FC236}">
                    <a16:creationId xmlns:a16="http://schemas.microsoft.com/office/drawing/2014/main" id="{72B05346-B346-49A1-A5F3-A9BA8AE148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08044010"/>
                  </p:ext>
                </p:extLst>
              </p:nvPr>
            </p:nvGraphicFramePr>
            <p:xfrm>
              <a:off x="2737065" y="1395296"/>
              <a:ext cx="3048000" cy="1714500"/>
            </p:xfrm>
            <a:graphic>
              <a:graphicData uri="http://schemas.microsoft.com/office/powerpoint/2016/slidezoom">
                <pslz:sldZm>
                  <pslz:sldZmObj sldId="289" cId="437626034">
                    <pslz:zmPr id="{E2353FF2-606C-4A0F-830A-7DA96427708F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ayt Önizlemesi 6">
                <a:extLst>
                  <a:ext uri="{FF2B5EF4-FFF2-40B4-BE49-F238E27FC236}">
                    <a16:creationId xmlns:a16="http://schemas.microsoft.com/office/drawing/2014/main" id="{72B05346-B346-49A1-A5F3-A9BA8AE148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37065" y="1395296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69508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06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Rectangle 108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9" name="Straight Connector 110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Resim 7">
            <a:extLst>
              <a:ext uri="{FF2B5EF4-FFF2-40B4-BE49-F238E27FC236}">
                <a16:creationId xmlns:a16="http://schemas.microsoft.com/office/drawing/2014/main" id="{7CF1B9D7-1A3A-4197-940A-724A420073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4" b="13917"/>
          <a:stretch/>
        </p:blipFill>
        <p:spPr>
          <a:xfrm>
            <a:off x="-32" y="10"/>
            <a:ext cx="12192031" cy="4915066"/>
          </a:xfrm>
          <a:prstGeom prst="rect">
            <a:avLst/>
          </a:prstGeom>
        </p:spPr>
      </p:pic>
      <p:sp>
        <p:nvSpPr>
          <p:cNvPr id="120" name="Rectangle 112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DB440151-739C-48BC-840F-375702772527}"/>
              </a:ext>
            </a:extLst>
          </p:cNvPr>
          <p:cNvSpPr txBox="1"/>
          <p:nvPr/>
        </p:nvSpPr>
        <p:spPr>
          <a:xfrm>
            <a:off x="1065197" y="5120640"/>
            <a:ext cx="10058400" cy="822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defTabSz="914400" fontAlgn="auto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500" b="0" i="0" u="none" strike="noStrike" cap="none" spc="-5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Üsküdar Üniversitesi</a:t>
            </a:r>
          </a:p>
          <a:p>
            <a:pPr marL="0" marR="0" lvl="0" indent="0" defTabSz="914400" fontAlgn="auto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500" b="0" i="0" u="none" strike="noStrike" cap="none" spc="-5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Sağlık Bilimleri Fakültesi</a:t>
            </a:r>
          </a:p>
        </p:txBody>
      </p:sp>
      <p:sp>
        <p:nvSpPr>
          <p:cNvPr id="121" name="Rectangle 114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9795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tablo içeren bir resim&#10;&#10;Açıklama otomatik olarak oluşturuldu">
            <a:extLst>
              <a:ext uri="{FF2B5EF4-FFF2-40B4-BE49-F238E27FC236}">
                <a16:creationId xmlns:a16="http://schemas.microsoft.com/office/drawing/2014/main" id="{1B36857A-7278-47F9-84B1-0FDA3FC05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39" y="0"/>
            <a:ext cx="8814524" cy="6285297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7158BC7D-705A-4340-8C11-588DEE14B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3262" y="4761165"/>
            <a:ext cx="1688738" cy="152413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DB49E8B7-97B8-4894-98AC-C810A1782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88738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79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"/>
            <a:lum/>
          </a:blip>
          <a:srcRect/>
          <a:stretch>
            <a:fillRect l="32000" t="-7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0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" name="Rectangle 12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Straight Connector 14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5" name="Rectangle 16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8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7" name="Rectangle 20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" name="Google Shape;61;p1">
            <a:extLst>
              <a:ext uri="{FF2B5EF4-FFF2-40B4-BE49-F238E27FC236}">
                <a16:creationId xmlns:a16="http://schemas.microsoft.com/office/drawing/2014/main" id="{08CF86C3-A26B-4F73-A492-C29A3543A483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35559" y="1899665"/>
            <a:ext cx="3368969" cy="3058669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BFC68FE4-6A70-4E18-9589-F8C3E5D3C17F}"/>
              </a:ext>
            </a:extLst>
          </p:cNvPr>
          <p:cNvSpPr/>
          <p:nvPr/>
        </p:nvSpPr>
        <p:spPr>
          <a:xfrm>
            <a:off x="4104079" y="-66907"/>
            <a:ext cx="8617918" cy="615586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z="3600" b="0" i="0" baseline="0" dirty="0" err="1"/>
              <a:t>Perfüzyon</a:t>
            </a:r>
            <a:r>
              <a:rPr lang="tr-TR" sz="3600" b="0" i="0" baseline="0" dirty="0"/>
              <a:t> Yüksek Lisans Programları </a:t>
            </a:r>
            <a:endParaRPr lang="en-US" sz="3600" dirty="0"/>
          </a:p>
          <a:p>
            <a:pPr lvl="1">
              <a:buChar char="•"/>
            </a:pPr>
            <a:r>
              <a:rPr lang="tr-TR" sz="2400" b="0" i="0" baseline="0" dirty="0"/>
              <a:t>Ankara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Ege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18 Mart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Sakarya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 err="1"/>
              <a:t>Medipol</a:t>
            </a:r>
            <a:r>
              <a:rPr lang="tr-TR" sz="2400" b="0" i="0" baseline="0" dirty="0"/>
              <a:t>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İstanbul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Karabük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Namık Kemal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9 Eylül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Harran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Acıbadem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Sağlık Bilimleri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Namık Kemal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Sütçü İmam Üniversitesi</a:t>
            </a:r>
            <a:endParaRPr lang="en-US" sz="2400" dirty="0"/>
          </a:p>
          <a:p>
            <a:pPr lvl="1">
              <a:buChar char="•"/>
            </a:pPr>
            <a:r>
              <a:rPr lang="tr-TR" sz="2400" b="0" i="0" baseline="0" dirty="0"/>
              <a:t>Marmara Üniversitesi</a:t>
            </a:r>
          </a:p>
          <a:p>
            <a:pPr lvl="1">
              <a:buChar char="•"/>
            </a:pPr>
            <a:r>
              <a:rPr lang="tr-TR" sz="2400" dirty="0"/>
              <a:t>Üsküdar Üniversitesi </a:t>
            </a:r>
            <a:endParaRPr lang="tr-TR" sz="2400" b="0" i="0" baseline="0" dirty="0"/>
          </a:p>
        </p:txBody>
      </p:sp>
    </p:spTree>
    <p:extLst>
      <p:ext uri="{BB962C8B-B14F-4D97-AF65-F5344CB8AC3E}">
        <p14:creationId xmlns:p14="http://schemas.microsoft.com/office/powerpoint/2010/main" val="3669762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72">
            <a:extLst>
              <a:ext uri="{FF2B5EF4-FFF2-40B4-BE49-F238E27FC236}">
                <a16:creationId xmlns:a16="http://schemas.microsoft.com/office/drawing/2014/main" id="{796CD800-C8BF-41B5-983A-3B3D95F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" name="Rectangle 74">
            <a:extLst>
              <a:ext uri="{FF2B5EF4-FFF2-40B4-BE49-F238E27FC236}">
                <a16:creationId xmlns:a16="http://schemas.microsoft.com/office/drawing/2014/main" id="{ED36A27B-61AE-4AA1-8BD6-7310E072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2" name="Straight Connector 76">
            <a:extLst>
              <a:ext uri="{FF2B5EF4-FFF2-40B4-BE49-F238E27FC236}">
                <a16:creationId xmlns:a16="http://schemas.microsoft.com/office/drawing/2014/main" id="{511BC4C5-EB16-4C0B-83E6-96A39848C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4" name="Rectangle 78">
            <a:extLst>
              <a:ext uri="{FF2B5EF4-FFF2-40B4-BE49-F238E27FC236}">
                <a16:creationId xmlns:a16="http://schemas.microsoft.com/office/drawing/2014/main" id="{20E9A622-9996-4927-BBCD-AEE2687B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80">
            <a:extLst>
              <a:ext uri="{FF2B5EF4-FFF2-40B4-BE49-F238E27FC236}">
                <a16:creationId xmlns:a16="http://schemas.microsoft.com/office/drawing/2014/main" id="{51DE3FC3-BAC1-4105-9620-4FB64EDCE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5902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BE0C66D-1573-47C8-9521-25E0043B779B}"/>
              </a:ext>
            </a:extLst>
          </p:cNvPr>
          <p:cNvSpPr txBox="1"/>
          <p:nvPr/>
        </p:nvSpPr>
        <p:spPr>
          <a:xfrm>
            <a:off x="5686" y="997122"/>
            <a:ext cx="4579308" cy="333551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0"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tabLst/>
              <a:defRPr/>
            </a:pPr>
            <a:r>
              <a:rPr kumimoji="0" lang="en-US" sz="4000" b="0" i="0" u="none" strike="noStrike" cap="none" spc="-5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Perfüzyon</a:t>
            </a:r>
            <a:r>
              <a:rPr kumimoji="0" lang="en-US" sz="4000" b="0" i="0" u="none" strike="noStrike" cap="none" spc="-5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 </a:t>
            </a:r>
            <a:r>
              <a:rPr kumimoji="0" lang="en-US" sz="4000" b="0" i="0" u="none" strike="noStrike" cap="none" spc="-5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Doktora</a:t>
            </a:r>
            <a:r>
              <a:rPr kumimoji="0" lang="en-US" sz="4000" b="0" i="0" u="none" strike="noStrike" cap="none" spc="-5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  </a:t>
            </a:r>
            <a:r>
              <a:rPr kumimoji="0" lang="en-US" sz="4000" b="0" i="0" u="none" strike="noStrike" cap="none" spc="-5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Programları</a:t>
            </a:r>
            <a:r>
              <a:rPr kumimoji="0" lang="en-US" sz="4000" b="0" i="0" u="none" strike="noStrike" cap="none" spc="-5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 </a:t>
            </a:r>
          </a:p>
          <a:p>
            <a:pPr marL="0"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tabLst/>
              <a:defRPr/>
            </a:pPr>
            <a:endParaRPr kumimoji="0" lang="en-US" sz="4000" b="0" i="0" u="none" strike="noStrike" cap="none" spc="-5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</a:endParaRPr>
          </a:p>
          <a:p>
            <a:pPr marL="228600" marR="0" lvl="0" indent="-22464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tabLst/>
              <a:defRPr/>
            </a:pPr>
            <a:r>
              <a:rPr lang="en-US" sz="4000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1)</a:t>
            </a:r>
            <a:r>
              <a:rPr kumimoji="0" lang="en-US" sz="4000" b="0" i="0" u="none" strike="noStrike" cap="none" spc="-5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Harran </a:t>
            </a:r>
            <a:r>
              <a:rPr kumimoji="0" lang="en-US" sz="4000" b="0" i="0" u="none" strike="noStrike" cap="none" spc="-5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Üniversitesi</a:t>
            </a:r>
            <a:endParaRPr kumimoji="0" lang="en-US" sz="4000" b="0" i="0" u="none" strike="noStrike" cap="none" spc="-5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</a:endParaRPr>
          </a:p>
          <a:p>
            <a:pPr marL="457200"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tabLst/>
              <a:defRPr/>
            </a:pPr>
            <a:endParaRPr kumimoji="0" lang="en-US" sz="4000" b="0" i="0" u="none" strike="noStrike" cap="none" spc="-5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</a:endParaRPr>
          </a:p>
          <a:p>
            <a:pPr marL="3960" marR="0" lvl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tabLst/>
              <a:defRPr/>
            </a:pPr>
            <a:r>
              <a:rPr kumimoji="0" lang="en-US" sz="4000" b="0" i="0" u="none" strike="noStrike" cap="none" spc="-5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2)</a:t>
            </a:r>
            <a:r>
              <a:rPr kumimoji="0" lang="en-US" sz="4000" b="0" i="0" u="none" strike="noStrike" cap="none" spc="-5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Çanakkale</a:t>
            </a:r>
            <a:r>
              <a:rPr kumimoji="0" lang="tr-TR" sz="4000" b="0" i="0" u="none" strike="noStrike" cap="none" spc="-5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 </a:t>
            </a:r>
            <a:r>
              <a:rPr kumimoji="0" lang="tr-TR" sz="4000" b="0" i="0" u="none" strike="noStrike" cap="none" spc="-5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18 Mart </a:t>
            </a:r>
            <a:r>
              <a:rPr kumimoji="0" lang="en-US" sz="4000" b="0" i="0" u="none" strike="noStrike" cap="none" spc="-5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 </a:t>
            </a:r>
            <a:r>
              <a:rPr kumimoji="0" lang="en-US" sz="4000" b="0" i="0" u="none" strike="noStrike" cap="none" spc="-5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Üniversitesi</a:t>
            </a:r>
            <a:endParaRPr kumimoji="0" lang="en-US" sz="4000" b="0" i="0" u="none" strike="noStrike" cap="none" spc="-5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78" name="Rectangle 82">
            <a:extLst>
              <a:ext uri="{FF2B5EF4-FFF2-40B4-BE49-F238E27FC236}">
                <a16:creationId xmlns:a16="http://schemas.microsoft.com/office/drawing/2014/main" id="{CEF02B21-6D04-4A6A-B03E-CF7642D59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0679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DED543D-D3EF-4960-8810-2CE8A2B6D8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6" r="1973" b="-3"/>
          <a:stretch/>
        </p:blipFill>
        <p:spPr>
          <a:xfrm>
            <a:off x="4812161" y="-2655"/>
            <a:ext cx="3606643" cy="3358597"/>
          </a:xfrm>
          <a:prstGeom prst="rect">
            <a:avLst/>
          </a:prstGeom>
        </p:spPr>
      </p:pic>
      <p:sp>
        <p:nvSpPr>
          <p:cNvPr id="80" name="Rectangle 84">
            <a:extLst>
              <a:ext uri="{FF2B5EF4-FFF2-40B4-BE49-F238E27FC236}">
                <a16:creationId xmlns:a16="http://schemas.microsoft.com/office/drawing/2014/main" id="{97E39010-823C-439A-B438-FEEDF5490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6279" y="0"/>
            <a:ext cx="3610035" cy="3355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21" descr="Bir kitabın üzerinde gözlük">
            <a:extLst>
              <a:ext uri="{FF2B5EF4-FFF2-40B4-BE49-F238E27FC236}">
                <a16:creationId xmlns:a16="http://schemas.microsoft.com/office/drawing/2014/main" id="{71B36416-17D2-44AB-828F-F2ACA1DBA6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460" r="-2" b="9903"/>
          <a:stretch/>
        </p:blipFill>
        <p:spPr>
          <a:xfrm>
            <a:off x="4812161" y="3504904"/>
            <a:ext cx="7374154" cy="335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79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A0A1DEB-D8B2-4267-B1E3-DF9903353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D039821-71E6-4D14-A6A3-00E340040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343B04F-B5E0-41BD-BEEA-A4E6B79F2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C92DC1E-2994-4E1D-A25D-C857F56170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09" r="13897" b="2"/>
          <a:stretch/>
        </p:blipFill>
        <p:spPr>
          <a:xfrm>
            <a:off x="842772" y="841248"/>
            <a:ext cx="5092361" cy="5175504"/>
          </a:xfrm>
          <a:prstGeom prst="rect">
            <a:avLst/>
          </a:prstGeom>
        </p:spPr>
      </p:pic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2EAE4B1A-2F34-45CF-AE09-4C4B3306A8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5" b="30494"/>
          <a:stretch/>
        </p:blipFill>
        <p:spPr>
          <a:xfrm>
            <a:off x="6255173" y="841248"/>
            <a:ext cx="5092361" cy="51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06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>
            <a:extLst>
              <a:ext uri="{FF2B5EF4-FFF2-40B4-BE49-F238E27FC236}">
                <a16:creationId xmlns:a16="http://schemas.microsoft.com/office/drawing/2014/main" id="{6A0A1DEB-D8B2-4267-B1E3-DF9903353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BD039821-71E6-4D14-A6A3-00E340040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8343B04F-B5E0-41BD-BEEA-A4E6B79F2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C91309F-55C5-4646-A7DD-1C13E03D72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84" r="23469" b="-1"/>
          <a:stretch/>
        </p:blipFill>
        <p:spPr>
          <a:xfrm>
            <a:off x="842772" y="841248"/>
            <a:ext cx="5092361" cy="5175504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0EDD8D59-809B-4305-AD18-27F56A0651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26" r="1" b="32706"/>
          <a:stretch/>
        </p:blipFill>
        <p:spPr>
          <a:xfrm>
            <a:off x="6255173" y="841248"/>
            <a:ext cx="5092361" cy="51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13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353312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CustomShape 4"/>
          <p:cNvSpPr/>
          <p:nvPr/>
        </p:nvSpPr>
        <p:spPr>
          <a:xfrm>
            <a:off x="4474462" y="630936"/>
            <a:ext cx="7074409" cy="14630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Perfüzyonistler </a:t>
            </a:r>
            <a:r>
              <a:rPr kumimoji="0" lang="en-US" sz="2200" b="0" i="0" u="none" strike="noStrike" kern="1200" cap="none" spc="-1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Derneği</a:t>
            </a:r>
            <a:endParaRPr kumimoji="0" lang="en-US" sz="22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tr-TR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13</a:t>
            </a:r>
            <a:r>
              <a:rPr kumimoji="0" lang="en-US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2200" b="0" i="0" u="none" strike="noStrike" kern="1200" cap="none" spc="-1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Olağan</a:t>
            </a:r>
            <a:r>
              <a:rPr kumimoji="0" lang="en-US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-1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Genel</a:t>
            </a:r>
            <a:r>
              <a:rPr kumimoji="0" lang="en-US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-1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Kurul</a:t>
            </a:r>
            <a:endParaRPr kumimoji="0" lang="en-US" sz="22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tr-TR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27</a:t>
            </a:r>
            <a:r>
              <a:rPr kumimoji="0" lang="en-US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 /</a:t>
            </a:r>
            <a:r>
              <a:rPr kumimoji="0" lang="tr-TR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 03</a:t>
            </a:r>
            <a:r>
              <a:rPr kumimoji="0" lang="en-US" sz="22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/>
                <a:ea typeface="+mn-ea"/>
                <a:cs typeface="+mn-cs"/>
              </a:rPr>
              <a:t> / 2021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Google Shape;75;g65b181c2aa_0_382">
            <a:extLst>
              <a:ext uri="{FF2B5EF4-FFF2-40B4-BE49-F238E27FC236}">
                <a16:creationId xmlns:a16="http://schemas.microsoft.com/office/drawing/2014/main" id="{B9F6B7BD-71F7-4D82-9293-928CCE91408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1"/>
            <a:ext cx="1748790" cy="1311214"/>
          </a:xfrm>
          <a:prstGeom prst="rect">
            <a:avLst/>
          </a:prstGeom>
          <a:ln>
            <a:noFill/>
          </a:ln>
        </p:spPr>
      </p:pic>
      <p:graphicFrame>
        <p:nvGraphicFramePr>
          <p:cNvPr id="55" name="Table 3"/>
          <p:cNvGraphicFramePr/>
          <p:nvPr>
            <p:extLst>
              <p:ext uri="{D42A27DB-BD31-4B8C-83A1-F6EECF244321}">
                <p14:modId xmlns:p14="http://schemas.microsoft.com/office/powerpoint/2010/main" val="2355135955"/>
              </p:ext>
            </p:extLst>
          </p:nvPr>
        </p:nvGraphicFramePr>
        <p:xfrm>
          <a:off x="210207" y="2877832"/>
          <a:ext cx="11761076" cy="398415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34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2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4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48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Doğanay ÖNAL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+mn-lt"/>
                      </a:endParaRP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Başkan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Ege Üniversitesi Tıp Fakültesi Kalp ve Damar Cerrahisi Anabilim Dalı</a:t>
                      </a: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Aydın BİLGİLİ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Sekreter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Gülhane Eğitim ve Araştırma Hastanesi </a:t>
                      </a: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48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Emre İLHAN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Sayman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Ankara Üniversitesi Tıp Fakültesi Kalp ve Damar Cerrahisi Anabilim Dalı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+mn-lt"/>
                      </a:endParaRP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Tamer SARI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Üye (EBCP Temsilcisi)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Bayındır Hastanesi</a:t>
                      </a: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Ahmet Ali ÇOBAN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Üye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Adana Şehir  Eğitim ve Araştırma  Hastanesi </a:t>
                      </a:r>
                      <a:endParaRPr lang="tr-TR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8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Çağdaş GÜLEÇ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Üye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Amerikan Hastanesi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+mn-lt"/>
                      </a:endParaRP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M. Hadi ÇAĞLAYAN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Üye 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Uludağ Üniversitesi Tıp Fakültesi Kalp ve Damar Cerrahisi Anabilim Dalı</a:t>
                      </a: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6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Nihal KOLBAŞ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Üye 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Marmara Üniversitesi Tıp Fakültesi Kalp ve Damar Cerrahisi Anabilim Dalı</a:t>
                      </a: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4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Fehmi BORS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Üye</a:t>
                      </a:r>
                    </a:p>
                  </a:txBody>
                  <a:tcPr marL="4606" marR="4606" marT="30789" marB="307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strike="noStrike" spc="-1" err="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Egepol</a:t>
                      </a:r>
                      <a:r>
                        <a:rPr lang="tr-T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+mn-lt"/>
                        </a:rPr>
                        <a:t> Hastanesi</a:t>
                      </a:r>
                    </a:p>
                  </a:txBody>
                  <a:tcPr marL="4606" marR="4606" marT="30789" marB="3078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8D1DD97-A400-45CA-AFDD-50D9F3926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"/>
            <a:ext cx="768096" cy="6221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ACBF8C6B-EE7A-4984-A92E-A46EDE2287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87" r="-2" b="50560"/>
          <a:stretch/>
        </p:blipFill>
        <p:spPr>
          <a:xfrm>
            <a:off x="6088089" y="3264090"/>
            <a:ext cx="6103911" cy="295725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5A998D61-A722-4F1B-85E6-D63836A6BF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074" r="1" b="3583"/>
          <a:stretch/>
        </p:blipFill>
        <p:spPr>
          <a:xfrm>
            <a:off x="926036" y="9"/>
            <a:ext cx="727991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04A82B4-1788-4161-90CE-D286F79B1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41417" y="1"/>
            <a:ext cx="3850583" cy="31169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EA2A339-30F2-44AF-A8FD-0812F517F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6036" y="4069422"/>
            <a:ext cx="5001186" cy="21519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0E22F31-5339-4C0C-9306-1FB2AAE86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104D45-72E3-4F72-8494-4401DA96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0D4C8BD-26D0-4B4D-84C6-3205C0045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1018" y="214313"/>
            <a:ext cx="337138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8D1DD97-A400-45CA-AFDD-50D9F3926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"/>
            <a:ext cx="768096" cy="6221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 descr="metin, televizyon, ekran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61553DFE-3771-488F-BC4A-67B1997EEB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6" r="1" b="3685"/>
          <a:stretch/>
        </p:blipFill>
        <p:spPr>
          <a:xfrm>
            <a:off x="6088089" y="3264090"/>
            <a:ext cx="6103911" cy="295725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E64DC8F4-F5AA-4F1F-B164-B41E919062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876"/>
          <a:stretch/>
        </p:blipFill>
        <p:spPr>
          <a:xfrm>
            <a:off x="926036" y="9"/>
            <a:ext cx="727991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04A82B4-1788-4161-90CE-D286F79B1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41417" y="1"/>
            <a:ext cx="3850583" cy="31169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EA2A339-30F2-44AF-A8FD-0812F517F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6036" y="4069422"/>
            <a:ext cx="5001186" cy="21519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E22F31-5339-4C0C-9306-1FB2AAE86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D104D45-72E3-4F72-8494-4401DA96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F6EED1F-E5C3-420E-8F64-55D1A3E0E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126" y="225943"/>
            <a:ext cx="3261163" cy="26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63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D1DD97-A400-45CA-AFDD-50D9F3926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"/>
            <a:ext cx="768096" cy="6221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88FFFC80-F492-4118-82F7-C1E3413D44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84" r="1" b="11835"/>
          <a:stretch/>
        </p:blipFill>
        <p:spPr>
          <a:xfrm>
            <a:off x="6088089" y="3264090"/>
            <a:ext cx="6103911" cy="2957250"/>
          </a:xfrm>
          <a:prstGeom prst="rect">
            <a:avLst/>
          </a:prstGeom>
        </p:spPr>
      </p:pic>
      <p:pic>
        <p:nvPicPr>
          <p:cNvPr id="3" name="Resim 2" descr="kişi, dik, adam, takım içeren bir resim&#10;&#10;Açıklama otomatik olarak oluşturuldu">
            <a:extLst>
              <a:ext uri="{FF2B5EF4-FFF2-40B4-BE49-F238E27FC236}">
                <a16:creationId xmlns:a16="http://schemas.microsoft.com/office/drawing/2014/main" id="{69FDF221-14E1-4177-9365-481619301F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9" r="1" b="9920"/>
          <a:stretch/>
        </p:blipFill>
        <p:spPr>
          <a:xfrm>
            <a:off x="926036" y="9"/>
            <a:ext cx="727991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04A82B4-1788-4161-90CE-D286F79B1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41417" y="1"/>
            <a:ext cx="3850583" cy="31169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A2A339-30F2-44AF-A8FD-0812F517F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6036" y="4069422"/>
            <a:ext cx="5001186" cy="21519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E22F31-5339-4C0C-9306-1FB2AAE86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D104D45-72E3-4F72-8494-4401DA96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AD1265A-B285-4D22-BB84-EC3C12335D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9588" y="193057"/>
            <a:ext cx="3384520" cy="273971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699FC39-3B83-462F-A582-53F1963B483D}"/>
              </a:ext>
            </a:extLst>
          </p:cNvPr>
          <p:cNvSpPr txBox="1"/>
          <p:nvPr/>
        </p:nvSpPr>
        <p:spPr>
          <a:xfrm>
            <a:off x="2341756" y="5021011"/>
            <a:ext cx="3350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Sağlık-Sen Genel Başkanı </a:t>
            </a:r>
          </a:p>
          <a:p>
            <a:r>
              <a:rPr lang="sv-SE" sz="2400" dirty="0"/>
              <a:t>Semih DURMUŞ</a:t>
            </a:r>
          </a:p>
        </p:txBody>
      </p:sp>
    </p:spTree>
    <p:extLst>
      <p:ext uri="{BB962C8B-B14F-4D97-AF65-F5344CB8AC3E}">
        <p14:creationId xmlns:p14="http://schemas.microsoft.com/office/powerpoint/2010/main" val="4194634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büyük kollu şamdan, mihrap içeren bir resim&#10;&#10;Açıklama otomatik olarak oluşturuldu">
            <a:extLst>
              <a:ext uri="{FF2B5EF4-FFF2-40B4-BE49-F238E27FC236}">
                <a16:creationId xmlns:a16="http://schemas.microsoft.com/office/drawing/2014/main" id="{AC8F902A-CDBA-47BB-92B5-BAE3D5BF95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615" r="-2" b="32509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3" name="Resim 2" descr="kişi, açık hava, adam, poz içeren bir resim&#10;&#10;Açıklama otomatik olarak oluşturuldu">
            <a:extLst>
              <a:ext uri="{FF2B5EF4-FFF2-40B4-BE49-F238E27FC236}">
                <a16:creationId xmlns:a16="http://schemas.microsoft.com/office/drawing/2014/main" id="{DFEC11D5-B0B9-4F8F-B0D0-C00408A8BA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8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Resim 3" descr="kişi, iç mekan, duvar, tablo içeren bir resim&#10;&#10;Açıklama otomatik olarak oluşturuldu">
            <a:extLst>
              <a:ext uri="{FF2B5EF4-FFF2-40B4-BE49-F238E27FC236}">
                <a16:creationId xmlns:a16="http://schemas.microsoft.com/office/drawing/2014/main" id="{933FA848-86FD-4D0D-9332-F8023D7FBF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39" r="3" b="3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30540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D1DD97-A400-45CA-AFDD-50D9F3926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"/>
            <a:ext cx="768096" cy="6221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 descr="iç mekan, yer, büyük kollu şamdan içeren bir resim&#10;&#10;Açıklama otomatik olarak oluşturuldu">
            <a:extLst>
              <a:ext uri="{FF2B5EF4-FFF2-40B4-BE49-F238E27FC236}">
                <a16:creationId xmlns:a16="http://schemas.microsoft.com/office/drawing/2014/main" id="{410A458F-B3C7-4CA6-97AB-48606312C7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9" r="1" b="1"/>
          <a:stretch/>
        </p:blipFill>
        <p:spPr>
          <a:xfrm>
            <a:off x="6088089" y="3264090"/>
            <a:ext cx="6103911" cy="2957250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3B07C7F1-4229-49A5-A29D-C0235A3952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901" r="1" b="8756"/>
          <a:stretch/>
        </p:blipFill>
        <p:spPr>
          <a:xfrm>
            <a:off x="926036" y="9"/>
            <a:ext cx="727991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04A82B4-1788-4161-90CE-D286F79B1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41417" y="1"/>
            <a:ext cx="3850583" cy="31169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A2A339-30F2-44AF-A8FD-0812F517F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6036" y="4069422"/>
            <a:ext cx="5001186" cy="21519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E22F31-5339-4C0C-9306-1FB2AAE86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104D45-72E3-4F72-8494-4401DA96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4A8EB3E-D3DB-4E68-A503-912509783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8380" y="147437"/>
            <a:ext cx="3501483" cy="282993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21A71F4-2E35-45B4-A6CB-726F679FB208}"/>
              </a:ext>
            </a:extLst>
          </p:cNvPr>
          <p:cNvSpPr txBox="1"/>
          <p:nvPr/>
        </p:nvSpPr>
        <p:spPr>
          <a:xfrm>
            <a:off x="2029522" y="4215161"/>
            <a:ext cx="3468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Antalya Milletvekili </a:t>
            </a:r>
          </a:p>
          <a:p>
            <a:r>
              <a:rPr lang="tr-TR" dirty="0"/>
              <a:t>İbrahim AYDIN</a:t>
            </a:r>
          </a:p>
        </p:txBody>
      </p:sp>
      <p:pic>
        <p:nvPicPr>
          <p:cNvPr id="11" name="Resim 10" descr="metin içeren bir resim&#10;&#10;Açıklama otomatik olarak oluşturuldu">
            <a:extLst>
              <a:ext uri="{FF2B5EF4-FFF2-40B4-BE49-F238E27FC236}">
                <a16:creationId xmlns:a16="http://schemas.microsoft.com/office/drawing/2014/main" id="{2D29E867-0971-4387-B06A-69FF165686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72" y="4311306"/>
            <a:ext cx="4583151" cy="165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78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5" name="Straight Connector 12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14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592;p56">
            <a:extLst>
              <a:ext uri="{FF2B5EF4-FFF2-40B4-BE49-F238E27FC236}">
                <a16:creationId xmlns:a16="http://schemas.microsoft.com/office/drawing/2014/main" id="{A82724C9-848B-4B0F-80E0-E3FB3CB9961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" y="620110"/>
            <a:ext cx="7859484" cy="5257006"/>
          </a:xfrm>
          <a:prstGeom prst="rect">
            <a:avLst/>
          </a:prstGeom>
        </p:spPr>
      </p:pic>
      <p:cxnSp>
        <p:nvCxnSpPr>
          <p:cNvPr id="27" name="Straight Connector 16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etin kutusu 3">
            <a:extLst>
              <a:ext uri="{FF2B5EF4-FFF2-40B4-BE49-F238E27FC236}">
                <a16:creationId xmlns:a16="http://schemas.microsoft.com/office/drawing/2014/main" id="{688E66EE-4F29-4D6F-9BC1-9E5D13E2FC58}"/>
              </a:ext>
            </a:extLst>
          </p:cNvPr>
          <p:cNvSpPr txBox="1"/>
          <p:nvPr/>
        </p:nvSpPr>
        <p:spPr>
          <a:xfrm>
            <a:off x="7859485" y="2198914"/>
            <a:ext cx="3690257" cy="36701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0" marR="0" lvl="0" indent="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200" b="0" i="0" u="none" strike="noStrike" cap="none" spc="-1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>
                  <a:solidFill>
                    <a:srgbClr val="FFFFFF"/>
                  </a:solidFill>
                </a:uFill>
              </a:rPr>
              <a:t>TOPLAMDA 17 FARKLI ÜNİVERSİTE...</a:t>
            </a:r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0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B02C327-8BC9-488F-8575-C314A8A51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122" y="1"/>
            <a:ext cx="1949208" cy="181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980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t="3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42;g65b181c2aa_0_81">
            <a:extLst>
              <a:ext uri="{FF2B5EF4-FFF2-40B4-BE49-F238E27FC236}">
                <a16:creationId xmlns:a16="http://schemas.microsoft.com/office/drawing/2014/main" id="{A7D8AFD2-38F2-4A88-94E3-AD9A8145C30A}"/>
              </a:ext>
            </a:extLst>
          </p:cNvPr>
          <p:cNvPicPr/>
          <p:nvPr/>
        </p:nvPicPr>
        <p:blipFill rotWithShape="1">
          <a:blip r:embed="rId3"/>
          <a:srcRect l="15342" t="53352" r="9231" b="28214"/>
          <a:stretch/>
        </p:blipFill>
        <p:spPr>
          <a:xfrm>
            <a:off x="-278780" y="2498570"/>
            <a:ext cx="12589725" cy="186086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EF41C9E8-A986-4F5A-96A9-98C2D90D7F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594" y="0"/>
            <a:ext cx="1764406" cy="163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782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3E00694-E403-4987-8634-15F6D8E4C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/>
              <a:t>/</a:t>
            </a:r>
          </a:p>
        </p:txBody>
      </p:sp>
      <p:graphicFrame>
        <p:nvGraphicFramePr>
          <p:cNvPr id="5" name="Metin kutusu 2">
            <a:extLst>
              <a:ext uri="{FF2B5EF4-FFF2-40B4-BE49-F238E27FC236}">
                <a16:creationId xmlns:a16="http://schemas.microsoft.com/office/drawing/2014/main" id="{90B9A4F6-4551-4017-BFC6-189BCCA6E4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691264"/>
              </p:ext>
            </p:extLst>
          </p:nvPr>
        </p:nvGraphicFramePr>
        <p:xfrm>
          <a:off x="1036319" y="659915"/>
          <a:ext cx="10119362" cy="4679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4031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33;p58">
            <a:extLst>
              <a:ext uri="{FF2B5EF4-FFF2-40B4-BE49-F238E27FC236}">
                <a16:creationId xmlns:a16="http://schemas.microsoft.com/office/drawing/2014/main" id="{BA7642C5-EEA8-4736-96FE-112033A6BF3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46247" y="643467"/>
            <a:ext cx="9099505" cy="50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289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5549E29-E797-4A00-B030-3AB01640C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609E9FA-BDDE-45C4-8F5E-974D4208D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737E529-E43B-4948-B3C4-7F6B806FC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Metin kutusu 2">
            <a:extLst>
              <a:ext uri="{FF2B5EF4-FFF2-40B4-BE49-F238E27FC236}">
                <a16:creationId xmlns:a16="http://schemas.microsoft.com/office/drawing/2014/main" id="{A672DC6E-C074-4507-9256-24511321FE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4455393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393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B4E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 descr="harita içeren bir resim&#10;&#10;Açıklama otomatik olarak oluşturuldu">
            <a:extLst>
              <a:ext uri="{FF2B5EF4-FFF2-40B4-BE49-F238E27FC236}">
                <a16:creationId xmlns:a16="http://schemas.microsoft.com/office/drawing/2014/main" id="{F17E5D3B-C216-49BF-B9E4-C86ADF366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4" y="1509243"/>
            <a:ext cx="10577744" cy="3834432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EFE64848-B5C5-4F3F-8582-873E0CB43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3710" y="505623"/>
            <a:ext cx="1685690" cy="152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1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574;p28" descr="metin, makbuz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A5B07ED6-1E28-455F-B45B-EDC8B6BC8C8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279510" y="905933"/>
            <a:ext cx="7664984" cy="503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5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4CC594A-A820-450F-B363-C19201FC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FAB3DA-E9ED-4574-ABCC-378BC0FF1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099832E-1AAD-4EDA-8E75-342DF1656285}"/>
              </a:ext>
            </a:extLst>
          </p:cNvPr>
          <p:cNvSpPr txBox="1"/>
          <p:nvPr/>
        </p:nvSpPr>
        <p:spPr>
          <a:xfrm>
            <a:off x="492371" y="1737845"/>
            <a:ext cx="3542014" cy="333551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>
                <a:solidFill>
                  <a:srgbClr val="FFFFFF"/>
                </a:solidFill>
              </a:rPr>
              <a:t>88 </a:t>
            </a:r>
            <a:r>
              <a:rPr lang="en-US" sz="4000" dirty="0" err="1">
                <a:solidFill>
                  <a:srgbClr val="FFFFFF"/>
                </a:solidFill>
              </a:rPr>
              <a:t>Kadro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açıldı</a:t>
            </a:r>
            <a:r>
              <a:rPr lang="en-US" sz="4000" dirty="0">
                <a:solidFill>
                  <a:srgbClr val="FFFFFF"/>
                </a:solidFill>
              </a:rPr>
              <a:t>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>
                <a:solidFill>
                  <a:srgbClr val="FFFFFF"/>
                </a:solidFill>
              </a:rPr>
              <a:t>60 </a:t>
            </a:r>
            <a:r>
              <a:rPr lang="en-US" sz="4000" dirty="0" err="1">
                <a:solidFill>
                  <a:srgbClr val="FFFFFF"/>
                </a:solidFill>
              </a:rPr>
              <a:t>Başvuru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oldu</a:t>
            </a:r>
            <a:r>
              <a:rPr lang="en-US" sz="4000" dirty="0">
                <a:solidFill>
                  <a:srgbClr val="FFFFFF"/>
                </a:solidFill>
              </a:rPr>
              <a:t>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>
                <a:solidFill>
                  <a:srgbClr val="FFFFFF"/>
                </a:solidFill>
              </a:rPr>
              <a:t>56 </a:t>
            </a:r>
            <a:r>
              <a:rPr lang="en-US" sz="4000" dirty="0" err="1">
                <a:solidFill>
                  <a:srgbClr val="FFFFFF"/>
                </a:solidFill>
              </a:rPr>
              <a:t>kişi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tercih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hakkı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kazandı</a:t>
            </a:r>
            <a:r>
              <a:rPr lang="en-US" sz="400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B8D6B0-55D6-48DC-86D8-FD95D5F11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75C3344A-2B28-4AB6-9FA3-28DBDA28C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643" y="1737846"/>
            <a:ext cx="7820362" cy="299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8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stretch>
            <a:fillRect l="-1000" t="4000" r="1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03;p66">
            <a:extLst>
              <a:ext uri="{FF2B5EF4-FFF2-40B4-BE49-F238E27FC236}">
                <a16:creationId xmlns:a16="http://schemas.microsoft.com/office/drawing/2014/main" id="{CDFEBE46-2E23-4C8C-B0B9-0756915B8574}"/>
              </a:ext>
            </a:extLst>
          </p:cNvPr>
          <p:cNvPicPr/>
          <p:nvPr/>
        </p:nvPicPr>
        <p:blipFill rotWithShape="1">
          <a:blip r:embed="rId3"/>
          <a:srcRect l="1999" t="23498" r="1000" b="47256"/>
          <a:stretch/>
        </p:blipFill>
        <p:spPr>
          <a:xfrm>
            <a:off x="0" y="2370111"/>
            <a:ext cx="11967210" cy="20346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Mürekkep 3">
                <a:extLst>
                  <a:ext uri="{FF2B5EF4-FFF2-40B4-BE49-F238E27FC236}">
                    <a16:creationId xmlns:a16="http://schemas.microsoft.com/office/drawing/2014/main" id="{545D7C32-FCFF-4533-8474-CA20BA1798A1}"/>
                  </a:ext>
                </a:extLst>
              </p14:cNvPr>
              <p14:cNvContentPartPr/>
              <p14:nvPr/>
            </p14:nvContentPartPr>
            <p14:xfrm>
              <a:off x="892725" y="3040342"/>
              <a:ext cx="6804360" cy="76320"/>
            </p14:xfrm>
          </p:contentPart>
        </mc:Choice>
        <mc:Fallback xmlns="">
          <p:pic>
            <p:nvPicPr>
              <p:cNvPr id="4" name="Mürekkep 3">
                <a:extLst>
                  <a:ext uri="{FF2B5EF4-FFF2-40B4-BE49-F238E27FC236}">
                    <a16:creationId xmlns:a16="http://schemas.microsoft.com/office/drawing/2014/main" id="{545D7C32-FCFF-4533-8474-CA20BA1798A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6725" y="2968702"/>
                <a:ext cx="687600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Mürekkep 7">
                <a:extLst>
                  <a:ext uri="{FF2B5EF4-FFF2-40B4-BE49-F238E27FC236}">
                    <a16:creationId xmlns:a16="http://schemas.microsoft.com/office/drawing/2014/main" id="{4F712B56-8208-4CC6-B0D2-19AFA5EB6620}"/>
                  </a:ext>
                </a:extLst>
              </p14:cNvPr>
              <p14:cNvContentPartPr/>
              <p14:nvPr/>
            </p14:nvContentPartPr>
            <p14:xfrm>
              <a:off x="6230445" y="3592222"/>
              <a:ext cx="5602680" cy="44640"/>
            </p14:xfrm>
          </p:contentPart>
        </mc:Choice>
        <mc:Fallback xmlns="">
          <p:pic>
            <p:nvPicPr>
              <p:cNvPr id="8" name="Mürekkep 7">
                <a:extLst>
                  <a:ext uri="{FF2B5EF4-FFF2-40B4-BE49-F238E27FC236}">
                    <a16:creationId xmlns:a16="http://schemas.microsoft.com/office/drawing/2014/main" id="{4F712B56-8208-4CC6-B0D2-19AFA5EB66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94805" y="3520582"/>
                <a:ext cx="5674320" cy="18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Mürekkep 8">
                <a:extLst>
                  <a:ext uri="{FF2B5EF4-FFF2-40B4-BE49-F238E27FC236}">
                    <a16:creationId xmlns:a16="http://schemas.microsoft.com/office/drawing/2014/main" id="{86B335BC-8AF1-4234-B068-774C717F1F49}"/>
                  </a:ext>
                </a:extLst>
              </p14:cNvPr>
              <p14:cNvContentPartPr/>
              <p14:nvPr/>
            </p14:nvContentPartPr>
            <p14:xfrm>
              <a:off x="191085" y="3816142"/>
              <a:ext cx="5124240" cy="54720"/>
            </p14:xfrm>
          </p:contentPart>
        </mc:Choice>
        <mc:Fallback xmlns="">
          <p:pic>
            <p:nvPicPr>
              <p:cNvPr id="9" name="Mürekkep 8">
                <a:extLst>
                  <a:ext uri="{FF2B5EF4-FFF2-40B4-BE49-F238E27FC236}">
                    <a16:creationId xmlns:a16="http://schemas.microsoft.com/office/drawing/2014/main" id="{86B335BC-8AF1-4234-B068-774C717F1F4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5085" y="3744142"/>
                <a:ext cx="5195880" cy="19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8737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metin içeren bir resim&#10;&#10;Açıklama otomatik olarak oluşturuldu">
            <a:extLst>
              <a:ext uri="{FF2B5EF4-FFF2-40B4-BE49-F238E27FC236}">
                <a16:creationId xmlns:a16="http://schemas.microsoft.com/office/drawing/2014/main" id="{2F24CA38-0E61-43AE-A7D7-A454756A7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71" y="2007912"/>
            <a:ext cx="12223871" cy="2842176"/>
          </a:xfrm>
          <a:prstGeom prst="rect">
            <a:avLst/>
          </a:prstGeom>
          <a:blipFill dpi="0" rotWithShape="1">
            <a:blip r:embed="rId2">
              <a:alphaModFix amt="59000"/>
            </a:blip>
            <a:srcRect/>
            <a:stretch>
              <a:fillRect/>
            </a:stretch>
          </a:blipFill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6F0DA48-9631-43AA-BB7E-5CE49A01EE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180" y="1"/>
            <a:ext cx="1854820" cy="17232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Mürekkep 6">
                <a:extLst>
                  <a:ext uri="{FF2B5EF4-FFF2-40B4-BE49-F238E27FC236}">
                    <a16:creationId xmlns:a16="http://schemas.microsoft.com/office/drawing/2014/main" id="{1D8C52C7-45AA-4DCE-BD3A-7CDD084409C3}"/>
                  </a:ext>
                </a:extLst>
              </p14:cNvPr>
              <p14:cNvContentPartPr/>
              <p14:nvPr/>
            </p14:nvContentPartPr>
            <p14:xfrm>
              <a:off x="5082045" y="2570902"/>
              <a:ext cx="6060960" cy="183240"/>
            </p14:xfrm>
          </p:contentPart>
        </mc:Choice>
        <mc:Fallback xmlns="">
          <p:pic>
            <p:nvPicPr>
              <p:cNvPr id="7" name="Mürekkep 6">
                <a:extLst>
                  <a:ext uri="{FF2B5EF4-FFF2-40B4-BE49-F238E27FC236}">
                    <a16:creationId xmlns:a16="http://schemas.microsoft.com/office/drawing/2014/main" id="{1D8C52C7-45AA-4DCE-BD3A-7CDD084409C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46405" y="2498902"/>
                <a:ext cx="6132600" cy="32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Mürekkep 7">
                <a:extLst>
                  <a:ext uri="{FF2B5EF4-FFF2-40B4-BE49-F238E27FC236}">
                    <a16:creationId xmlns:a16="http://schemas.microsoft.com/office/drawing/2014/main" id="{90221EF6-3E58-437D-97C8-1DB364FD6514}"/>
                  </a:ext>
                </a:extLst>
              </p14:cNvPr>
              <p14:cNvContentPartPr/>
              <p14:nvPr/>
            </p14:nvContentPartPr>
            <p14:xfrm>
              <a:off x="5496765" y="2232142"/>
              <a:ext cx="5571360" cy="181800"/>
            </p14:xfrm>
          </p:contentPart>
        </mc:Choice>
        <mc:Fallback xmlns="">
          <p:pic>
            <p:nvPicPr>
              <p:cNvPr id="8" name="Mürekkep 7">
                <a:extLst>
                  <a:ext uri="{FF2B5EF4-FFF2-40B4-BE49-F238E27FC236}">
                    <a16:creationId xmlns:a16="http://schemas.microsoft.com/office/drawing/2014/main" id="{90221EF6-3E58-437D-97C8-1DB364FD651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61125" y="2160502"/>
                <a:ext cx="5643000" cy="32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Mürekkep 8">
                <a:extLst>
                  <a:ext uri="{FF2B5EF4-FFF2-40B4-BE49-F238E27FC236}">
                    <a16:creationId xmlns:a16="http://schemas.microsoft.com/office/drawing/2014/main" id="{FA379B75-2DA9-42BD-8790-6BC06DC3AD0A}"/>
                  </a:ext>
                </a:extLst>
              </p14:cNvPr>
              <p14:cNvContentPartPr/>
              <p14:nvPr/>
            </p14:nvContentPartPr>
            <p14:xfrm>
              <a:off x="1094685" y="2806342"/>
              <a:ext cx="4093560" cy="85680"/>
            </p14:xfrm>
          </p:contentPart>
        </mc:Choice>
        <mc:Fallback xmlns="">
          <p:pic>
            <p:nvPicPr>
              <p:cNvPr id="9" name="Mürekkep 8">
                <a:extLst>
                  <a:ext uri="{FF2B5EF4-FFF2-40B4-BE49-F238E27FC236}">
                    <a16:creationId xmlns:a16="http://schemas.microsoft.com/office/drawing/2014/main" id="{FA379B75-2DA9-42BD-8790-6BC06DC3AD0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8685" y="2734342"/>
                <a:ext cx="416520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Mürekkep 9">
                <a:extLst>
                  <a:ext uri="{FF2B5EF4-FFF2-40B4-BE49-F238E27FC236}">
                    <a16:creationId xmlns:a16="http://schemas.microsoft.com/office/drawing/2014/main" id="{BA1739A2-1837-4A47-B519-A0E8FA0FCB1D}"/>
                  </a:ext>
                </a:extLst>
              </p14:cNvPr>
              <p14:cNvContentPartPr/>
              <p14:nvPr/>
            </p14:nvContentPartPr>
            <p14:xfrm>
              <a:off x="1073445" y="2912182"/>
              <a:ext cx="10047600" cy="384120"/>
            </p14:xfrm>
          </p:contentPart>
        </mc:Choice>
        <mc:Fallback xmlns="">
          <p:pic>
            <p:nvPicPr>
              <p:cNvPr id="10" name="Mürekkep 9">
                <a:extLst>
                  <a:ext uri="{FF2B5EF4-FFF2-40B4-BE49-F238E27FC236}">
                    <a16:creationId xmlns:a16="http://schemas.microsoft.com/office/drawing/2014/main" id="{BA1739A2-1837-4A47-B519-A0E8FA0FCB1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37805" y="2840182"/>
                <a:ext cx="10119240" cy="52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Mürekkep 10">
                <a:extLst>
                  <a:ext uri="{FF2B5EF4-FFF2-40B4-BE49-F238E27FC236}">
                    <a16:creationId xmlns:a16="http://schemas.microsoft.com/office/drawing/2014/main" id="{E250A190-CA4A-4B45-8820-E68A66CAFCE5}"/>
                  </a:ext>
                </a:extLst>
              </p14:cNvPr>
              <p14:cNvContentPartPr/>
              <p14:nvPr/>
            </p14:nvContentPartPr>
            <p14:xfrm>
              <a:off x="1073445" y="3401782"/>
              <a:ext cx="5336640" cy="191880"/>
            </p14:xfrm>
          </p:contentPart>
        </mc:Choice>
        <mc:Fallback xmlns="">
          <p:pic>
            <p:nvPicPr>
              <p:cNvPr id="11" name="Mürekkep 10">
                <a:extLst>
                  <a:ext uri="{FF2B5EF4-FFF2-40B4-BE49-F238E27FC236}">
                    <a16:creationId xmlns:a16="http://schemas.microsoft.com/office/drawing/2014/main" id="{E250A190-CA4A-4B45-8820-E68A66CAFCE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37805" y="3329782"/>
                <a:ext cx="5408280" cy="33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1829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F43A89-FF65-44A9-BE4C-DC7389FF9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BC4341-33FB-4D46-A7B4-62039B616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394C5B-B8DE-4221-8CA4-A30237DB3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730;p69" descr="tablo içeren bir resim&#10;&#10;Açıklama otomatik olarak oluşturuldu">
            <a:extLst>
              <a:ext uri="{FF2B5EF4-FFF2-40B4-BE49-F238E27FC236}">
                <a16:creationId xmlns:a16="http://schemas.microsoft.com/office/drawing/2014/main" id="{87C5E1CA-2C1D-4EB9-B3E1-E9F12C7E57B2}"/>
              </a:ext>
            </a:extLst>
          </p:cNvPr>
          <p:cNvPicPr/>
          <p:nvPr/>
        </p:nvPicPr>
        <p:blipFill rotWithShape="1">
          <a:blip r:embed="rId2"/>
          <a:srcRect r="-1" b="23330"/>
          <a:stretch/>
        </p:blipFill>
        <p:spPr>
          <a:xfrm>
            <a:off x="842772" y="841248"/>
            <a:ext cx="10506456" cy="51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770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72B4FDAC-F7F1-4054-A6A2-0A36783934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53"/>
          <a:stretch/>
        </p:blipFill>
        <p:spPr>
          <a:xfrm>
            <a:off x="1739" y="709411"/>
            <a:ext cx="9543265" cy="1660634"/>
          </a:xfrm>
          <a:prstGeom prst="rect">
            <a:avLst/>
          </a:prstGeom>
        </p:spPr>
      </p:pic>
      <p:pic>
        <p:nvPicPr>
          <p:cNvPr id="4" name="Resim 3" descr="metin içeren bir resim&#10;&#10;Açıklama otomatik olarak oluşturuldu">
            <a:extLst>
              <a:ext uri="{FF2B5EF4-FFF2-40B4-BE49-F238E27FC236}">
                <a16:creationId xmlns:a16="http://schemas.microsoft.com/office/drawing/2014/main" id="{8CDEBEFB-1D7C-4F21-B971-7709A1924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992" r="-64" b="23525"/>
          <a:stretch/>
        </p:blipFill>
        <p:spPr>
          <a:xfrm>
            <a:off x="326763" y="2438401"/>
            <a:ext cx="11865238" cy="3899336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294225EB-2B68-4B0E-9BE6-01011EC8F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395" y="1"/>
            <a:ext cx="2624605" cy="24384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1" name="Mürekkep 20">
                <a:extLst>
                  <a:ext uri="{FF2B5EF4-FFF2-40B4-BE49-F238E27FC236}">
                    <a16:creationId xmlns:a16="http://schemas.microsoft.com/office/drawing/2014/main" id="{F0433550-25A9-4F64-98E2-EE8C90A16B40}"/>
                  </a:ext>
                </a:extLst>
              </p14:cNvPr>
              <p14:cNvContentPartPr/>
              <p14:nvPr/>
            </p14:nvContentPartPr>
            <p14:xfrm>
              <a:off x="697486" y="982651"/>
              <a:ext cx="2285280" cy="65520"/>
            </p14:xfrm>
          </p:contentPart>
        </mc:Choice>
        <mc:Fallback xmlns="">
          <p:pic>
            <p:nvPicPr>
              <p:cNvPr id="21" name="Mürekkep 20">
                <a:extLst>
                  <a:ext uri="{FF2B5EF4-FFF2-40B4-BE49-F238E27FC236}">
                    <a16:creationId xmlns:a16="http://schemas.microsoft.com/office/drawing/2014/main" id="{F0433550-25A9-4F64-98E2-EE8C90A16B4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1486" y="910253"/>
                <a:ext cx="2356920" cy="2099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Mürekkep 22">
                <a:extLst>
                  <a:ext uri="{FF2B5EF4-FFF2-40B4-BE49-F238E27FC236}">
                    <a16:creationId xmlns:a16="http://schemas.microsoft.com/office/drawing/2014/main" id="{06D176D1-21BA-441E-B756-5D6DE50827FC}"/>
                  </a:ext>
                </a:extLst>
              </p14:cNvPr>
              <p14:cNvContentPartPr/>
              <p14:nvPr/>
            </p14:nvContentPartPr>
            <p14:xfrm>
              <a:off x="5098245" y="1988572"/>
              <a:ext cx="2115000" cy="11880"/>
            </p14:xfrm>
          </p:contentPart>
        </mc:Choice>
        <mc:Fallback xmlns="">
          <p:pic>
            <p:nvPicPr>
              <p:cNvPr id="23" name="Mürekkep 22">
                <a:extLst>
                  <a:ext uri="{FF2B5EF4-FFF2-40B4-BE49-F238E27FC236}">
                    <a16:creationId xmlns:a16="http://schemas.microsoft.com/office/drawing/2014/main" id="{06D176D1-21BA-441E-B756-5D6DE50827F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62251" y="1916572"/>
                <a:ext cx="2186628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4" name="Mürekkep 23">
                <a:extLst>
                  <a:ext uri="{FF2B5EF4-FFF2-40B4-BE49-F238E27FC236}">
                    <a16:creationId xmlns:a16="http://schemas.microsoft.com/office/drawing/2014/main" id="{E3FF1976-F38A-46EA-9B48-913E9AF8E7D0}"/>
                  </a:ext>
                </a:extLst>
              </p14:cNvPr>
              <p14:cNvContentPartPr/>
              <p14:nvPr/>
            </p14:nvContentPartPr>
            <p14:xfrm>
              <a:off x="4901593" y="2721022"/>
              <a:ext cx="6283080" cy="76320"/>
            </p14:xfrm>
          </p:contentPart>
        </mc:Choice>
        <mc:Fallback xmlns="">
          <p:pic>
            <p:nvPicPr>
              <p:cNvPr id="24" name="Mürekkep 23">
                <a:extLst>
                  <a:ext uri="{FF2B5EF4-FFF2-40B4-BE49-F238E27FC236}">
                    <a16:creationId xmlns:a16="http://schemas.microsoft.com/office/drawing/2014/main" id="{E3FF1976-F38A-46EA-9B48-913E9AF8E7D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65593" y="2649022"/>
                <a:ext cx="635472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6" name="Mürekkep 25">
                <a:extLst>
                  <a:ext uri="{FF2B5EF4-FFF2-40B4-BE49-F238E27FC236}">
                    <a16:creationId xmlns:a16="http://schemas.microsoft.com/office/drawing/2014/main" id="{BFFAE1B6-E6CD-42BC-93BD-EDD92403B9A5}"/>
                  </a:ext>
                </a:extLst>
              </p14:cNvPr>
              <p14:cNvContentPartPr/>
              <p14:nvPr/>
            </p14:nvContentPartPr>
            <p14:xfrm>
              <a:off x="1297005" y="2901742"/>
              <a:ext cx="9143280" cy="128160"/>
            </p14:xfrm>
          </p:contentPart>
        </mc:Choice>
        <mc:Fallback xmlns="">
          <p:pic>
            <p:nvPicPr>
              <p:cNvPr id="26" name="Mürekkep 25">
                <a:extLst>
                  <a:ext uri="{FF2B5EF4-FFF2-40B4-BE49-F238E27FC236}">
                    <a16:creationId xmlns:a16="http://schemas.microsoft.com/office/drawing/2014/main" id="{BFFAE1B6-E6CD-42BC-93BD-EDD92403B9A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61365" y="2829742"/>
                <a:ext cx="921492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7" name="Mürekkep 26">
                <a:extLst>
                  <a:ext uri="{FF2B5EF4-FFF2-40B4-BE49-F238E27FC236}">
                    <a16:creationId xmlns:a16="http://schemas.microsoft.com/office/drawing/2014/main" id="{2F03891B-F9CA-4140-B96C-81EBB3D3F0AF}"/>
                  </a:ext>
                </a:extLst>
              </p14:cNvPr>
              <p14:cNvContentPartPr/>
              <p14:nvPr/>
            </p14:nvContentPartPr>
            <p14:xfrm>
              <a:off x="6570285" y="2830102"/>
              <a:ext cx="3092040" cy="73440"/>
            </p14:xfrm>
          </p:contentPart>
        </mc:Choice>
        <mc:Fallback xmlns="">
          <p:pic>
            <p:nvPicPr>
              <p:cNvPr id="27" name="Mürekkep 26">
                <a:extLst>
                  <a:ext uri="{FF2B5EF4-FFF2-40B4-BE49-F238E27FC236}">
                    <a16:creationId xmlns:a16="http://schemas.microsoft.com/office/drawing/2014/main" id="{2F03891B-F9CA-4140-B96C-81EBB3D3F0A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534645" y="2758102"/>
                <a:ext cx="316368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8" name="Mürekkep 27">
                <a:extLst>
                  <a:ext uri="{FF2B5EF4-FFF2-40B4-BE49-F238E27FC236}">
                    <a16:creationId xmlns:a16="http://schemas.microsoft.com/office/drawing/2014/main" id="{1B29AE8A-DE98-4D4D-8BA2-B6A4598C9CC8}"/>
                  </a:ext>
                </a:extLst>
              </p14:cNvPr>
              <p14:cNvContentPartPr/>
              <p14:nvPr/>
            </p14:nvContentPartPr>
            <p14:xfrm>
              <a:off x="1339485" y="3103702"/>
              <a:ext cx="9866880" cy="159120"/>
            </p14:xfrm>
          </p:contentPart>
        </mc:Choice>
        <mc:Fallback xmlns="">
          <p:pic>
            <p:nvPicPr>
              <p:cNvPr id="28" name="Mürekkep 27">
                <a:extLst>
                  <a:ext uri="{FF2B5EF4-FFF2-40B4-BE49-F238E27FC236}">
                    <a16:creationId xmlns:a16="http://schemas.microsoft.com/office/drawing/2014/main" id="{1B29AE8A-DE98-4D4D-8BA2-B6A4598C9CC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303485" y="3031702"/>
                <a:ext cx="9938520" cy="30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9" name="Mürekkep 28">
                <a:extLst>
                  <a:ext uri="{FF2B5EF4-FFF2-40B4-BE49-F238E27FC236}">
                    <a16:creationId xmlns:a16="http://schemas.microsoft.com/office/drawing/2014/main" id="{9CB132B4-44F9-48B5-A3E2-A062A06DD01F}"/>
                  </a:ext>
                </a:extLst>
              </p14:cNvPr>
              <p14:cNvContentPartPr/>
              <p14:nvPr/>
            </p14:nvContentPartPr>
            <p14:xfrm>
              <a:off x="1360365" y="3294862"/>
              <a:ext cx="9590760" cy="150480"/>
            </p14:xfrm>
          </p:contentPart>
        </mc:Choice>
        <mc:Fallback xmlns="">
          <p:pic>
            <p:nvPicPr>
              <p:cNvPr id="29" name="Mürekkep 28">
                <a:extLst>
                  <a:ext uri="{FF2B5EF4-FFF2-40B4-BE49-F238E27FC236}">
                    <a16:creationId xmlns:a16="http://schemas.microsoft.com/office/drawing/2014/main" id="{9CB132B4-44F9-48B5-A3E2-A062A06DD01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324725" y="3223222"/>
                <a:ext cx="966240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0" name="Mürekkep 29">
                <a:extLst>
                  <a:ext uri="{FF2B5EF4-FFF2-40B4-BE49-F238E27FC236}">
                    <a16:creationId xmlns:a16="http://schemas.microsoft.com/office/drawing/2014/main" id="{1DF11D6E-5A3F-4F4A-AC8D-0DF1B5A52F2A}"/>
                  </a:ext>
                </a:extLst>
              </p14:cNvPr>
              <p14:cNvContentPartPr/>
              <p14:nvPr/>
            </p14:nvContentPartPr>
            <p14:xfrm>
              <a:off x="1328325" y="3592582"/>
              <a:ext cx="1409400" cy="79560"/>
            </p14:xfrm>
          </p:contentPart>
        </mc:Choice>
        <mc:Fallback xmlns="">
          <p:pic>
            <p:nvPicPr>
              <p:cNvPr id="30" name="Mürekkep 29">
                <a:extLst>
                  <a:ext uri="{FF2B5EF4-FFF2-40B4-BE49-F238E27FC236}">
                    <a16:creationId xmlns:a16="http://schemas.microsoft.com/office/drawing/2014/main" id="{1DF11D6E-5A3F-4F4A-AC8D-0DF1B5A52F2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292685" y="3520942"/>
                <a:ext cx="148104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1" name="Mürekkep 30">
                <a:extLst>
                  <a:ext uri="{FF2B5EF4-FFF2-40B4-BE49-F238E27FC236}">
                    <a16:creationId xmlns:a16="http://schemas.microsoft.com/office/drawing/2014/main" id="{3B0A31BB-21A2-42D0-A3ED-07A60210727D}"/>
                  </a:ext>
                </a:extLst>
              </p14:cNvPr>
              <p14:cNvContentPartPr/>
              <p14:nvPr/>
            </p14:nvContentPartPr>
            <p14:xfrm>
              <a:off x="8335365" y="3773302"/>
              <a:ext cx="3072600" cy="77040"/>
            </p14:xfrm>
          </p:contentPart>
        </mc:Choice>
        <mc:Fallback xmlns="">
          <p:pic>
            <p:nvPicPr>
              <p:cNvPr id="31" name="Mürekkep 30">
                <a:extLst>
                  <a:ext uri="{FF2B5EF4-FFF2-40B4-BE49-F238E27FC236}">
                    <a16:creationId xmlns:a16="http://schemas.microsoft.com/office/drawing/2014/main" id="{3B0A31BB-21A2-42D0-A3ED-07A60210727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299725" y="3701662"/>
                <a:ext cx="314424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2" name="Mürekkep 31">
                <a:extLst>
                  <a:ext uri="{FF2B5EF4-FFF2-40B4-BE49-F238E27FC236}">
                    <a16:creationId xmlns:a16="http://schemas.microsoft.com/office/drawing/2014/main" id="{DE46EDA5-FF66-44F9-BC01-147558DAD1DA}"/>
                  </a:ext>
                </a:extLst>
              </p14:cNvPr>
              <p14:cNvContentPartPr/>
              <p14:nvPr/>
            </p14:nvContentPartPr>
            <p14:xfrm>
              <a:off x="1350285" y="4071742"/>
              <a:ext cx="1370520" cy="11520"/>
            </p14:xfrm>
          </p:contentPart>
        </mc:Choice>
        <mc:Fallback xmlns="">
          <p:pic>
            <p:nvPicPr>
              <p:cNvPr id="32" name="Mürekkep 31">
                <a:extLst>
                  <a:ext uri="{FF2B5EF4-FFF2-40B4-BE49-F238E27FC236}">
                    <a16:creationId xmlns:a16="http://schemas.microsoft.com/office/drawing/2014/main" id="{DE46EDA5-FF66-44F9-BC01-147558DAD1DA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314285" y="4000102"/>
                <a:ext cx="144216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3" name="Mürekkep 32">
                <a:extLst>
                  <a:ext uri="{FF2B5EF4-FFF2-40B4-BE49-F238E27FC236}">
                    <a16:creationId xmlns:a16="http://schemas.microsoft.com/office/drawing/2014/main" id="{C85DFCAB-3606-4276-B3C6-34643B3C7515}"/>
                  </a:ext>
                </a:extLst>
              </p14:cNvPr>
              <p14:cNvContentPartPr/>
              <p14:nvPr/>
            </p14:nvContentPartPr>
            <p14:xfrm>
              <a:off x="2732325" y="4071022"/>
              <a:ext cx="3794760" cy="33840"/>
            </p14:xfrm>
          </p:contentPart>
        </mc:Choice>
        <mc:Fallback xmlns="">
          <p:pic>
            <p:nvPicPr>
              <p:cNvPr id="33" name="Mürekkep 32">
                <a:extLst>
                  <a:ext uri="{FF2B5EF4-FFF2-40B4-BE49-F238E27FC236}">
                    <a16:creationId xmlns:a16="http://schemas.microsoft.com/office/drawing/2014/main" id="{C85DFCAB-3606-4276-B3C6-34643B3C751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696685" y="3999382"/>
                <a:ext cx="3866400" cy="1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4" name="Mürekkep 33">
                <a:extLst>
                  <a:ext uri="{FF2B5EF4-FFF2-40B4-BE49-F238E27FC236}">
                    <a16:creationId xmlns:a16="http://schemas.microsoft.com/office/drawing/2014/main" id="{3BF043DA-08B2-45CA-A993-BF323642C898}"/>
                  </a:ext>
                </a:extLst>
              </p14:cNvPr>
              <p14:cNvContentPartPr/>
              <p14:nvPr/>
            </p14:nvContentPartPr>
            <p14:xfrm>
              <a:off x="3168285" y="4474942"/>
              <a:ext cx="3281400" cy="22680"/>
            </p14:xfrm>
          </p:contentPart>
        </mc:Choice>
        <mc:Fallback xmlns="">
          <p:pic>
            <p:nvPicPr>
              <p:cNvPr id="34" name="Mürekkep 33">
                <a:extLst>
                  <a:ext uri="{FF2B5EF4-FFF2-40B4-BE49-F238E27FC236}">
                    <a16:creationId xmlns:a16="http://schemas.microsoft.com/office/drawing/2014/main" id="{3BF043DA-08B2-45CA-A993-BF323642C89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132285" y="4402942"/>
                <a:ext cx="335304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5" name="Mürekkep 34">
                <a:extLst>
                  <a:ext uri="{FF2B5EF4-FFF2-40B4-BE49-F238E27FC236}">
                    <a16:creationId xmlns:a16="http://schemas.microsoft.com/office/drawing/2014/main" id="{3E54D091-ACB0-4826-B3F5-182A1FC8F9AA}"/>
                  </a:ext>
                </a:extLst>
              </p14:cNvPr>
              <p14:cNvContentPartPr/>
              <p14:nvPr/>
            </p14:nvContentPartPr>
            <p14:xfrm>
              <a:off x="1403205" y="4698502"/>
              <a:ext cx="2051280" cy="11520"/>
            </p14:xfrm>
          </p:contentPart>
        </mc:Choice>
        <mc:Fallback xmlns="">
          <p:pic>
            <p:nvPicPr>
              <p:cNvPr id="35" name="Mürekkep 34">
                <a:extLst>
                  <a:ext uri="{FF2B5EF4-FFF2-40B4-BE49-F238E27FC236}">
                    <a16:creationId xmlns:a16="http://schemas.microsoft.com/office/drawing/2014/main" id="{3E54D091-ACB0-4826-B3F5-182A1FC8F9A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367565" y="4626862"/>
                <a:ext cx="212292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6" name="Mürekkep 35">
                <a:extLst>
                  <a:ext uri="{FF2B5EF4-FFF2-40B4-BE49-F238E27FC236}">
                    <a16:creationId xmlns:a16="http://schemas.microsoft.com/office/drawing/2014/main" id="{D77C78B2-3DAF-4026-991B-2E210700DD81}"/>
                  </a:ext>
                </a:extLst>
              </p14:cNvPr>
              <p14:cNvContentPartPr/>
              <p14:nvPr/>
            </p14:nvContentPartPr>
            <p14:xfrm>
              <a:off x="5496765" y="3072382"/>
              <a:ext cx="360" cy="360"/>
            </p14:xfrm>
          </p:contentPart>
        </mc:Choice>
        <mc:Fallback xmlns="">
          <p:pic>
            <p:nvPicPr>
              <p:cNvPr id="36" name="Mürekkep 35">
                <a:extLst>
                  <a:ext uri="{FF2B5EF4-FFF2-40B4-BE49-F238E27FC236}">
                    <a16:creationId xmlns:a16="http://schemas.microsoft.com/office/drawing/2014/main" id="{D77C78B2-3DAF-4026-991B-2E210700DD8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425125" y="2928382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7" name="Mürekkep 36">
                <a:extLst>
                  <a:ext uri="{FF2B5EF4-FFF2-40B4-BE49-F238E27FC236}">
                    <a16:creationId xmlns:a16="http://schemas.microsoft.com/office/drawing/2014/main" id="{284BC819-009F-4552-ACC4-18BED1F72E08}"/>
                  </a:ext>
                </a:extLst>
              </p14:cNvPr>
              <p14:cNvContentPartPr/>
              <p14:nvPr/>
            </p14:nvContentPartPr>
            <p14:xfrm>
              <a:off x="1413285" y="2933062"/>
              <a:ext cx="8938800" cy="512640"/>
            </p14:xfrm>
          </p:contentPart>
        </mc:Choice>
        <mc:Fallback xmlns="">
          <p:pic>
            <p:nvPicPr>
              <p:cNvPr id="37" name="Mürekkep 36">
                <a:extLst>
                  <a:ext uri="{FF2B5EF4-FFF2-40B4-BE49-F238E27FC236}">
                    <a16:creationId xmlns:a16="http://schemas.microsoft.com/office/drawing/2014/main" id="{284BC819-009F-4552-ACC4-18BED1F72E08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341645" y="2789062"/>
                <a:ext cx="9082440" cy="80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8" name="Mürekkep 37">
                <a:extLst>
                  <a:ext uri="{FF2B5EF4-FFF2-40B4-BE49-F238E27FC236}">
                    <a16:creationId xmlns:a16="http://schemas.microsoft.com/office/drawing/2014/main" id="{B6D0A5FB-213A-47E3-91F7-49A240546DA5}"/>
                  </a:ext>
                </a:extLst>
              </p14:cNvPr>
              <p14:cNvContentPartPr/>
              <p14:nvPr/>
            </p14:nvContentPartPr>
            <p14:xfrm>
              <a:off x="1531005" y="3370102"/>
              <a:ext cx="1154160" cy="117720"/>
            </p14:xfrm>
          </p:contentPart>
        </mc:Choice>
        <mc:Fallback xmlns="">
          <p:pic>
            <p:nvPicPr>
              <p:cNvPr id="38" name="Mürekkep 37">
                <a:extLst>
                  <a:ext uri="{FF2B5EF4-FFF2-40B4-BE49-F238E27FC236}">
                    <a16:creationId xmlns:a16="http://schemas.microsoft.com/office/drawing/2014/main" id="{B6D0A5FB-213A-47E3-91F7-49A240546DA5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459365" y="3226462"/>
                <a:ext cx="1297800" cy="40536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Metin kutusu 1">
            <a:extLst>
              <a:ext uri="{FF2B5EF4-FFF2-40B4-BE49-F238E27FC236}">
                <a16:creationId xmlns:a16="http://schemas.microsoft.com/office/drawing/2014/main" id="{D7790B1E-F8F1-4659-B720-55C7B4F9AFA9}"/>
              </a:ext>
            </a:extLst>
          </p:cNvPr>
          <p:cNvSpPr txBox="1"/>
          <p:nvPr/>
        </p:nvSpPr>
        <p:spPr>
          <a:xfrm>
            <a:off x="596108" y="1165"/>
            <a:ext cx="3852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chemeClr val="accent2"/>
                </a:solidFill>
              </a:rPr>
              <a:t>İcap Nöbetleri </a:t>
            </a:r>
          </a:p>
        </p:txBody>
      </p:sp>
    </p:spTree>
    <p:extLst>
      <p:ext uri="{BB962C8B-B14F-4D97-AF65-F5344CB8AC3E}">
        <p14:creationId xmlns:p14="http://schemas.microsoft.com/office/powerpoint/2010/main" val="1287856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b="-1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metin içeren bir resim&#10;&#10;Açıklama otomatik olarak oluşturuldu">
            <a:extLst>
              <a:ext uri="{FF2B5EF4-FFF2-40B4-BE49-F238E27FC236}">
                <a16:creationId xmlns:a16="http://schemas.microsoft.com/office/drawing/2014/main" id="{1277B52C-9EBF-A349-8362-9C4846941E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56" b="22276"/>
          <a:stretch/>
        </p:blipFill>
        <p:spPr>
          <a:xfrm>
            <a:off x="140677" y="1605775"/>
            <a:ext cx="11910645" cy="1232210"/>
          </a:xfrm>
          <a:prstGeom prst="rect">
            <a:avLst/>
          </a:prstGeom>
        </p:spPr>
      </p:pic>
      <p:pic>
        <p:nvPicPr>
          <p:cNvPr id="7" name="Resim 6" descr="metin içeren bir resim&#10;&#10;Açıklama otomatik olarak oluşturuldu">
            <a:extLst>
              <a:ext uri="{FF2B5EF4-FFF2-40B4-BE49-F238E27FC236}">
                <a16:creationId xmlns:a16="http://schemas.microsoft.com/office/drawing/2014/main" id="{FFBF6AD8-0841-45D9-8FFC-63BE38BF2A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61" b="-1"/>
          <a:stretch/>
        </p:blipFill>
        <p:spPr>
          <a:xfrm rot="10800000">
            <a:off x="140675" y="3802566"/>
            <a:ext cx="11910644" cy="16726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Mürekkep 7">
                <a:extLst>
                  <a:ext uri="{FF2B5EF4-FFF2-40B4-BE49-F238E27FC236}">
                    <a16:creationId xmlns:a16="http://schemas.microsoft.com/office/drawing/2014/main" id="{7D6EEFF9-6E19-44D6-BDA2-63FDEF2D463E}"/>
                  </a:ext>
                </a:extLst>
              </p14:cNvPr>
              <p14:cNvContentPartPr/>
              <p14:nvPr/>
            </p14:nvContentPartPr>
            <p14:xfrm>
              <a:off x="7013906" y="1873177"/>
              <a:ext cx="3601440" cy="34200"/>
            </p14:xfrm>
          </p:contentPart>
        </mc:Choice>
        <mc:Fallback xmlns="">
          <p:pic>
            <p:nvPicPr>
              <p:cNvPr id="8" name="Mürekkep 7">
                <a:extLst>
                  <a:ext uri="{FF2B5EF4-FFF2-40B4-BE49-F238E27FC236}">
                    <a16:creationId xmlns:a16="http://schemas.microsoft.com/office/drawing/2014/main" id="{7D6EEFF9-6E19-44D6-BDA2-63FDEF2D46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78266" y="1801177"/>
                <a:ext cx="367308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Mürekkep 9">
                <a:extLst>
                  <a:ext uri="{FF2B5EF4-FFF2-40B4-BE49-F238E27FC236}">
                    <a16:creationId xmlns:a16="http://schemas.microsoft.com/office/drawing/2014/main" id="{A00A9ED9-8114-43F0-B4B1-56C0A4350295}"/>
                  </a:ext>
                </a:extLst>
              </p14:cNvPr>
              <p14:cNvContentPartPr/>
              <p14:nvPr/>
            </p14:nvContentPartPr>
            <p14:xfrm>
              <a:off x="1069946" y="2162257"/>
              <a:ext cx="10481400" cy="113760"/>
            </p14:xfrm>
          </p:contentPart>
        </mc:Choice>
        <mc:Fallback xmlns="">
          <p:pic>
            <p:nvPicPr>
              <p:cNvPr id="10" name="Mürekkep 9">
                <a:extLst>
                  <a:ext uri="{FF2B5EF4-FFF2-40B4-BE49-F238E27FC236}">
                    <a16:creationId xmlns:a16="http://schemas.microsoft.com/office/drawing/2014/main" id="{A00A9ED9-8114-43F0-B4B1-56C0A435029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3946" y="2090257"/>
                <a:ext cx="1055304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Mürekkep 10">
                <a:extLst>
                  <a:ext uri="{FF2B5EF4-FFF2-40B4-BE49-F238E27FC236}">
                    <a16:creationId xmlns:a16="http://schemas.microsoft.com/office/drawing/2014/main" id="{CDD28A4D-2C46-480D-9EC8-FA3104A5BCF5}"/>
                  </a:ext>
                </a:extLst>
              </p14:cNvPr>
              <p14:cNvContentPartPr/>
              <p14:nvPr/>
            </p14:nvContentPartPr>
            <p14:xfrm>
              <a:off x="8385146" y="2151097"/>
              <a:ext cx="3144240" cy="101880"/>
            </p14:xfrm>
          </p:contentPart>
        </mc:Choice>
        <mc:Fallback xmlns="">
          <p:pic>
            <p:nvPicPr>
              <p:cNvPr id="11" name="Mürekkep 10">
                <a:extLst>
                  <a:ext uri="{FF2B5EF4-FFF2-40B4-BE49-F238E27FC236}">
                    <a16:creationId xmlns:a16="http://schemas.microsoft.com/office/drawing/2014/main" id="{CDD28A4D-2C46-480D-9EC8-FA3104A5BCF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49506" y="2079457"/>
                <a:ext cx="321588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Mürekkep 11">
                <a:extLst>
                  <a:ext uri="{FF2B5EF4-FFF2-40B4-BE49-F238E27FC236}">
                    <a16:creationId xmlns:a16="http://schemas.microsoft.com/office/drawing/2014/main" id="{9502248D-A9BE-4C3F-ADB4-6558C57DAD91}"/>
                  </a:ext>
                </a:extLst>
              </p14:cNvPr>
              <p14:cNvContentPartPr/>
              <p14:nvPr/>
            </p14:nvContentPartPr>
            <p14:xfrm>
              <a:off x="1032146" y="2463577"/>
              <a:ext cx="4630680" cy="79560"/>
            </p14:xfrm>
          </p:contentPart>
        </mc:Choice>
        <mc:Fallback xmlns="">
          <p:pic>
            <p:nvPicPr>
              <p:cNvPr id="12" name="Mürekkep 11">
                <a:extLst>
                  <a:ext uri="{FF2B5EF4-FFF2-40B4-BE49-F238E27FC236}">
                    <a16:creationId xmlns:a16="http://schemas.microsoft.com/office/drawing/2014/main" id="{9502248D-A9BE-4C3F-ADB4-6558C57DAD9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96146" y="2391577"/>
                <a:ext cx="470232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Mürekkep 12">
                <a:extLst>
                  <a:ext uri="{FF2B5EF4-FFF2-40B4-BE49-F238E27FC236}">
                    <a16:creationId xmlns:a16="http://schemas.microsoft.com/office/drawing/2014/main" id="{0272980C-2E62-487B-8551-B356942538B2}"/>
                  </a:ext>
                </a:extLst>
              </p14:cNvPr>
              <p14:cNvContentPartPr/>
              <p14:nvPr/>
            </p14:nvContentPartPr>
            <p14:xfrm>
              <a:off x="612606" y="3968737"/>
              <a:ext cx="10566360" cy="123840"/>
            </p14:xfrm>
          </p:contentPart>
        </mc:Choice>
        <mc:Fallback xmlns="">
          <p:pic>
            <p:nvPicPr>
              <p:cNvPr id="13" name="Mürekkep 12">
                <a:extLst>
                  <a:ext uri="{FF2B5EF4-FFF2-40B4-BE49-F238E27FC236}">
                    <a16:creationId xmlns:a16="http://schemas.microsoft.com/office/drawing/2014/main" id="{0272980C-2E62-487B-8551-B356942538B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6966" y="3897097"/>
                <a:ext cx="1063800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Mürekkep 13">
                <a:extLst>
                  <a:ext uri="{FF2B5EF4-FFF2-40B4-BE49-F238E27FC236}">
                    <a16:creationId xmlns:a16="http://schemas.microsoft.com/office/drawing/2014/main" id="{C476BCFF-BAEE-42D7-AED2-08B2A523E30D}"/>
                  </a:ext>
                </a:extLst>
              </p14:cNvPr>
              <p14:cNvContentPartPr/>
              <p14:nvPr/>
            </p14:nvContentPartPr>
            <p14:xfrm>
              <a:off x="3155286" y="3991777"/>
              <a:ext cx="1969920" cy="23400"/>
            </p14:xfrm>
          </p:contentPart>
        </mc:Choice>
        <mc:Fallback xmlns="">
          <p:pic>
            <p:nvPicPr>
              <p:cNvPr id="14" name="Mürekkep 13">
                <a:extLst>
                  <a:ext uri="{FF2B5EF4-FFF2-40B4-BE49-F238E27FC236}">
                    <a16:creationId xmlns:a16="http://schemas.microsoft.com/office/drawing/2014/main" id="{C476BCFF-BAEE-42D7-AED2-08B2A523E30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119646" y="3919777"/>
                <a:ext cx="204156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" name="Mürekkep 14">
                <a:extLst>
                  <a:ext uri="{FF2B5EF4-FFF2-40B4-BE49-F238E27FC236}">
                    <a16:creationId xmlns:a16="http://schemas.microsoft.com/office/drawing/2014/main" id="{503E2F80-12B2-4C68-93C9-6074ED985169}"/>
                  </a:ext>
                </a:extLst>
              </p14:cNvPr>
              <p14:cNvContentPartPr/>
              <p14:nvPr/>
            </p14:nvContentPartPr>
            <p14:xfrm>
              <a:off x="646086" y="4091137"/>
              <a:ext cx="7243200" cy="180720"/>
            </p14:xfrm>
          </p:contentPart>
        </mc:Choice>
        <mc:Fallback xmlns="">
          <p:pic>
            <p:nvPicPr>
              <p:cNvPr id="15" name="Mürekkep 14">
                <a:extLst>
                  <a:ext uri="{FF2B5EF4-FFF2-40B4-BE49-F238E27FC236}">
                    <a16:creationId xmlns:a16="http://schemas.microsoft.com/office/drawing/2014/main" id="{503E2F80-12B2-4C68-93C9-6074ED98516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10446" y="4019497"/>
                <a:ext cx="7314840" cy="32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337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k 4">
            <a:extLst>
              <a:ext uri="{FF2B5EF4-FFF2-40B4-BE49-F238E27FC236}">
                <a16:creationId xmlns:a16="http://schemas.microsoft.com/office/drawing/2014/main" id="{CD381FBE-D5A7-4783-B4EF-AF652C1128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4212484"/>
              </p:ext>
            </p:extLst>
          </p:nvPr>
        </p:nvGraphicFramePr>
        <p:xfrm>
          <a:off x="0" y="0"/>
          <a:ext cx="12192000" cy="6326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Resim 6">
            <a:extLst>
              <a:ext uri="{FF2B5EF4-FFF2-40B4-BE49-F238E27FC236}">
                <a16:creationId xmlns:a16="http://schemas.microsoft.com/office/drawing/2014/main" id="{B25EDE5F-DF45-440D-B09C-96C598FC8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051" y="90831"/>
            <a:ext cx="1823183" cy="1693836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98052526-6A04-4475-B9AC-E80C8CBD01BD}"/>
              </a:ext>
            </a:extLst>
          </p:cNvPr>
          <p:cNvSpPr txBox="1"/>
          <p:nvPr/>
        </p:nvSpPr>
        <p:spPr>
          <a:xfrm>
            <a:off x="10167077" y="3429000"/>
            <a:ext cx="2447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rgbClr val="FF0000"/>
                </a:solidFill>
              </a:rPr>
              <a:t>400??? </a:t>
            </a:r>
          </a:p>
        </p:txBody>
      </p:sp>
    </p:spTree>
    <p:extLst>
      <p:ext uri="{BB962C8B-B14F-4D97-AF65-F5344CB8AC3E}">
        <p14:creationId xmlns:p14="http://schemas.microsoft.com/office/powerpoint/2010/main" val="601753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08D1DD97-A400-45CA-AFDD-50D9F3926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"/>
            <a:ext cx="768096" cy="6221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kişi, adam, duvar, iç mekan içeren bir resim&#10;&#10;Açıklama otomatik olarak oluşturuldu">
            <a:extLst>
              <a:ext uri="{FF2B5EF4-FFF2-40B4-BE49-F238E27FC236}">
                <a16:creationId xmlns:a16="http://schemas.microsoft.com/office/drawing/2014/main" id="{EB188E44-C1CD-4FB4-A5A5-D8A615B0B1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2" r="-2" b="37191"/>
          <a:stretch/>
        </p:blipFill>
        <p:spPr>
          <a:xfrm>
            <a:off x="6088089" y="3264090"/>
            <a:ext cx="6103911" cy="2957250"/>
          </a:xfrm>
          <a:prstGeom prst="rect">
            <a:avLst/>
          </a:prstGeom>
        </p:spPr>
      </p:pic>
      <p:pic>
        <p:nvPicPr>
          <p:cNvPr id="3" name="Resim 2" descr="kişi, poz içeren bir resim&#10;&#10;Açıklama otomatik olarak oluşturuldu">
            <a:extLst>
              <a:ext uri="{FF2B5EF4-FFF2-40B4-BE49-F238E27FC236}">
                <a16:creationId xmlns:a16="http://schemas.microsoft.com/office/drawing/2014/main" id="{CC1126FC-3DD9-4291-9978-A8202C9874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1" r="-1" b="51321"/>
          <a:stretch/>
        </p:blipFill>
        <p:spPr>
          <a:xfrm>
            <a:off x="926036" y="9"/>
            <a:ext cx="727991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04A82B4-1788-4161-90CE-D286F79B1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41417" y="1"/>
            <a:ext cx="3850583" cy="31169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A2A339-30F2-44AF-A8FD-0812F517F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6036" y="4069422"/>
            <a:ext cx="5001186" cy="21519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0E22F31-5339-4C0C-9306-1FB2AAE86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D104D45-72E3-4F72-8494-4401DA96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0670E19-68D6-4C9A-8177-19FF4E0BE0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283" y="241541"/>
            <a:ext cx="3312543" cy="263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109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0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Rectangle 22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3" name="Straight Connector 24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26">
            <a:extLst>
              <a:ext uri="{FF2B5EF4-FFF2-40B4-BE49-F238E27FC236}">
                <a16:creationId xmlns:a16="http://schemas.microsoft.com/office/drawing/2014/main" id="{90AA6468-80AC-4DDF-9CFB-C7A9507E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E3B17EE0-A166-4C36-9CF1-516FBC7C22FA}"/>
              </a:ext>
            </a:extLst>
          </p:cNvPr>
          <p:cNvSpPr txBox="1"/>
          <p:nvPr/>
        </p:nvSpPr>
        <p:spPr>
          <a:xfrm>
            <a:off x="221725" y="1414844"/>
            <a:ext cx="4427034" cy="2926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26 </a:t>
            </a:r>
            <a:r>
              <a:rPr lang="en-US" sz="48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Ağustos</a:t>
            </a:r>
            <a:r>
              <a:rPr lang="en-US" sz="48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2022</a:t>
            </a:r>
            <a:endParaRPr lang="tr-TR" sz="4800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48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100. Yılda </a:t>
            </a:r>
            <a:r>
              <a:rPr lang="en-US" sz="48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Kocatepe’de</a:t>
            </a:r>
            <a:r>
              <a:rPr lang="en-US" sz="48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buluşalım</a:t>
            </a:r>
            <a:r>
              <a:rPr lang="en-US" sz="48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7" name="Resim 6" descr="metin içeren bir resim&#10;&#10;Açıklama otomatik olarak oluşturuldu">
            <a:extLst>
              <a:ext uri="{FF2B5EF4-FFF2-40B4-BE49-F238E27FC236}">
                <a16:creationId xmlns:a16="http://schemas.microsoft.com/office/drawing/2014/main" id="{F1CDCA2F-F5EB-443A-A0BB-C0106AFF22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1" r="-2" b="12310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35" name="Rectangle 28">
            <a:extLst>
              <a:ext uri="{FF2B5EF4-FFF2-40B4-BE49-F238E27FC236}">
                <a16:creationId xmlns:a16="http://schemas.microsoft.com/office/drawing/2014/main" id="{4AB900CC-5074-4746-A1A4-AF640455B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8984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3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F21204E-61C2-423F-AF65-902D17EEFB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790" r="-2" b="-2"/>
          <a:stretch/>
        </p:blipFill>
        <p:spPr>
          <a:xfrm>
            <a:off x="321734" y="321733"/>
            <a:ext cx="5674894" cy="303084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A1DF7885-CCA5-49B3-BD92-88D333CC98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970" r="-1" b="25529"/>
          <a:stretch/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FB044562-C9DA-487E-9EDB-82A5BC2885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" r="2683" b="-2"/>
          <a:stretch/>
        </p:blipFill>
        <p:spPr>
          <a:xfrm>
            <a:off x="3159553" y="3514855"/>
            <a:ext cx="2837076" cy="2785951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1EF66111-3472-44EA-94B7-D488FED9CF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83" r="-3" b="963"/>
          <a:stretch/>
        </p:blipFill>
        <p:spPr>
          <a:xfrm>
            <a:off x="6195373" y="321733"/>
            <a:ext cx="5674892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525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7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0" name="Straight Connector 11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3" descr="Roket fırlatma">
            <a:extLst>
              <a:ext uri="{FF2B5EF4-FFF2-40B4-BE49-F238E27FC236}">
                <a16:creationId xmlns:a16="http://schemas.microsoft.com/office/drawing/2014/main" id="{D25FC42C-B28F-4CF2-8E31-30FD4C4620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42" name="Straight Connector 13">
            <a:extLst>
              <a:ext uri="{FF2B5EF4-FFF2-40B4-BE49-F238E27FC236}">
                <a16:creationId xmlns:a16="http://schemas.microsoft.com/office/drawing/2014/main" id="{45549E29-E797-4A00-B030-3AB01640C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3404235F-9596-42BE-B2FC-94D37B94E5CC}"/>
              </a:ext>
            </a:extLst>
          </p:cNvPr>
          <p:cNvSpPr txBox="1"/>
          <p:nvPr/>
        </p:nvSpPr>
        <p:spPr>
          <a:xfrm>
            <a:off x="1097280" y="1326708"/>
            <a:ext cx="10058400" cy="4542386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u="sng" dirty="0"/>
              <a:t>KURUCULAR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4000" u="sng" dirty="0"/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/>
              <a:t>1)</a:t>
            </a:r>
            <a:r>
              <a:rPr lang="en-US" sz="4000" dirty="0" err="1"/>
              <a:t>Gülşat</a:t>
            </a:r>
            <a:r>
              <a:rPr lang="en-US" sz="4000" dirty="0"/>
              <a:t> AYDIN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/>
              <a:t>2)</a:t>
            </a:r>
            <a:r>
              <a:rPr lang="en-US" sz="4000" dirty="0" err="1"/>
              <a:t>Seralp</a:t>
            </a:r>
            <a:r>
              <a:rPr lang="en-US" sz="4000" dirty="0"/>
              <a:t> GÜNER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/>
              <a:t>3)</a:t>
            </a:r>
            <a:r>
              <a:rPr lang="en-US" sz="4000" dirty="0" err="1"/>
              <a:t>Hüriyet</a:t>
            </a:r>
            <a:r>
              <a:rPr lang="en-US" sz="4000" dirty="0"/>
              <a:t> ERSAYIN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/>
              <a:t>4)</a:t>
            </a:r>
            <a:r>
              <a:rPr lang="en-US" sz="4000" dirty="0" err="1"/>
              <a:t>Ömer</a:t>
            </a:r>
            <a:r>
              <a:rPr lang="en-US" sz="4000" dirty="0"/>
              <a:t> ŞAŞMAZ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/>
              <a:t>5)Ali </a:t>
            </a:r>
            <a:r>
              <a:rPr lang="en-US" sz="4000" dirty="0" err="1"/>
              <a:t>Ekber</a:t>
            </a:r>
            <a:r>
              <a:rPr lang="en-US" sz="4000" dirty="0"/>
              <a:t> ÇİÇEK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/>
              <a:t>6)</a:t>
            </a:r>
            <a:r>
              <a:rPr lang="en-US" sz="4000" dirty="0" err="1"/>
              <a:t>Celal</a:t>
            </a:r>
            <a:r>
              <a:rPr lang="en-US" sz="4000" dirty="0"/>
              <a:t> AKSOY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4000" dirty="0"/>
              <a:t>7)</a:t>
            </a:r>
            <a:r>
              <a:rPr lang="en-US" sz="4000" dirty="0" err="1"/>
              <a:t>Cumhur</a:t>
            </a:r>
            <a:r>
              <a:rPr lang="en-US" sz="4000" dirty="0"/>
              <a:t> BEZSATAN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dirty="0"/>
          </a:p>
        </p:txBody>
      </p:sp>
      <p:sp>
        <p:nvSpPr>
          <p:cNvPr id="43" name="Rectangle 15">
            <a:extLst>
              <a:ext uri="{FF2B5EF4-FFF2-40B4-BE49-F238E27FC236}">
                <a16:creationId xmlns:a16="http://schemas.microsoft.com/office/drawing/2014/main" id="{C609E9FA-BDDE-45C4-8F5E-974D4208D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17">
            <a:extLst>
              <a:ext uri="{FF2B5EF4-FFF2-40B4-BE49-F238E27FC236}">
                <a16:creationId xmlns:a16="http://schemas.microsoft.com/office/drawing/2014/main" id="{7737E529-E43B-4948-B3C4-7F6B806FC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DD1876C-B0D5-4538-AB95-975913DA5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6368" y="0"/>
            <a:ext cx="1919267" cy="173879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D8E4E848-007D-4914-B9AA-FB36AF37EB19}"/>
              </a:ext>
            </a:extLst>
          </p:cNvPr>
          <p:cNvSpPr txBox="1"/>
          <p:nvPr/>
        </p:nvSpPr>
        <p:spPr>
          <a:xfrm>
            <a:off x="7509310" y="1736897"/>
            <a:ext cx="3907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/>
              <a:t>*</a:t>
            </a:r>
            <a:r>
              <a:rPr lang="tr-TR" sz="4000" dirty="0" err="1"/>
              <a:t>Bingür</a:t>
            </a:r>
            <a:r>
              <a:rPr lang="tr-TR" sz="4000" dirty="0"/>
              <a:t> SÖNMEZ</a:t>
            </a:r>
          </a:p>
        </p:txBody>
      </p:sp>
    </p:spTree>
    <p:extLst>
      <p:ext uri="{BB962C8B-B14F-4D97-AF65-F5344CB8AC3E}">
        <p14:creationId xmlns:p14="http://schemas.microsoft.com/office/powerpoint/2010/main" val="1885463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2000"/>
            <a:lum/>
          </a:blip>
          <a:srcRect/>
          <a:stretch>
            <a:fillRect l="18000"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BCBDEA9A-8630-4DF5-AF5E-541EC0ABC245}"/>
              </a:ext>
            </a:extLst>
          </p:cNvPr>
          <p:cNvSpPr txBox="1"/>
          <p:nvPr/>
        </p:nvSpPr>
        <p:spPr>
          <a:xfrm>
            <a:off x="508001" y="441256"/>
            <a:ext cx="50292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u="sng" dirty="0">
                <a:latin typeface="Algerian" panose="04020705040A02060702" pitchFamily="82" charset="0"/>
              </a:rPr>
              <a:t>BAŞKANLARIMIZ</a:t>
            </a:r>
          </a:p>
          <a:p>
            <a:endParaRPr lang="tr-TR" sz="3600" u="sng" dirty="0">
              <a:latin typeface="Algerian" panose="04020705040A02060702" pitchFamily="82" charset="0"/>
            </a:endParaRPr>
          </a:p>
          <a:p>
            <a:r>
              <a:rPr lang="tr-TR" sz="3200" dirty="0"/>
              <a:t>1)</a:t>
            </a:r>
            <a:r>
              <a:rPr lang="tr-TR" sz="3200" dirty="0" err="1"/>
              <a:t>Gülşat</a:t>
            </a:r>
            <a:r>
              <a:rPr lang="tr-TR" sz="3200" dirty="0"/>
              <a:t> AYDIN</a:t>
            </a:r>
          </a:p>
          <a:p>
            <a:r>
              <a:rPr lang="tr-TR" sz="3200" dirty="0"/>
              <a:t>2)Ali Ekber ÇİÇEK</a:t>
            </a:r>
          </a:p>
          <a:p>
            <a:r>
              <a:rPr lang="tr-TR" sz="3200" dirty="0"/>
              <a:t>3</a:t>
            </a:r>
            <a:r>
              <a:rPr lang="tr-TR" sz="3200"/>
              <a:t>)Hürriyet </a:t>
            </a:r>
            <a:r>
              <a:rPr lang="tr-TR" sz="3200" dirty="0"/>
              <a:t>ERSAYIN</a:t>
            </a:r>
          </a:p>
          <a:p>
            <a:r>
              <a:rPr lang="tr-TR" sz="3200" dirty="0"/>
              <a:t>4)Celal AKSOY</a:t>
            </a:r>
          </a:p>
          <a:p>
            <a:r>
              <a:rPr lang="tr-TR" sz="3200" dirty="0"/>
              <a:t>5)Mehmet AKİL</a:t>
            </a:r>
          </a:p>
          <a:p>
            <a:r>
              <a:rPr lang="tr-TR" sz="3200" dirty="0"/>
              <a:t>6)Tamer SARI</a:t>
            </a:r>
          </a:p>
          <a:p>
            <a:r>
              <a:rPr lang="tr-TR" sz="3200" dirty="0"/>
              <a:t>7)Nuran AY</a:t>
            </a:r>
          </a:p>
          <a:p>
            <a:r>
              <a:rPr lang="tr-TR" sz="3200" dirty="0"/>
              <a:t>8)Semih Ufuk TEZEREN </a:t>
            </a:r>
          </a:p>
          <a:p>
            <a:r>
              <a:rPr lang="tr-TR" sz="3200" dirty="0"/>
              <a:t>9)Ahmet Ali ÇOBAN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BF2AD97-B8C2-4E60-A949-D9AB5DCE4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1100" y="428623"/>
            <a:ext cx="2978707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97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F43A89-FF65-44A9-BE4C-DC7389FF9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BC4341-33FB-4D46-A7B4-62039B616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394C5B-B8DE-4221-8CA4-A30237DB3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 descr="kişi, iç mekan, otomat içeren bir resim&#10;&#10;Açıklama otomatik olarak oluşturuldu">
            <a:extLst>
              <a:ext uri="{FF2B5EF4-FFF2-40B4-BE49-F238E27FC236}">
                <a16:creationId xmlns:a16="http://schemas.microsoft.com/office/drawing/2014/main" id="{5E12D08A-84BE-411C-9248-5594F88D95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29" r="-1" b="6480"/>
          <a:stretch/>
        </p:blipFill>
        <p:spPr>
          <a:xfrm>
            <a:off x="842772" y="841248"/>
            <a:ext cx="10506456" cy="51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6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DD85225-4221-4672-B1DE-C34BFFF5F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35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9BDF2B2-88CC-42AF-8032-7C933F2FA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9180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FB55C46-EDB8-4EC2-AD52-94B111D3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9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BCD2D517-BC35-4439-AC31-06DF764F2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3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2DD3F846-0483-40F5-A881-0C1AD2A0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BAB1AB6-04AF-4B17-AD40-F714B7406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408839" y="801793"/>
            <a:ext cx="9374322" cy="5273056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AF1528A5-4820-4BDA-8FB0-B8278EF22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4423" y="4550717"/>
            <a:ext cx="1688738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84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F43A89-FF65-44A9-BE4C-DC7389FF9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BC4341-33FB-4D46-A7B4-62039B616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394C5B-B8DE-4221-8CA4-A30237DB3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69C63AD9-685F-40B8-974D-DB47DE936A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3955"/>
          <a:stretch/>
        </p:blipFill>
        <p:spPr>
          <a:xfrm>
            <a:off x="842772" y="841248"/>
            <a:ext cx="10506456" cy="51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26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FF43A89-FF65-44A9-BE4C-DC7389FF9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BC4341-33FB-4D46-A7B4-62039B616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394C5B-B8DE-4221-8CA4-A30237DB3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A7C4C23B-8ADC-4E16-BBFC-1AB5DCF7FA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9" r="-1" b="28837"/>
          <a:stretch/>
        </p:blipFill>
        <p:spPr>
          <a:xfrm>
            <a:off x="842772" y="841248"/>
            <a:ext cx="10506456" cy="51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9207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C57DF8B0AA8D2540BEA35E3E3E984995" ma:contentTypeVersion="5" ma:contentTypeDescription="Yeni belge oluşturun." ma:contentTypeScope="" ma:versionID="e927ecaae67b2f7dc95f617c877bdcdc">
  <xsd:schema xmlns:xsd="http://www.w3.org/2001/XMLSchema" xmlns:xs="http://www.w3.org/2001/XMLSchema" xmlns:p="http://schemas.microsoft.com/office/2006/metadata/properties" xmlns:ns3="5369218f-e3fd-4a8e-85a8-4cf39a83b766" xmlns:ns4="f02f95d0-64e5-4b3d-9e9b-aa622f6fcb17" targetNamespace="http://schemas.microsoft.com/office/2006/metadata/properties" ma:root="true" ma:fieldsID="47aa7d3ef5c535e2a76a34ade1cbb38d" ns3:_="" ns4:_="">
    <xsd:import namespace="5369218f-e3fd-4a8e-85a8-4cf39a83b766"/>
    <xsd:import namespace="f02f95d0-64e5-4b3d-9e9b-aa622f6fcb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69218f-e3fd-4a8e-85a8-4cf39a83b7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f95d0-64e5-4b3d-9e9b-aa622f6fc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ylaşılanl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Ayrıntıları ile Paylaşıld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İpucu Paylaşımı Karması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763DA9-92BE-48BE-9C24-60A79A126F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69218f-e3fd-4a8e-85a8-4cf39a83b766"/>
    <ds:schemaRef ds:uri="f02f95d0-64e5-4b3d-9e9b-aa622f6fcb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27BE76-7248-4DA1-8377-B112D9F230C2}">
  <ds:schemaRefs>
    <ds:schemaRef ds:uri="http://schemas.microsoft.com/office/2006/documentManagement/types"/>
    <ds:schemaRef ds:uri="http://purl.org/dc/dcmitype/"/>
    <ds:schemaRef ds:uri="f02f95d0-64e5-4b3d-9e9b-aa622f6fcb17"/>
    <ds:schemaRef ds:uri="http://schemas.microsoft.com/office/infopath/2007/PartnerControls"/>
    <ds:schemaRef ds:uri="http://purl.org/dc/terms/"/>
    <ds:schemaRef ds:uri="http://www.w3.org/XML/1998/namespace"/>
    <ds:schemaRef ds:uri="5369218f-e3fd-4a8e-85a8-4cf39a83b766"/>
    <ds:schemaRef ds:uri="http://schemas.microsoft.com/office/2006/metadata/propertie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F73DC59-6DA5-40B9-815D-1D813E64B2B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1323</TotalTime>
  <Words>434</Words>
  <Application>Microsoft Office PowerPoint</Application>
  <PresentationFormat>Geniş ekran</PresentationFormat>
  <Paragraphs>132</Paragraphs>
  <Slides>41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41</vt:i4>
      </vt:variant>
    </vt:vector>
  </HeadingPairs>
  <TitlesOfParts>
    <vt:vector size="48" baseType="lpstr">
      <vt:lpstr>Algerian</vt:lpstr>
      <vt:lpstr>Arial</vt:lpstr>
      <vt:lpstr>Calibri</vt:lpstr>
      <vt:lpstr>Calibri Light</vt:lpstr>
      <vt:lpstr>Times New Roman</vt:lpstr>
      <vt:lpstr>Geçmişe bakış</vt:lpstr>
      <vt:lpstr>Office Teması</vt:lpstr>
      <vt:lpstr>Perfüzyonistler Derneği  VI. Perfüzyon Sempozyumu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Perfüzyonistler Derneği  Adana Bölge Eğitim Toplantısı</dc:title>
  <dc:creator>Doganay Onal</dc:creator>
  <cp:lastModifiedBy>ZEKI YUNCU</cp:lastModifiedBy>
  <cp:revision>14</cp:revision>
  <dcterms:created xsi:type="dcterms:W3CDTF">2021-06-03T09:04:01Z</dcterms:created>
  <dcterms:modified xsi:type="dcterms:W3CDTF">2021-11-07T06:20:39Z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0x010100C57DF8B0AA8D2540BEA35E3E3E984995</vt:lpwstr>
  </property>
</Properties>
</file>