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omments/comment2.xml" ContentType="application/vnd.openxmlformats-officedocument.presentationml.comments+xml"/>
  <Override PartName="/ppt/notesSlides/notesSlide2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7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8"/>
  </p:notesMasterIdLst>
  <p:sldIdLst>
    <p:sldId id="359" r:id="rId3"/>
    <p:sldId id="361" r:id="rId4"/>
    <p:sldId id="259" r:id="rId5"/>
    <p:sldId id="283" r:id="rId6"/>
    <p:sldId id="266" r:id="rId7"/>
    <p:sldId id="322" r:id="rId8"/>
    <p:sldId id="360" r:id="rId9"/>
    <p:sldId id="321" r:id="rId10"/>
    <p:sldId id="262" r:id="rId11"/>
    <p:sldId id="265" r:id="rId12"/>
    <p:sldId id="264" r:id="rId13"/>
    <p:sldId id="270" r:id="rId14"/>
    <p:sldId id="304" r:id="rId15"/>
    <p:sldId id="344" r:id="rId16"/>
    <p:sldId id="297" r:id="rId17"/>
    <p:sldId id="347" r:id="rId18"/>
    <p:sldId id="287" r:id="rId19"/>
    <p:sldId id="353" r:id="rId20"/>
    <p:sldId id="348" r:id="rId21"/>
    <p:sldId id="364" r:id="rId22"/>
    <p:sldId id="354" r:id="rId23"/>
    <p:sldId id="350" r:id="rId24"/>
    <p:sldId id="375" r:id="rId25"/>
    <p:sldId id="374" r:id="rId26"/>
    <p:sldId id="362" r:id="rId27"/>
    <p:sldId id="355" r:id="rId28"/>
    <p:sldId id="365" r:id="rId29"/>
    <p:sldId id="371" r:id="rId30"/>
    <p:sldId id="358" r:id="rId31"/>
    <p:sldId id="370" r:id="rId32"/>
    <p:sldId id="369" r:id="rId33"/>
    <p:sldId id="368" r:id="rId34"/>
    <p:sldId id="373" r:id="rId35"/>
    <p:sldId id="366" r:id="rId36"/>
    <p:sldId id="302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FDAA1E8-2AFF-44C4-AC96-3A151BCFF1E7}">
          <p14:sldIdLst>
            <p14:sldId id="359"/>
            <p14:sldId id="361"/>
            <p14:sldId id="259"/>
            <p14:sldId id="283"/>
            <p14:sldId id="266"/>
            <p14:sldId id="322"/>
          </p14:sldIdLst>
        </p14:section>
        <p14:section name="Untitled Section" id="{B60C7C2C-926B-4DA1-8619-481A2C4DF97E}">
          <p14:sldIdLst>
            <p14:sldId id="360"/>
            <p14:sldId id="321"/>
            <p14:sldId id="262"/>
            <p14:sldId id="265"/>
            <p14:sldId id="264"/>
            <p14:sldId id="270"/>
            <p14:sldId id="304"/>
            <p14:sldId id="344"/>
            <p14:sldId id="297"/>
            <p14:sldId id="347"/>
            <p14:sldId id="287"/>
            <p14:sldId id="353"/>
            <p14:sldId id="348"/>
            <p14:sldId id="364"/>
            <p14:sldId id="354"/>
            <p14:sldId id="350"/>
            <p14:sldId id="375"/>
            <p14:sldId id="374"/>
            <p14:sldId id="362"/>
            <p14:sldId id="355"/>
            <p14:sldId id="365"/>
            <p14:sldId id="371"/>
            <p14:sldId id="358"/>
            <p14:sldId id="370"/>
            <p14:sldId id="369"/>
            <p14:sldId id="368"/>
            <p14:sldId id="373"/>
            <p14:sldId id="366"/>
            <p14:sldId id="30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riyet" initials="h" lastIdx="6" clrIdx="0">
    <p:extLst>
      <p:ext uri="{19B8F6BF-5375-455C-9EA6-DF929625EA0E}">
        <p15:presenceInfo xmlns:p15="http://schemas.microsoft.com/office/powerpoint/2012/main" userId="huriye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925E"/>
    <a:srgbClr val="56CA8D"/>
    <a:srgbClr val="00CC00"/>
    <a:srgbClr val="CCECFF"/>
    <a:srgbClr val="EBF7FB"/>
    <a:srgbClr val="66FF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3" autoAdjust="0"/>
    <p:restoredTop sz="87192" autoAdjust="0"/>
  </p:normalViewPr>
  <p:slideViewPr>
    <p:cSldViewPr snapToGrid="0">
      <p:cViewPr varScale="1">
        <p:scale>
          <a:sx n="99" d="100"/>
          <a:sy n="99" d="100"/>
        </p:scale>
        <p:origin x="97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commentAuthors" Target="commentAuthor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10-24T19:05:01.866" idx="6">
    <p:pos x="7702" y="297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10-18T21:19:02.612" idx="5">
    <p:pos x="7239" y="502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2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9.xml"/><Relationship Id="rId2" Type="http://schemas.openxmlformats.org/officeDocument/2006/relationships/image" Target="../media/image54.svg"/><Relationship Id="rId1" Type="http://schemas.openxmlformats.org/officeDocument/2006/relationships/image" Target="../media/image53.png"/><Relationship Id="rId6" Type="http://schemas.openxmlformats.org/officeDocument/2006/relationships/slide" Target="../slides/slide20.xml"/><Relationship Id="rId5" Type="http://schemas.openxmlformats.org/officeDocument/2006/relationships/image" Target="../media/image55.png"/><Relationship Id="rId4" Type="http://schemas.openxmlformats.org/officeDocument/2006/relationships/slide" Target="../slides/slide18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37.png"/><Relationship Id="rId1" Type="http://schemas.openxmlformats.org/officeDocument/2006/relationships/image" Target="../media/image64.png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5.pn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91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2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svg"/><Relationship Id="rId1" Type="http://schemas.openxmlformats.org/officeDocument/2006/relationships/image" Target="../media/image53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37.png"/><Relationship Id="rId1" Type="http://schemas.openxmlformats.org/officeDocument/2006/relationships/image" Target="../media/image64.png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5.pn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9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7E8396-CC8F-4F28-9D30-857C40CFAD6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FA1B303-F59C-4893-A79F-4022E7F32F23}">
      <dgm:prSet phldrT="[Text]"/>
      <dgm:spPr>
        <a:gradFill rotWithShape="0">
          <a:gsLst>
            <a:gs pos="72000">
              <a:srgbClr val="EBF7FB"/>
            </a:gs>
            <a:gs pos="6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pPr>
            <a:buClrTx/>
            <a:buSzTx/>
          </a:pPr>
          <a:r>
            <a:rPr kumimoji="0" lang="tr-TR" b="0" i="0" u="none" strike="noStrike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Franklin Gothic Book"/>
              <a:ea typeface="+mn-ea"/>
              <a:cs typeface="+mn-cs"/>
            </a:rPr>
            <a:t>   </a:t>
          </a:r>
          <a:r>
            <a:rPr kumimoji="0" lang="tr-TR" b="0" i="0" u="none" strike="noStrike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Çalışan her perfüzyonistin kullandıkları tüm aletler için yeterlilik kursundan         geçmiş olmalı</a:t>
          </a:r>
          <a:r>
            <a:rPr kumimoji="0" lang="en-GB" b="0" i="0" u="none" strike="noStrike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(</a:t>
          </a:r>
          <a:r>
            <a:rPr kumimoji="0" lang="en-GB" b="0" i="0" u="none" strike="noStrike" cap="none" spc="0" normalizeH="0" baseline="0" noProof="0" dirty="0" err="1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sertifi</a:t>
          </a:r>
          <a:r>
            <a:rPr kumimoji="0" lang="tr-TR" b="0" i="0" u="none" strike="noStrike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k</a:t>
          </a:r>
          <a:r>
            <a:rPr kumimoji="0" lang="en-GB" b="0" i="0" u="none" strike="noStrike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a)</a:t>
          </a:r>
          <a:endParaRPr lang="en-GB" dirty="0"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</dgm:t>
    </dgm:pt>
    <dgm:pt modelId="{C8B43F59-A7DA-4B3E-8154-536DD2F4DAE3}" type="parTrans" cxnId="{3BED568D-7143-4108-82A2-5D24788A3D74}">
      <dgm:prSet/>
      <dgm:spPr/>
      <dgm:t>
        <a:bodyPr/>
        <a:lstStyle/>
        <a:p>
          <a:endParaRPr lang="en-GB"/>
        </a:p>
      </dgm:t>
    </dgm:pt>
    <dgm:pt modelId="{482A708B-90E7-4010-9647-01DF6061DE38}" type="sibTrans" cxnId="{3BED568D-7143-4108-82A2-5D24788A3D74}">
      <dgm:prSet/>
      <dgm:spPr/>
      <dgm:t>
        <a:bodyPr/>
        <a:lstStyle/>
        <a:p>
          <a:endParaRPr lang="en-GB"/>
        </a:p>
      </dgm:t>
    </dgm:pt>
    <dgm:pt modelId="{8000832C-7634-4019-A64E-7C738D639AB1}">
      <dgm:prSet phldrT="[Text]"/>
      <dgm:spPr>
        <a:gradFill rotWithShape="0">
          <a:gsLst>
            <a:gs pos="72000">
              <a:srgbClr val="EBF7FB"/>
            </a:gs>
            <a:gs pos="6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pPr>
            <a:buClrTx/>
            <a:buSzTx/>
          </a:pPr>
          <a:r>
            <a:rPr kumimoji="0" lang="tr-TR" b="0" i="0" u="none" strike="noStrike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rPr>
            <a:t> </a:t>
          </a:r>
          <a:r>
            <a:rPr kumimoji="0" lang="en-GB" b="0" i="0" u="none" strike="noStrike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rPr>
            <a:t>Hastaya</a:t>
          </a:r>
          <a:r>
            <a:rPr kumimoji="0" lang="en-GB" b="0" i="0" u="none" strike="noStrike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rPr>
            <a:t> </a:t>
          </a:r>
          <a:r>
            <a:rPr kumimoji="0" lang="en-GB" b="0" i="0" u="none" strike="noStrike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rPr>
            <a:t>zarar</a:t>
          </a:r>
          <a:r>
            <a:rPr kumimoji="0" lang="en-GB" b="0" i="0" u="none" strike="noStrike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rPr>
            <a:t> </a:t>
          </a:r>
          <a:r>
            <a:rPr kumimoji="0" lang="en-GB" b="0" i="0" u="none" strike="noStrike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rPr>
            <a:t>verme</a:t>
          </a:r>
          <a:r>
            <a:rPr kumimoji="0" lang="en-GB" b="0" i="0" u="none" strike="noStrike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rPr>
            <a:t>.</a:t>
          </a:r>
          <a:r>
            <a:rPr kumimoji="0" lang="tr-TR" b="0" i="0" u="none" strike="noStrike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rPr>
            <a:t> </a:t>
          </a:r>
          <a:r>
            <a:rPr kumimoji="0" lang="en-GB" b="0" i="0" u="none" strike="noStrike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" panose="020B0602030504020204" pitchFamily="34" charset="0"/>
              <a:ea typeface="+mn-ea"/>
              <a:cs typeface="+mn-cs"/>
            </a:rPr>
            <a:t>Her hasta </a:t>
          </a:r>
          <a:r>
            <a:rPr kumimoji="0" lang="en-GB" b="0" i="0" u="none" strike="noStrike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" panose="020B0602030504020204" pitchFamily="34" charset="0"/>
              <a:ea typeface="+mn-ea"/>
              <a:cs typeface="+mn-cs"/>
            </a:rPr>
            <a:t>i</a:t>
          </a:r>
          <a:r>
            <a:rPr kumimoji="0" lang="tr-TR" b="0" i="0" u="none" strike="noStrike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" panose="020B0602030504020204" pitchFamily="34" charset="0"/>
              <a:ea typeface="+mn-ea"/>
              <a:cs typeface="+mn-cs"/>
            </a:rPr>
            <a:t>ç</a:t>
          </a:r>
          <a:r>
            <a:rPr kumimoji="0" lang="en-GB" b="0" i="0" u="none" strike="noStrike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" panose="020B0602030504020204" pitchFamily="34" charset="0"/>
              <a:ea typeface="+mn-ea"/>
              <a:cs typeface="+mn-cs"/>
            </a:rPr>
            <a:t>in </a:t>
          </a:r>
          <a:r>
            <a:rPr kumimoji="0" lang="en-GB" b="0" i="0" u="none" strike="noStrike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" panose="020B0602030504020204" pitchFamily="34" charset="0"/>
              <a:ea typeface="+mn-ea"/>
              <a:cs typeface="+mn-cs"/>
            </a:rPr>
            <a:t>en</a:t>
          </a:r>
          <a:r>
            <a:rPr kumimoji="0" lang="en-GB" b="0" i="0" u="none" strike="noStrike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" panose="020B0602030504020204" pitchFamily="34" charset="0"/>
              <a:ea typeface="+mn-ea"/>
              <a:cs typeface="+mn-cs"/>
            </a:rPr>
            <a:t> </a:t>
          </a:r>
          <a:r>
            <a:rPr kumimoji="0" lang="en-GB" b="0" i="0" u="none" strike="noStrike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" panose="020B0602030504020204" pitchFamily="34" charset="0"/>
              <a:ea typeface="+mn-ea"/>
              <a:cs typeface="+mn-cs"/>
            </a:rPr>
            <a:t>iyi</a:t>
          </a:r>
          <a:r>
            <a:rPr kumimoji="0" lang="en-GB" b="0" i="0" u="none" strike="noStrike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" panose="020B0602030504020204" pitchFamily="34" charset="0"/>
              <a:ea typeface="+mn-ea"/>
              <a:cs typeface="+mn-cs"/>
            </a:rPr>
            <a:t> y</a:t>
          </a:r>
          <a:r>
            <a:rPr kumimoji="0" lang="tr-TR" b="0" i="0" u="none" strike="noStrike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" panose="020B0602030504020204" pitchFamily="34" charset="0"/>
              <a:ea typeface="+mn-ea"/>
              <a:cs typeface="+mn-cs"/>
            </a:rPr>
            <a:t>ö</a:t>
          </a:r>
          <a:r>
            <a:rPr kumimoji="0" lang="en-GB" b="0" i="0" u="none" strike="noStrike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" panose="020B0602030504020204" pitchFamily="34" charset="0"/>
              <a:ea typeface="+mn-ea"/>
              <a:cs typeface="+mn-cs"/>
            </a:rPr>
            <a:t>ntem</a:t>
          </a:r>
          <a:endParaRPr lang="en-GB" dirty="0">
            <a:latin typeface="Lucida Sans" panose="020B0602030504020204" pitchFamily="34" charset="0"/>
          </a:endParaRPr>
        </a:p>
      </dgm:t>
    </dgm:pt>
    <dgm:pt modelId="{10966800-B72C-440B-928B-1852B3E2291E}" type="parTrans" cxnId="{F001607E-A02E-4F35-BB84-411F5A5A88C0}">
      <dgm:prSet/>
      <dgm:spPr/>
      <dgm:t>
        <a:bodyPr/>
        <a:lstStyle/>
        <a:p>
          <a:endParaRPr lang="en-GB"/>
        </a:p>
      </dgm:t>
    </dgm:pt>
    <dgm:pt modelId="{89EC0D25-FAD4-46E5-8391-3D7171E72391}" type="sibTrans" cxnId="{F001607E-A02E-4F35-BB84-411F5A5A88C0}">
      <dgm:prSet/>
      <dgm:spPr/>
      <dgm:t>
        <a:bodyPr/>
        <a:lstStyle/>
        <a:p>
          <a:endParaRPr lang="en-GB"/>
        </a:p>
      </dgm:t>
    </dgm:pt>
    <dgm:pt modelId="{2E4C2E5F-B966-4E74-9510-7A5D41C3C0F5}">
      <dgm:prSet phldrT="[Text]"/>
      <dgm:spPr>
        <a:gradFill rotWithShape="0">
          <a:gsLst>
            <a:gs pos="72000">
              <a:srgbClr val="EBF7FB"/>
            </a:gs>
            <a:gs pos="6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tr-TR" dirty="0"/>
            <a:t>     </a:t>
          </a:r>
          <a:r>
            <a:rPr lang="tr-TR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Vakalarda olabilecek acil durumlar  düzenli aralıklarda pratik edilmeli</a:t>
          </a:r>
          <a:endParaRPr lang="en-GB" dirty="0">
            <a:solidFill>
              <a:schemeClr val="tx1"/>
            </a:solidFill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</dgm:t>
    </dgm:pt>
    <dgm:pt modelId="{0B1F37C9-7E25-4FE2-92D5-DA1C7F1F14DB}" type="parTrans" cxnId="{C47FB3FE-D13C-44EC-9648-F4C901132DC8}">
      <dgm:prSet/>
      <dgm:spPr/>
      <dgm:t>
        <a:bodyPr/>
        <a:lstStyle/>
        <a:p>
          <a:endParaRPr lang="en-GB"/>
        </a:p>
      </dgm:t>
    </dgm:pt>
    <dgm:pt modelId="{3168F897-60BF-4072-A5EF-99AAF5CC1260}" type="sibTrans" cxnId="{C47FB3FE-D13C-44EC-9648-F4C901132DC8}">
      <dgm:prSet/>
      <dgm:spPr/>
      <dgm:t>
        <a:bodyPr/>
        <a:lstStyle/>
        <a:p>
          <a:endParaRPr lang="en-GB"/>
        </a:p>
      </dgm:t>
    </dgm:pt>
    <dgm:pt modelId="{A021DAC4-9308-4E3E-8C59-F5BAF6BED66E}">
      <dgm:prSet/>
      <dgm:spPr>
        <a:gradFill rotWithShape="0">
          <a:gsLst>
            <a:gs pos="72000">
              <a:srgbClr val="EBF7FB"/>
            </a:gs>
            <a:gs pos="6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kumimoji="0" lang="tr-TR" b="0" i="0" u="none" strike="noStrike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rPr>
            <a:t>   </a:t>
          </a:r>
          <a:r>
            <a:rPr kumimoji="0" lang="en-GB" b="0" i="0" u="none" strike="noStrike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Yeterli</a:t>
          </a:r>
          <a:r>
            <a:rPr kumimoji="0" lang="en-GB" b="0" i="0" u="none" strike="noStrike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say</a:t>
          </a:r>
          <a:r>
            <a:rPr kumimoji="0" lang="tr-TR" b="0" i="0" u="none" strike="noStrike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ı</a:t>
          </a:r>
          <a:r>
            <a:rPr kumimoji="0" lang="en-GB" b="0" i="0" u="none" strike="noStrike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da </a:t>
          </a:r>
          <a:r>
            <a:rPr kumimoji="0" lang="en-GB" b="0" i="0" u="none" strike="noStrike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eleman</a:t>
          </a:r>
          <a:r>
            <a:rPr kumimoji="0" lang="en-GB" b="0" i="0" u="none" strike="noStrike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N +1</a:t>
          </a:r>
          <a:endParaRPr lang="en-GB" dirty="0"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</dgm:t>
    </dgm:pt>
    <dgm:pt modelId="{33F4F331-1854-4913-A313-464B783839FC}" type="parTrans" cxnId="{5905E744-865E-406B-9A63-9E13CBBCC36D}">
      <dgm:prSet/>
      <dgm:spPr/>
      <dgm:t>
        <a:bodyPr/>
        <a:lstStyle/>
        <a:p>
          <a:endParaRPr lang="en-GB"/>
        </a:p>
      </dgm:t>
    </dgm:pt>
    <dgm:pt modelId="{05EB545B-741E-459A-84AF-A187CD9A9459}" type="sibTrans" cxnId="{5905E744-865E-406B-9A63-9E13CBBCC36D}">
      <dgm:prSet/>
      <dgm:spPr/>
      <dgm:t>
        <a:bodyPr/>
        <a:lstStyle/>
        <a:p>
          <a:endParaRPr lang="en-GB"/>
        </a:p>
      </dgm:t>
    </dgm:pt>
    <dgm:pt modelId="{35ABC56C-D584-469C-BD62-B8ED3233948F}">
      <dgm:prSet phldrT="[Text]"/>
      <dgm:spPr>
        <a:gradFill rotWithShape="0">
          <a:gsLst>
            <a:gs pos="72000">
              <a:srgbClr val="EBF7FB"/>
            </a:gs>
            <a:gs pos="6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tr-TR" dirty="0"/>
            <a:t>      </a:t>
          </a:r>
          <a:r>
            <a:rPr lang="tr-TR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Kullanılan aletlerin periyodik bakımları, kayıtıları</a:t>
          </a:r>
        </a:p>
        <a:p>
          <a:r>
            <a:rPr lang="tr-TR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Emniyet sistemleri çalışıyor olmalı, Bozuk alatler tamir ve kayıtları</a:t>
          </a:r>
          <a:endParaRPr lang="en-GB" dirty="0">
            <a:solidFill>
              <a:schemeClr val="tx1"/>
            </a:solidFill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</dgm:t>
    </dgm:pt>
    <dgm:pt modelId="{A47D2D3D-7E20-4900-81BC-BC49C0D932F0}" type="parTrans" cxnId="{36739666-4F6D-43D2-A72F-37B7075D1758}">
      <dgm:prSet/>
      <dgm:spPr/>
      <dgm:t>
        <a:bodyPr/>
        <a:lstStyle/>
        <a:p>
          <a:endParaRPr lang="en-GB"/>
        </a:p>
      </dgm:t>
    </dgm:pt>
    <dgm:pt modelId="{125D5A17-0692-4FB5-8F85-0CA00023C309}" type="sibTrans" cxnId="{36739666-4F6D-43D2-A72F-37B7075D1758}">
      <dgm:prSet/>
      <dgm:spPr/>
      <dgm:t>
        <a:bodyPr/>
        <a:lstStyle/>
        <a:p>
          <a:endParaRPr lang="en-GB"/>
        </a:p>
      </dgm:t>
    </dgm:pt>
    <dgm:pt modelId="{2CB93DD9-FA15-44DE-AACF-28C6416E87D0}" type="pres">
      <dgm:prSet presAssocID="{937E8396-CC8F-4F28-9D30-857C40CFAD62}" presName="Name0" presStyleCnt="0">
        <dgm:presLayoutVars>
          <dgm:chMax val="7"/>
          <dgm:chPref val="7"/>
          <dgm:dir/>
        </dgm:presLayoutVars>
      </dgm:prSet>
      <dgm:spPr/>
    </dgm:pt>
    <dgm:pt modelId="{06E66546-E20F-4E0C-9F28-E05FD91C0C88}" type="pres">
      <dgm:prSet presAssocID="{937E8396-CC8F-4F28-9D30-857C40CFAD62}" presName="Name1" presStyleCnt="0"/>
      <dgm:spPr/>
    </dgm:pt>
    <dgm:pt modelId="{D830C52C-CDA3-45B9-B96F-E913548FD5F6}" type="pres">
      <dgm:prSet presAssocID="{937E8396-CC8F-4F28-9D30-857C40CFAD62}" presName="cycle" presStyleCnt="0"/>
      <dgm:spPr/>
    </dgm:pt>
    <dgm:pt modelId="{610A137D-27F8-4370-9552-F646E6E524A8}" type="pres">
      <dgm:prSet presAssocID="{937E8396-CC8F-4F28-9D30-857C40CFAD62}" presName="srcNode" presStyleLbl="node1" presStyleIdx="0" presStyleCnt="5"/>
      <dgm:spPr/>
    </dgm:pt>
    <dgm:pt modelId="{BC74F521-642E-4AF7-9173-76D947D09BF7}" type="pres">
      <dgm:prSet presAssocID="{937E8396-CC8F-4F28-9D30-857C40CFAD62}" presName="conn" presStyleLbl="parChTrans1D2" presStyleIdx="0" presStyleCnt="1"/>
      <dgm:spPr/>
    </dgm:pt>
    <dgm:pt modelId="{DE70A057-D12F-46FF-B6F8-CDEC598B93A0}" type="pres">
      <dgm:prSet presAssocID="{937E8396-CC8F-4F28-9D30-857C40CFAD62}" presName="extraNode" presStyleLbl="node1" presStyleIdx="0" presStyleCnt="5"/>
      <dgm:spPr/>
    </dgm:pt>
    <dgm:pt modelId="{898A75F6-4154-4703-8B23-B88C32D2AF52}" type="pres">
      <dgm:prSet presAssocID="{937E8396-CC8F-4F28-9D30-857C40CFAD62}" presName="dstNode" presStyleLbl="node1" presStyleIdx="0" presStyleCnt="5"/>
      <dgm:spPr/>
    </dgm:pt>
    <dgm:pt modelId="{870FE2E2-13EC-46AE-9FC7-111F7A4621B7}" type="pres">
      <dgm:prSet presAssocID="{7FA1B303-F59C-4893-A79F-4022E7F32F23}" presName="text_1" presStyleLbl="node1" presStyleIdx="0" presStyleCnt="5">
        <dgm:presLayoutVars>
          <dgm:bulletEnabled val="1"/>
        </dgm:presLayoutVars>
      </dgm:prSet>
      <dgm:spPr/>
    </dgm:pt>
    <dgm:pt modelId="{383E1E1B-E2E7-4F95-BFF7-8CB9C960BE9C}" type="pres">
      <dgm:prSet presAssocID="{7FA1B303-F59C-4893-A79F-4022E7F32F23}" presName="accent_1" presStyleCnt="0"/>
      <dgm:spPr/>
    </dgm:pt>
    <dgm:pt modelId="{A814684D-4ADD-4CA6-8FCA-C49F8E624648}" type="pres">
      <dgm:prSet presAssocID="{7FA1B303-F59C-4893-A79F-4022E7F32F23}" presName="accentRepeatNode" presStyleLbl="solidFgAcc1" presStyleIdx="0" presStyleCnt="5"/>
      <dgm:spPr>
        <a:noFill/>
      </dgm:spPr>
    </dgm:pt>
    <dgm:pt modelId="{DD3EF91C-F71A-4DDE-B55A-E7E40546C5F7}" type="pres">
      <dgm:prSet presAssocID="{8000832C-7634-4019-A64E-7C738D639AB1}" presName="text_2" presStyleLbl="node1" presStyleIdx="1" presStyleCnt="5">
        <dgm:presLayoutVars>
          <dgm:bulletEnabled val="1"/>
        </dgm:presLayoutVars>
      </dgm:prSet>
      <dgm:spPr/>
    </dgm:pt>
    <dgm:pt modelId="{F213E2DE-FEFD-4EC9-A889-36E7C8FD375B}" type="pres">
      <dgm:prSet presAssocID="{8000832C-7634-4019-A64E-7C738D639AB1}" presName="accent_2" presStyleCnt="0"/>
      <dgm:spPr/>
    </dgm:pt>
    <dgm:pt modelId="{0D445695-F96C-47DF-9976-6C30622F7062}" type="pres">
      <dgm:prSet presAssocID="{8000832C-7634-4019-A64E-7C738D639AB1}" presName="accentRepeatNode" presStyleLbl="solidFgAcc1" presStyleIdx="1" presStyleCnt="5"/>
      <dgm:spPr>
        <a:blipFill rotWithShape="0"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106ED85F-E67A-4DE4-8E58-04ABEFA042B0}" type="pres">
      <dgm:prSet presAssocID="{A021DAC4-9308-4E3E-8C59-F5BAF6BED66E}" presName="text_3" presStyleLbl="node1" presStyleIdx="2" presStyleCnt="5">
        <dgm:presLayoutVars>
          <dgm:bulletEnabled val="1"/>
        </dgm:presLayoutVars>
      </dgm:prSet>
      <dgm:spPr/>
    </dgm:pt>
    <dgm:pt modelId="{6800F27C-0B68-4F18-A381-766378742C1C}" type="pres">
      <dgm:prSet presAssocID="{A021DAC4-9308-4E3E-8C59-F5BAF6BED66E}" presName="accent_3" presStyleCnt="0"/>
      <dgm:spPr/>
    </dgm:pt>
    <dgm:pt modelId="{8B3DBA2F-CA0C-489C-B774-AA6693D4165A}" type="pres">
      <dgm:prSet presAssocID="{A021DAC4-9308-4E3E-8C59-F5BAF6BED66E}" presName="accentRepeatNode" presStyleLbl="solidFgAcc1" presStyleIdx="2" presStyleCnt="5"/>
      <dgm:spPr>
        <a:blipFill rotWithShape="0"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4DE16E1E-44F3-44EA-9606-06B5D83B15A8}" type="pres">
      <dgm:prSet presAssocID="{35ABC56C-D584-469C-BD62-B8ED3233948F}" presName="text_4" presStyleLbl="node1" presStyleIdx="3" presStyleCnt="5">
        <dgm:presLayoutVars>
          <dgm:bulletEnabled val="1"/>
        </dgm:presLayoutVars>
      </dgm:prSet>
      <dgm:spPr/>
    </dgm:pt>
    <dgm:pt modelId="{149815CB-897C-4621-AF59-BD794EB21A12}" type="pres">
      <dgm:prSet presAssocID="{35ABC56C-D584-469C-BD62-B8ED3233948F}" presName="accent_4" presStyleCnt="0"/>
      <dgm:spPr/>
    </dgm:pt>
    <dgm:pt modelId="{932470DA-F675-46E3-81DE-AC1BBE43EA7A}" type="pres">
      <dgm:prSet presAssocID="{35ABC56C-D584-469C-BD62-B8ED3233948F}" presName="accentRepeatNode" presStyleLbl="solidFgAcc1" presStyleIdx="3" presStyleCnt="5"/>
      <dgm:spPr>
        <a:blipFill rotWithShape="0"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841087F3-4EB9-45ED-8514-6C4A5E5C89F8}" type="pres">
      <dgm:prSet presAssocID="{2E4C2E5F-B966-4E74-9510-7A5D41C3C0F5}" presName="text_5" presStyleLbl="node1" presStyleIdx="4" presStyleCnt="5">
        <dgm:presLayoutVars>
          <dgm:bulletEnabled val="1"/>
        </dgm:presLayoutVars>
      </dgm:prSet>
      <dgm:spPr/>
    </dgm:pt>
    <dgm:pt modelId="{4295CAE9-D421-42B9-BE89-AA95DB5066D1}" type="pres">
      <dgm:prSet presAssocID="{2E4C2E5F-B966-4E74-9510-7A5D41C3C0F5}" presName="accent_5" presStyleCnt="0"/>
      <dgm:spPr/>
    </dgm:pt>
    <dgm:pt modelId="{1C6A1EAA-DD95-4C36-9E51-8646521C867B}" type="pres">
      <dgm:prSet presAssocID="{2E4C2E5F-B966-4E74-9510-7A5D41C3C0F5}" presName="accentRepeatNode" presStyleLbl="solidFgAcc1" presStyleIdx="4" presStyleCnt="5" custLinFactNeighborX="14819" custLinFactNeighborY="-9077"/>
      <dgm:spPr>
        <a:noFill/>
      </dgm:spPr>
    </dgm:pt>
  </dgm:ptLst>
  <dgm:cxnLst>
    <dgm:cxn modelId="{EE399206-B6DB-4905-BDD5-85ABE7581396}" type="presOf" srcId="{8000832C-7634-4019-A64E-7C738D639AB1}" destId="{DD3EF91C-F71A-4DDE-B55A-E7E40546C5F7}" srcOrd="0" destOrd="0" presId="urn:microsoft.com/office/officeart/2008/layout/VerticalCurvedList"/>
    <dgm:cxn modelId="{BB1B9606-B057-418A-B502-45427061CA9C}" type="presOf" srcId="{482A708B-90E7-4010-9647-01DF6061DE38}" destId="{BC74F521-642E-4AF7-9173-76D947D09BF7}" srcOrd="0" destOrd="0" presId="urn:microsoft.com/office/officeart/2008/layout/VerticalCurvedList"/>
    <dgm:cxn modelId="{4D87D316-8037-43CD-A787-652CBE725AF5}" type="presOf" srcId="{937E8396-CC8F-4F28-9D30-857C40CFAD62}" destId="{2CB93DD9-FA15-44DE-AACF-28C6416E87D0}" srcOrd="0" destOrd="0" presId="urn:microsoft.com/office/officeart/2008/layout/VerticalCurvedList"/>
    <dgm:cxn modelId="{EA871837-92C0-4495-8F99-BCABFA925DFA}" type="presOf" srcId="{35ABC56C-D584-469C-BD62-B8ED3233948F}" destId="{4DE16E1E-44F3-44EA-9606-06B5D83B15A8}" srcOrd="0" destOrd="0" presId="urn:microsoft.com/office/officeart/2008/layout/VerticalCurvedList"/>
    <dgm:cxn modelId="{5905E744-865E-406B-9A63-9E13CBBCC36D}" srcId="{937E8396-CC8F-4F28-9D30-857C40CFAD62}" destId="{A021DAC4-9308-4E3E-8C59-F5BAF6BED66E}" srcOrd="2" destOrd="0" parTransId="{33F4F331-1854-4913-A313-464B783839FC}" sibTransId="{05EB545B-741E-459A-84AF-A187CD9A9459}"/>
    <dgm:cxn modelId="{C1E40B46-AE3E-44AD-B54D-BB4E92BA6426}" type="presOf" srcId="{A021DAC4-9308-4E3E-8C59-F5BAF6BED66E}" destId="{106ED85F-E67A-4DE4-8E58-04ABEFA042B0}" srcOrd="0" destOrd="0" presId="urn:microsoft.com/office/officeart/2008/layout/VerticalCurvedList"/>
    <dgm:cxn modelId="{36739666-4F6D-43D2-A72F-37B7075D1758}" srcId="{937E8396-CC8F-4F28-9D30-857C40CFAD62}" destId="{35ABC56C-D584-469C-BD62-B8ED3233948F}" srcOrd="3" destOrd="0" parTransId="{A47D2D3D-7E20-4900-81BC-BC49C0D932F0}" sibTransId="{125D5A17-0692-4FB5-8F85-0CA00023C309}"/>
    <dgm:cxn modelId="{F001607E-A02E-4F35-BB84-411F5A5A88C0}" srcId="{937E8396-CC8F-4F28-9D30-857C40CFAD62}" destId="{8000832C-7634-4019-A64E-7C738D639AB1}" srcOrd="1" destOrd="0" parTransId="{10966800-B72C-440B-928B-1852B3E2291E}" sibTransId="{89EC0D25-FAD4-46E5-8391-3D7171E72391}"/>
    <dgm:cxn modelId="{3BED568D-7143-4108-82A2-5D24788A3D74}" srcId="{937E8396-CC8F-4F28-9D30-857C40CFAD62}" destId="{7FA1B303-F59C-4893-A79F-4022E7F32F23}" srcOrd="0" destOrd="0" parTransId="{C8B43F59-A7DA-4B3E-8154-536DD2F4DAE3}" sibTransId="{482A708B-90E7-4010-9647-01DF6061DE38}"/>
    <dgm:cxn modelId="{49EC5E9F-D204-4F22-92EA-EA2B6CAA920D}" type="presOf" srcId="{7FA1B303-F59C-4893-A79F-4022E7F32F23}" destId="{870FE2E2-13EC-46AE-9FC7-111F7A4621B7}" srcOrd="0" destOrd="0" presId="urn:microsoft.com/office/officeart/2008/layout/VerticalCurvedList"/>
    <dgm:cxn modelId="{ACCBECFB-1685-41A9-9F96-77B9D2CC8A5A}" type="presOf" srcId="{2E4C2E5F-B966-4E74-9510-7A5D41C3C0F5}" destId="{841087F3-4EB9-45ED-8514-6C4A5E5C89F8}" srcOrd="0" destOrd="0" presId="urn:microsoft.com/office/officeart/2008/layout/VerticalCurvedList"/>
    <dgm:cxn modelId="{C47FB3FE-D13C-44EC-9648-F4C901132DC8}" srcId="{937E8396-CC8F-4F28-9D30-857C40CFAD62}" destId="{2E4C2E5F-B966-4E74-9510-7A5D41C3C0F5}" srcOrd="4" destOrd="0" parTransId="{0B1F37C9-7E25-4FE2-92D5-DA1C7F1F14DB}" sibTransId="{3168F897-60BF-4072-A5EF-99AAF5CC1260}"/>
    <dgm:cxn modelId="{C8F2E923-FAAF-4886-A72C-2522333331A5}" type="presParOf" srcId="{2CB93DD9-FA15-44DE-AACF-28C6416E87D0}" destId="{06E66546-E20F-4E0C-9F28-E05FD91C0C88}" srcOrd="0" destOrd="0" presId="urn:microsoft.com/office/officeart/2008/layout/VerticalCurvedList"/>
    <dgm:cxn modelId="{36AC28BA-0635-4033-9767-4B5E286B5239}" type="presParOf" srcId="{06E66546-E20F-4E0C-9F28-E05FD91C0C88}" destId="{D830C52C-CDA3-45B9-B96F-E913548FD5F6}" srcOrd="0" destOrd="0" presId="urn:microsoft.com/office/officeart/2008/layout/VerticalCurvedList"/>
    <dgm:cxn modelId="{E910656D-08F4-45FD-8F23-2F14A14BAED3}" type="presParOf" srcId="{D830C52C-CDA3-45B9-B96F-E913548FD5F6}" destId="{610A137D-27F8-4370-9552-F646E6E524A8}" srcOrd="0" destOrd="0" presId="urn:microsoft.com/office/officeart/2008/layout/VerticalCurvedList"/>
    <dgm:cxn modelId="{E6A977AE-48C7-4D9C-9B4F-26E1BE214E71}" type="presParOf" srcId="{D830C52C-CDA3-45B9-B96F-E913548FD5F6}" destId="{BC74F521-642E-4AF7-9173-76D947D09BF7}" srcOrd="1" destOrd="0" presId="urn:microsoft.com/office/officeart/2008/layout/VerticalCurvedList"/>
    <dgm:cxn modelId="{1A44EEA6-1F93-497A-AC63-D98742699A56}" type="presParOf" srcId="{D830C52C-CDA3-45B9-B96F-E913548FD5F6}" destId="{DE70A057-D12F-46FF-B6F8-CDEC598B93A0}" srcOrd="2" destOrd="0" presId="urn:microsoft.com/office/officeart/2008/layout/VerticalCurvedList"/>
    <dgm:cxn modelId="{42C9FBF7-4EF1-42C2-9FC9-C9DA90BB1DBD}" type="presParOf" srcId="{D830C52C-CDA3-45B9-B96F-E913548FD5F6}" destId="{898A75F6-4154-4703-8B23-B88C32D2AF52}" srcOrd="3" destOrd="0" presId="urn:microsoft.com/office/officeart/2008/layout/VerticalCurvedList"/>
    <dgm:cxn modelId="{044AB259-F894-464C-A67F-7E806EFE043A}" type="presParOf" srcId="{06E66546-E20F-4E0C-9F28-E05FD91C0C88}" destId="{870FE2E2-13EC-46AE-9FC7-111F7A4621B7}" srcOrd="1" destOrd="0" presId="urn:microsoft.com/office/officeart/2008/layout/VerticalCurvedList"/>
    <dgm:cxn modelId="{98BAAFA8-711E-4B5F-AD64-7EA94BB9B81E}" type="presParOf" srcId="{06E66546-E20F-4E0C-9F28-E05FD91C0C88}" destId="{383E1E1B-E2E7-4F95-BFF7-8CB9C960BE9C}" srcOrd="2" destOrd="0" presId="urn:microsoft.com/office/officeart/2008/layout/VerticalCurvedList"/>
    <dgm:cxn modelId="{DFF7078D-32DB-430A-8A6B-DE63B153BBEF}" type="presParOf" srcId="{383E1E1B-E2E7-4F95-BFF7-8CB9C960BE9C}" destId="{A814684D-4ADD-4CA6-8FCA-C49F8E624648}" srcOrd="0" destOrd="0" presId="urn:microsoft.com/office/officeart/2008/layout/VerticalCurvedList"/>
    <dgm:cxn modelId="{8EA0CC69-DBAA-4472-814F-80EF58DFC78E}" type="presParOf" srcId="{06E66546-E20F-4E0C-9F28-E05FD91C0C88}" destId="{DD3EF91C-F71A-4DDE-B55A-E7E40546C5F7}" srcOrd="3" destOrd="0" presId="urn:microsoft.com/office/officeart/2008/layout/VerticalCurvedList"/>
    <dgm:cxn modelId="{ACDC6922-EB4D-4DAD-9AB7-A83D28A557A2}" type="presParOf" srcId="{06E66546-E20F-4E0C-9F28-E05FD91C0C88}" destId="{F213E2DE-FEFD-4EC9-A889-36E7C8FD375B}" srcOrd="4" destOrd="0" presId="urn:microsoft.com/office/officeart/2008/layout/VerticalCurvedList"/>
    <dgm:cxn modelId="{A101AE2C-FF95-4ED1-BBD9-17D1A3A6E2B6}" type="presParOf" srcId="{F213E2DE-FEFD-4EC9-A889-36E7C8FD375B}" destId="{0D445695-F96C-47DF-9976-6C30622F7062}" srcOrd="0" destOrd="0" presId="urn:microsoft.com/office/officeart/2008/layout/VerticalCurvedList"/>
    <dgm:cxn modelId="{C78F1846-5DBE-4D17-9210-B0CB572BE38F}" type="presParOf" srcId="{06E66546-E20F-4E0C-9F28-E05FD91C0C88}" destId="{106ED85F-E67A-4DE4-8E58-04ABEFA042B0}" srcOrd="5" destOrd="0" presId="urn:microsoft.com/office/officeart/2008/layout/VerticalCurvedList"/>
    <dgm:cxn modelId="{35B4AB24-FB81-43B4-85D1-4519C5E5FDC3}" type="presParOf" srcId="{06E66546-E20F-4E0C-9F28-E05FD91C0C88}" destId="{6800F27C-0B68-4F18-A381-766378742C1C}" srcOrd="6" destOrd="0" presId="urn:microsoft.com/office/officeart/2008/layout/VerticalCurvedList"/>
    <dgm:cxn modelId="{9A4BB3D1-4FB6-4798-B33C-CC9EB51B4B49}" type="presParOf" srcId="{6800F27C-0B68-4F18-A381-766378742C1C}" destId="{8B3DBA2F-CA0C-489C-B774-AA6693D4165A}" srcOrd="0" destOrd="0" presId="urn:microsoft.com/office/officeart/2008/layout/VerticalCurvedList"/>
    <dgm:cxn modelId="{3F252306-3AD1-433B-9C91-A7A946549A37}" type="presParOf" srcId="{06E66546-E20F-4E0C-9F28-E05FD91C0C88}" destId="{4DE16E1E-44F3-44EA-9606-06B5D83B15A8}" srcOrd="7" destOrd="0" presId="urn:microsoft.com/office/officeart/2008/layout/VerticalCurvedList"/>
    <dgm:cxn modelId="{7D741624-8E69-4F0D-BB92-0A6522D227A7}" type="presParOf" srcId="{06E66546-E20F-4E0C-9F28-E05FD91C0C88}" destId="{149815CB-897C-4621-AF59-BD794EB21A12}" srcOrd="8" destOrd="0" presId="urn:microsoft.com/office/officeart/2008/layout/VerticalCurvedList"/>
    <dgm:cxn modelId="{610D0308-EE6E-4947-B941-A2E15AEB3699}" type="presParOf" srcId="{149815CB-897C-4621-AF59-BD794EB21A12}" destId="{932470DA-F675-46E3-81DE-AC1BBE43EA7A}" srcOrd="0" destOrd="0" presId="urn:microsoft.com/office/officeart/2008/layout/VerticalCurvedList"/>
    <dgm:cxn modelId="{B28E290D-25D0-4E68-B68D-48F4B2F15BC8}" type="presParOf" srcId="{06E66546-E20F-4E0C-9F28-E05FD91C0C88}" destId="{841087F3-4EB9-45ED-8514-6C4A5E5C89F8}" srcOrd="9" destOrd="0" presId="urn:microsoft.com/office/officeart/2008/layout/VerticalCurvedList"/>
    <dgm:cxn modelId="{EFD06FDE-D35E-4FA1-9437-2903F241C325}" type="presParOf" srcId="{06E66546-E20F-4E0C-9F28-E05FD91C0C88}" destId="{4295CAE9-D421-42B9-BE89-AA95DB5066D1}" srcOrd="10" destOrd="0" presId="urn:microsoft.com/office/officeart/2008/layout/VerticalCurvedList"/>
    <dgm:cxn modelId="{652D55C5-F737-4F8C-AF0C-9ABFA31D1946}" type="presParOf" srcId="{4295CAE9-D421-42B9-BE89-AA95DB5066D1}" destId="{1C6A1EAA-DD95-4C36-9E51-8646521C867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284FF5-4E41-436B-88FE-6631BE813CA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EE2EC09-8197-4EC8-B20E-D9A1FF8EEF98}">
      <dgm:prSet phldrT="[Text]" custT="1"/>
      <dgm:spPr>
        <a:gradFill rotWithShape="0">
          <a:gsLst>
            <a:gs pos="82500">
              <a:srgbClr val="EBF7FB"/>
            </a:gs>
            <a:gs pos="82000">
              <a:srgbClr val="F5DEB8"/>
            </a:gs>
            <a:gs pos="81000">
              <a:srgbClr val="F2E6CE"/>
            </a:gs>
            <a:gs pos="79000">
              <a:srgbClr val="EBF7FB"/>
            </a:gs>
            <a:gs pos="100000">
              <a:srgbClr val="EBF7FB"/>
            </a:gs>
            <a:gs pos="69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r>
            <a:rPr lang="tr-TR" sz="2900" dirty="0">
              <a:solidFill>
                <a:schemeClr val="tx1"/>
              </a:solidFill>
            </a:rPr>
            <a:t> </a:t>
          </a:r>
          <a:r>
            <a:rPr lang="tr-TR" sz="2400" dirty="0">
              <a:solidFill>
                <a:schemeClr val="tx1"/>
              </a:solidFill>
            </a:rPr>
            <a:t>Ekip bilgilendirme</a:t>
          </a:r>
          <a:endParaRPr lang="en-GB" sz="2400" dirty="0">
            <a:solidFill>
              <a:schemeClr val="tx1"/>
            </a:solidFill>
          </a:endParaRPr>
        </a:p>
      </dgm:t>
    </dgm:pt>
    <dgm:pt modelId="{942AC5C3-EAB2-4AC5-B08D-467B9408785E}" type="parTrans" cxnId="{E6C30162-23DD-4ADB-9E31-6E51862A6FF5}">
      <dgm:prSet/>
      <dgm:spPr/>
      <dgm:t>
        <a:bodyPr/>
        <a:lstStyle/>
        <a:p>
          <a:endParaRPr lang="en-GB"/>
        </a:p>
      </dgm:t>
    </dgm:pt>
    <dgm:pt modelId="{625B1796-4FB2-456C-BB8E-3777073C130B}" type="sibTrans" cxnId="{E6C30162-23DD-4ADB-9E31-6E51862A6FF5}">
      <dgm:prSet/>
      <dgm:spPr/>
      <dgm:t>
        <a:bodyPr/>
        <a:lstStyle/>
        <a:p>
          <a:endParaRPr lang="en-GB"/>
        </a:p>
      </dgm:t>
    </dgm:pt>
    <dgm:pt modelId="{BF37A68B-F586-4B30-80E1-D9152DA6ED7F}">
      <dgm:prSet phldrT="[Text]" custT="1"/>
      <dgm:spPr>
        <a:gradFill rotWithShape="0">
          <a:gsLst>
            <a:gs pos="82500">
              <a:srgbClr val="EBF7FB"/>
            </a:gs>
            <a:gs pos="82000">
              <a:schemeClr val="bg1"/>
            </a:gs>
            <a:gs pos="78000">
              <a:schemeClr val="bg1"/>
            </a:gs>
            <a:gs pos="100000">
              <a:srgbClr val="EBF7FB"/>
            </a:gs>
            <a:gs pos="100000">
              <a:srgbClr val="EBF7FB"/>
            </a:gs>
            <a:gs pos="78000">
              <a:srgbClr val="EBF7FB"/>
            </a:gs>
            <a:gs pos="34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tr-TR" sz="2900" dirty="0">
              <a:solidFill>
                <a:schemeClr val="tx1"/>
              </a:solidFill>
            </a:rPr>
            <a:t> </a:t>
          </a:r>
          <a:r>
            <a:rPr lang="tr-TR" sz="24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İlaç formu</a:t>
          </a:r>
          <a:endParaRPr lang="en-GB" sz="2400" dirty="0">
            <a:solidFill>
              <a:schemeClr val="tx1"/>
            </a:solidFill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</dgm:t>
    </dgm:pt>
    <dgm:pt modelId="{1A4B9964-3402-4492-9119-A92E4AC85354}" type="parTrans" cxnId="{22E3C0AD-3EC1-4F5C-BFDA-9F5A91B0B4BC}">
      <dgm:prSet/>
      <dgm:spPr/>
      <dgm:t>
        <a:bodyPr/>
        <a:lstStyle/>
        <a:p>
          <a:endParaRPr lang="en-GB"/>
        </a:p>
      </dgm:t>
    </dgm:pt>
    <dgm:pt modelId="{62341496-90FF-46D1-808B-84D62B5E82A9}" type="sibTrans" cxnId="{22E3C0AD-3EC1-4F5C-BFDA-9F5A91B0B4BC}">
      <dgm:prSet/>
      <dgm:spPr/>
      <dgm:t>
        <a:bodyPr/>
        <a:lstStyle/>
        <a:p>
          <a:endParaRPr lang="en-GB"/>
        </a:p>
      </dgm:t>
    </dgm:pt>
    <dgm:pt modelId="{EC168165-80E3-4C66-8190-5D413AC63F47}">
      <dgm:prSet phldrT="[Text]" custT="1"/>
      <dgm:spPr>
        <a:gradFill rotWithShape="0">
          <a:gsLst>
            <a:gs pos="82500">
              <a:srgbClr val="EBF7FB"/>
            </a:gs>
            <a:gs pos="82000">
              <a:srgbClr val="F5DEB8"/>
            </a:gs>
            <a:gs pos="81000">
              <a:schemeClr val="bg1"/>
            </a:gs>
            <a:gs pos="77000">
              <a:srgbClr val="EBF7FB"/>
            </a:gs>
            <a:gs pos="100000">
              <a:srgbClr val="EBF7FB"/>
            </a:gs>
            <a:gs pos="45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tr-TR" sz="2400" u="none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tr-TR" sz="2400" u="none" kern="1200" dirty="0">
              <a:solidFill>
                <a:prstClr val="black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Uygun</a:t>
          </a:r>
          <a:r>
            <a:rPr lang="tr-TR" sz="2400" u="none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yöntem, </a:t>
          </a:r>
          <a:r>
            <a:rPr lang="en-GB" sz="2400" u="none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K</a:t>
          </a:r>
          <a:r>
            <a:rPr lang="tr-TR" sz="2400" u="none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ayıt </a:t>
          </a:r>
          <a:r>
            <a:rPr lang="en-GB" sz="2400" u="none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(</a:t>
          </a:r>
          <a:r>
            <a:rPr lang="tr-TR" sz="2400" u="none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dijital</a:t>
          </a:r>
          <a:r>
            <a:rPr lang="en-GB" sz="2400" u="none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- Connect)</a:t>
          </a:r>
          <a:r>
            <a:rPr lang="tr-TR" sz="2400" u="none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, </a:t>
          </a:r>
          <a:r>
            <a:rPr lang="en-GB" sz="2400" u="none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S</a:t>
          </a:r>
          <a:r>
            <a:rPr lang="tr-TR" sz="2400" u="none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et-up</a:t>
          </a:r>
          <a:endParaRPr lang="en-GB" sz="2400" u="none" kern="1200" dirty="0">
            <a:solidFill>
              <a:schemeClr val="tx1"/>
            </a:solidFill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</dgm:t>
    </dgm:pt>
    <dgm:pt modelId="{E23179C8-0A45-4825-A671-5C6936D517BE}" type="parTrans" cxnId="{7AD2232E-21E1-4CD4-8BAB-F9B6D2A203F8}">
      <dgm:prSet/>
      <dgm:spPr/>
      <dgm:t>
        <a:bodyPr/>
        <a:lstStyle/>
        <a:p>
          <a:endParaRPr lang="en-GB"/>
        </a:p>
      </dgm:t>
    </dgm:pt>
    <dgm:pt modelId="{F96D1871-5103-4448-8F8F-9FFED59EA4BC}" type="sibTrans" cxnId="{7AD2232E-21E1-4CD4-8BAB-F9B6D2A203F8}">
      <dgm:prSet/>
      <dgm:spPr/>
      <dgm:t>
        <a:bodyPr/>
        <a:lstStyle/>
        <a:p>
          <a:endParaRPr lang="en-GB"/>
        </a:p>
      </dgm:t>
    </dgm:pt>
    <dgm:pt modelId="{09DC7C73-7967-4917-9994-0BA91C7DB0E4}">
      <dgm:prSet phldrT="[Text]" custT="1"/>
      <dgm:spPr>
        <a:gradFill rotWithShape="0">
          <a:gsLst>
            <a:gs pos="100000">
              <a:schemeClr val="bg1"/>
            </a:gs>
            <a:gs pos="100000">
              <a:schemeClr val="bg1"/>
            </a:gs>
            <a:gs pos="62000">
              <a:schemeClr val="accent1">
                <a:lumMod val="20000"/>
                <a:lumOff val="80000"/>
              </a:schemeClr>
            </a:gs>
            <a:gs pos="4000">
              <a:srgbClr val="EBF7FB"/>
            </a:gs>
          </a:gsLst>
          <a:lin ang="5400000" scaled="1"/>
        </a:gradFill>
      </dgm:spPr>
      <dgm:t>
        <a:bodyPr/>
        <a:lstStyle/>
        <a:p>
          <a:r>
            <a:rPr lang="tr-TR" sz="24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Time out</a:t>
          </a:r>
          <a:r>
            <a:rPr lang="en-GB" sz="24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.</a:t>
          </a:r>
          <a:r>
            <a:rPr lang="tr-TR" sz="2400" dirty="0">
              <a:solidFill>
                <a:schemeClr val="tx1"/>
              </a:solidFill>
            </a:rPr>
            <a:t> </a:t>
          </a:r>
          <a:endParaRPr lang="en-GB" sz="2400" dirty="0">
            <a:solidFill>
              <a:schemeClr val="tx1"/>
            </a:solidFill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</dgm:t>
    </dgm:pt>
    <dgm:pt modelId="{ABA07B27-3C26-4DD0-99B3-E853507EDE97}" type="parTrans" cxnId="{DCD92E24-0789-4B65-B9A5-FD406E3EE162}">
      <dgm:prSet/>
      <dgm:spPr/>
      <dgm:t>
        <a:bodyPr/>
        <a:lstStyle/>
        <a:p>
          <a:endParaRPr lang="en-GB"/>
        </a:p>
      </dgm:t>
    </dgm:pt>
    <dgm:pt modelId="{6C7E0A52-09F8-4F72-8531-823CC0818858}" type="sibTrans" cxnId="{DCD92E24-0789-4B65-B9A5-FD406E3EE162}">
      <dgm:prSet/>
      <dgm:spPr/>
      <dgm:t>
        <a:bodyPr/>
        <a:lstStyle/>
        <a:p>
          <a:endParaRPr lang="en-GB"/>
        </a:p>
      </dgm:t>
    </dgm:pt>
    <dgm:pt modelId="{E8068E38-F12C-4378-B840-F406DE0ECE4D}">
      <dgm:prSet phldrT="[Text]" custT="1"/>
      <dgm:spPr>
        <a:gradFill rotWithShape="0">
          <a:gsLst>
            <a:gs pos="82500">
              <a:srgbClr val="EBF7FB"/>
            </a:gs>
            <a:gs pos="82000">
              <a:srgbClr val="F5DEB8"/>
            </a:gs>
            <a:gs pos="81000">
              <a:srgbClr val="F2E6CE"/>
            </a:gs>
            <a:gs pos="79000">
              <a:srgbClr val="EBF7FB"/>
            </a:gs>
            <a:gs pos="100000">
              <a:srgbClr val="EBF7FB"/>
            </a:gs>
            <a:gs pos="29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tr-TR" sz="2000" dirty="0">
              <a:solidFill>
                <a:schemeClr val="tx1"/>
              </a:solidFill>
            </a:rPr>
            <a:t>  </a:t>
          </a:r>
          <a:r>
            <a:rPr lang="tr-TR" sz="2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KPB Cerrahın yöntem ve prokollere uygun. </a:t>
          </a:r>
          <a:r>
            <a:rPr lang="en-GB" sz="2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Cell Salvage. Kay</a:t>
          </a:r>
          <a:r>
            <a:rPr lang="tr-TR" sz="2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ıt transfer</a:t>
          </a:r>
          <a:endParaRPr lang="en-GB" sz="2200" dirty="0">
            <a:solidFill>
              <a:schemeClr val="tx1"/>
            </a:solidFill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</dgm:t>
    </dgm:pt>
    <dgm:pt modelId="{C842F7DD-3D92-4A0D-9655-F9EC198B922A}" type="parTrans" cxnId="{F493A150-8603-4126-90AD-715CFA68054F}">
      <dgm:prSet/>
      <dgm:spPr/>
      <dgm:t>
        <a:bodyPr/>
        <a:lstStyle/>
        <a:p>
          <a:endParaRPr lang="en-GB"/>
        </a:p>
      </dgm:t>
    </dgm:pt>
    <dgm:pt modelId="{B4B55341-A73A-4E6D-B503-4270EF19FF3C}" type="sibTrans" cxnId="{F493A150-8603-4126-90AD-715CFA68054F}">
      <dgm:prSet/>
      <dgm:spPr/>
      <dgm:t>
        <a:bodyPr/>
        <a:lstStyle/>
        <a:p>
          <a:endParaRPr lang="en-GB"/>
        </a:p>
      </dgm:t>
    </dgm:pt>
    <dgm:pt modelId="{6BAEAAAB-70FC-4855-90CF-ED6ED561D3C4}">
      <dgm:prSet phldrT="[Text]"/>
      <dgm:spPr>
        <a:gradFill rotWithShape="0">
          <a:gsLst>
            <a:gs pos="82500">
              <a:srgbClr val="EBF7FB"/>
            </a:gs>
            <a:gs pos="82000">
              <a:schemeClr val="accent1">
                <a:lumMod val="40000"/>
                <a:lumOff val="60000"/>
              </a:schemeClr>
            </a:gs>
            <a:gs pos="61960">
              <a:srgbClr val="CBD7E1"/>
            </a:gs>
            <a:gs pos="14000">
              <a:schemeClr val="accent1">
                <a:lumMod val="40000"/>
                <a:lumOff val="60000"/>
              </a:schemeClr>
            </a:gs>
            <a:gs pos="41000">
              <a:srgbClr val="EBF7FB"/>
            </a:gs>
          </a:gsLst>
          <a:lin ang="5400000" scaled="1"/>
        </a:gradFill>
      </dgm:spPr>
      <dgm:t>
        <a:bodyPr/>
        <a:lstStyle/>
        <a:p>
          <a:r>
            <a:rPr lang="tr-TR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Sign out</a:t>
          </a:r>
          <a:endParaRPr lang="en-GB" dirty="0">
            <a:solidFill>
              <a:schemeClr val="tx1"/>
            </a:solidFill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</dgm:t>
    </dgm:pt>
    <dgm:pt modelId="{3D072BCC-C513-4BC4-8994-A4CBA863DFCD}" type="sibTrans" cxnId="{A7B08D61-8466-430C-9FFC-A3CBB3DF932D}">
      <dgm:prSet/>
      <dgm:spPr/>
      <dgm:t>
        <a:bodyPr/>
        <a:lstStyle/>
        <a:p>
          <a:endParaRPr lang="en-GB"/>
        </a:p>
      </dgm:t>
    </dgm:pt>
    <dgm:pt modelId="{28BB9609-32BA-488B-ACA0-D2885C94F0F9}" type="parTrans" cxnId="{A7B08D61-8466-430C-9FFC-A3CBB3DF932D}">
      <dgm:prSet/>
      <dgm:spPr/>
      <dgm:t>
        <a:bodyPr/>
        <a:lstStyle/>
        <a:p>
          <a:endParaRPr lang="en-GB"/>
        </a:p>
      </dgm:t>
    </dgm:pt>
    <dgm:pt modelId="{CB8B872F-A779-4991-8A20-5BB2DD95E2B1}">
      <dgm:prSet phldrT="[Text]" custT="1"/>
      <dgm:spPr>
        <a:gradFill rotWithShape="0">
          <a:gsLst>
            <a:gs pos="100000">
              <a:schemeClr val="bg1"/>
            </a:gs>
            <a:gs pos="100000">
              <a:schemeClr val="bg1"/>
            </a:gs>
            <a:gs pos="62000">
              <a:schemeClr val="accent1">
                <a:lumMod val="20000"/>
                <a:lumOff val="80000"/>
              </a:schemeClr>
            </a:gs>
            <a:gs pos="4000">
              <a:srgbClr val="EBF7FB"/>
            </a:gs>
          </a:gsLst>
          <a:lin ang="5400000" scaled="1"/>
        </a:gradFill>
      </dgm:spPr>
      <dgm:t>
        <a:bodyPr/>
        <a:lstStyle/>
        <a:p>
          <a:r>
            <a:rPr lang="en-GB" sz="240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B</a:t>
          </a:r>
          <a:r>
            <a:rPr lang="tr-TR" sz="24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y-pass ö</a:t>
          </a:r>
          <a:r>
            <a:rPr lang="en-GB" sz="240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ncesi</a:t>
          </a:r>
          <a:r>
            <a:rPr lang="tr-TR" sz="24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kontrol listesi</a:t>
          </a:r>
          <a:r>
            <a:rPr lang="en-GB" sz="24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.</a:t>
          </a:r>
          <a:r>
            <a:rPr lang="tr-TR" sz="24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endParaRPr lang="en-GB" sz="2400" dirty="0">
            <a:solidFill>
              <a:schemeClr val="tx1"/>
            </a:solidFill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</dgm:t>
    </dgm:pt>
    <dgm:pt modelId="{F37BB0F6-535B-4B78-A957-E063AB01F15C}" type="parTrans" cxnId="{89DB44D2-F3ED-4AE1-AE5A-7FA72C289CD5}">
      <dgm:prSet/>
      <dgm:spPr/>
      <dgm:t>
        <a:bodyPr/>
        <a:lstStyle/>
        <a:p>
          <a:endParaRPr lang="en-GB"/>
        </a:p>
      </dgm:t>
    </dgm:pt>
    <dgm:pt modelId="{12F1BDED-9560-4FB3-9C41-D7872048FD3F}" type="sibTrans" cxnId="{89DB44D2-F3ED-4AE1-AE5A-7FA72C289CD5}">
      <dgm:prSet/>
      <dgm:spPr/>
      <dgm:t>
        <a:bodyPr/>
        <a:lstStyle/>
        <a:p>
          <a:endParaRPr lang="en-GB"/>
        </a:p>
      </dgm:t>
    </dgm:pt>
    <dgm:pt modelId="{02F2E683-861F-436C-A1AF-781A8C2C593D}" type="pres">
      <dgm:prSet presAssocID="{DB284FF5-4E41-436B-88FE-6631BE813CA7}" presName="Name0" presStyleCnt="0">
        <dgm:presLayoutVars>
          <dgm:chMax val="7"/>
          <dgm:chPref val="7"/>
          <dgm:dir/>
        </dgm:presLayoutVars>
      </dgm:prSet>
      <dgm:spPr/>
    </dgm:pt>
    <dgm:pt modelId="{716E339F-E2A4-4CC0-AEE0-E32F9BFF6D57}" type="pres">
      <dgm:prSet presAssocID="{DB284FF5-4E41-436B-88FE-6631BE813CA7}" presName="Name1" presStyleCnt="0"/>
      <dgm:spPr/>
    </dgm:pt>
    <dgm:pt modelId="{AC4A5568-C406-43DF-80C3-B23EAE647465}" type="pres">
      <dgm:prSet presAssocID="{DB284FF5-4E41-436B-88FE-6631BE813CA7}" presName="cycle" presStyleCnt="0"/>
      <dgm:spPr/>
    </dgm:pt>
    <dgm:pt modelId="{2057A576-6EE4-42B6-BB4D-CE65586E3597}" type="pres">
      <dgm:prSet presAssocID="{DB284FF5-4E41-436B-88FE-6631BE813CA7}" presName="srcNode" presStyleLbl="node1" presStyleIdx="0" presStyleCnt="7"/>
      <dgm:spPr/>
    </dgm:pt>
    <dgm:pt modelId="{B99C8974-52A0-4CE2-AFE4-85538581B4A9}" type="pres">
      <dgm:prSet presAssocID="{DB284FF5-4E41-436B-88FE-6631BE813CA7}" presName="conn" presStyleLbl="parChTrans1D2" presStyleIdx="0" presStyleCnt="1"/>
      <dgm:spPr/>
    </dgm:pt>
    <dgm:pt modelId="{C61593E2-EEE3-4996-B3F8-2B59287A330B}" type="pres">
      <dgm:prSet presAssocID="{DB284FF5-4E41-436B-88FE-6631BE813CA7}" presName="extraNode" presStyleLbl="node1" presStyleIdx="0" presStyleCnt="7"/>
      <dgm:spPr/>
    </dgm:pt>
    <dgm:pt modelId="{1CA144F9-CE07-4B8E-B2C8-2F1CC7973CDE}" type="pres">
      <dgm:prSet presAssocID="{DB284FF5-4E41-436B-88FE-6631BE813CA7}" presName="dstNode" presStyleLbl="node1" presStyleIdx="0" presStyleCnt="7"/>
      <dgm:spPr/>
    </dgm:pt>
    <dgm:pt modelId="{F989EC7E-97A0-4933-BF75-13A95E283821}" type="pres">
      <dgm:prSet presAssocID="{1EE2EC09-8197-4EC8-B20E-D9A1FF8EEF98}" presName="text_1" presStyleLbl="node1" presStyleIdx="0" presStyleCnt="7">
        <dgm:presLayoutVars>
          <dgm:bulletEnabled val="1"/>
        </dgm:presLayoutVars>
      </dgm:prSet>
      <dgm:spPr/>
    </dgm:pt>
    <dgm:pt modelId="{23DEA355-DA7C-4075-AFD6-07E6742BD9A8}" type="pres">
      <dgm:prSet presAssocID="{1EE2EC09-8197-4EC8-B20E-D9A1FF8EEF98}" presName="accent_1" presStyleCnt="0"/>
      <dgm:spPr/>
    </dgm:pt>
    <dgm:pt modelId="{9914B8D8-BAD2-4520-927C-5CB2BDC9268E}" type="pres">
      <dgm:prSet presAssocID="{1EE2EC09-8197-4EC8-B20E-D9A1FF8EEF98}" presName="accentRepeatNode" presStyleLbl="solidFgAcc1" presStyleIdx="0" presStyleCnt="7" custLinFactNeighborX="-12533" custLinFactNeighborY="-12353"/>
      <dgm:spPr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E1346906-7CFF-456D-A7F3-1DC2E79FEA82}" type="pres">
      <dgm:prSet presAssocID="{BF37A68B-F586-4B30-80E1-D9152DA6ED7F}" presName="text_2" presStyleLbl="node1" presStyleIdx="1" presStyleCnt="7">
        <dgm:presLayoutVars>
          <dgm:bulletEnabled val="1"/>
        </dgm:presLayoutVars>
      </dgm:prSet>
      <dgm:spPr/>
    </dgm:pt>
    <dgm:pt modelId="{71F4E5E3-82B8-4D5C-8EF2-B688C7CCECF4}" type="pres">
      <dgm:prSet presAssocID="{BF37A68B-F586-4B30-80E1-D9152DA6ED7F}" presName="accent_2" presStyleCnt="0"/>
      <dgm:spPr/>
    </dgm:pt>
    <dgm:pt modelId="{11D154A9-F854-49FB-9EF2-C1309A30D293}" type="pres">
      <dgm:prSet presAssocID="{BF37A68B-F586-4B30-80E1-D9152DA6ED7F}" presName="accentRepeatNode" presStyleLbl="solidFgAcc1" presStyleIdx="1" presStyleCnt="7"/>
      <dgm:spPr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75508F5B-5031-4DE5-9304-AB65D2A7A6C6}" type="pres">
      <dgm:prSet presAssocID="{EC168165-80E3-4C66-8190-5D413AC63F47}" presName="text_3" presStyleLbl="node1" presStyleIdx="2" presStyleCnt="7" custLinFactNeighborX="509" custLinFactNeighborY="3374">
        <dgm:presLayoutVars>
          <dgm:bulletEnabled val="1"/>
        </dgm:presLayoutVars>
      </dgm:prSet>
      <dgm:spPr/>
    </dgm:pt>
    <dgm:pt modelId="{54746271-8BA3-4710-957D-747FE0A75493}" type="pres">
      <dgm:prSet presAssocID="{EC168165-80E3-4C66-8190-5D413AC63F47}" presName="accent_3" presStyleCnt="0"/>
      <dgm:spPr/>
    </dgm:pt>
    <dgm:pt modelId="{CC46365E-08B9-4FAB-A25B-F1A8A6670FA2}" type="pres">
      <dgm:prSet presAssocID="{EC168165-80E3-4C66-8190-5D413AC63F47}" presName="accentRepeatNode" presStyleLbl="solidFgAcc1" presStyleIdx="2" presStyleCnt="7"/>
      <dgm:spPr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ABA0FEA3-0B51-4638-83BB-FF7D8C3B5138}" type="pres">
      <dgm:prSet presAssocID="{09DC7C73-7967-4917-9994-0BA91C7DB0E4}" presName="text_4" presStyleLbl="node1" presStyleIdx="3" presStyleCnt="7">
        <dgm:presLayoutVars>
          <dgm:bulletEnabled val="1"/>
        </dgm:presLayoutVars>
      </dgm:prSet>
      <dgm:spPr/>
    </dgm:pt>
    <dgm:pt modelId="{05699C47-D685-422C-A80E-3E384554BECD}" type="pres">
      <dgm:prSet presAssocID="{09DC7C73-7967-4917-9994-0BA91C7DB0E4}" presName="accent_4" presStyleCnt="0"/>
      <dgm:spPr/>
    </dgm:pt>
    <dgm:pt modelId="{1B27A9E3-B556-4F75-A37D-7364973EDF60}" type="pres">
      <dgm:prSet presAssocID="{09DC7C73-7967-4917-9994-0BA91C7DB0E4}" presName="accentRepeatNode" presStyleLbl="solidFgAcc1" presStyleIdx="3" presStyleCnt="7"/>
      <dgm:spPr/>
    </dgm:pt>
    <dgm:pt modelId="{883B2C6C-8644-4482-A564-F9E0B177A9A0}" type="pres">
      <dgm:prSet presAssocID="{CB8B872F-A779-4991-8A20-5BB2DD95E2B1}" presName="text_5" presStyleLbl="node1" presStyleIdx="4" presStyleCnt="7">
        <dgm:presLayoutVars>
          <dgm:bulletEnabled val="1"/>
        </dgm:presLayoutVars>
      </dgm:prSet>
      <dgm:spPr/>
    </dgm:pt>
    <dgm:pt modelId="{EEE27CA3-A949-4694-955A-DE284E4C46D8}" type="pres">
      <dgm:prSet presAssocID="{CB8B872F-A779-4991-8A20-5BB2DD95E2B1}" presName="accent_5" presStyleCnt="0"/>
      <dgm:spPr/>
    </dgm:pt>
    <dgm:pt modelId="{29D96C73-2BDE-42E5-BE5D-0116E8EEF492}" type="pres">
      <dgm:prSet presAssocID="{CB8B872F-A779-4991-8A20-5BB2DD95E2B1}" presName="accentRepeatNode" presStyleLbl="solidFgAcc1" presStyleIdx="4" presStyleCnt="7"/>
      <dgm:spPr>
        <a:blipFill rotWithShape="0">
          <a:blip xmlns:r="http://schemas.openxmlformats.org/officeDocument/2006/relationships" r:embed="rId5"/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6" action="ppaction://hlinksldjump"/>
          </dgm14:cNvPr>
        </a:ext>
      </dgm:extLst>
    </dgm:pt>
    <dgm:pt modelId="{23E92F6B-D3AE-48D9-93B8-C999F5DB8F65}" type="pres">
      <dgm:prSet presAssocID="{E8068E38-F12C-4378-B840-F406DE0ECE4D}" presName="text_6" presStyleLbl="node1" presStyleIdx="5" presStyleCnt="7">
        <dgm:presLayoutVars>
          <dgm:bulletEnabled val="1"/>
        </dgm:presLayoutVars>
      </dgm:prSet>
      <dgm:spPr/>
    </dgm:pt>
    <dgm:pt modelId="{D05A321F-460B-44E7-A46A-D675528FE712}" type="pres">
      <dgm:prSet presAssocID="{E8068E38-F12C-4378-B840-F406DE0ECE4D}" presName="accent_6" presStyleCnt="0"/>
      <dgm:spPr/>
    </dgm:pt>
    <dgm:pt modelId="{2CCB4013-A9C3-4823-ADB7-46A0A1818893}" type="pres">
      <dgm:prSet presAssocID="{E8068E38-F12C-4378-B840-F406DE0ECE4D}" presName="accentRepeatNode" presStyleLbl="solidFgAcc1" presStyleIdx="5" presStyleCnt="7"/>
      <dgm:spPr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87E4B26B-BD95-4130-86E0-BFCE4FE76F06}" type="pres">
      <dgm:prSet presAssocID="{6BAEAAAB-70FC-4855-90CF-ED6ED561D3C4}" presName="text_7" presStyleLbl="node1" presStyleIdx="6" presStyleCnt="7">
        <dgm:presLayoutVars>
          <dgm:bulletEnabled val="1"/>
        </dgm:presLayoutVars>
      </dgm:prSet>
      <dgm:spPr/>
    </dgm:pt>
    <dgm:pt modelId="{BDDCC9DB-D723-4B89-A151-200DAAC6DFBC}" type="pres">
      <dgm:prSet presAssocID="{6BAEAAAB-70FC-4855-90CF-ED6ED561D3C4}" presName="accent_7" presStyleCnt="0"/>
      <dgm:spPr/>
    </dgm:pt>
    <dgm:pt modelId="{7FC95E4F-F599-4D3E-877E-BF429B5CFD72}" type="pres">
      <dgm:prSet presAssocID="{6BAEAAAB-70FC-4855-90CF-ED6ED561D3C4}" presName="accentRepeatNode" presStyleLbl="solidFgAcc1" presStyleIdx="6" presStyleCnt="7"/>
      <dgm:spPr>
        <a:noFill/>
      </dgm:spPr>
    </dgm:pt>
  </dgm:ptLst>
  <dgm:cxnLst>
    <dgm:cxn modelId="{4FC18322-099B-47F6-8374-B6BCBB96DE51}" type="presOf" srcId="{625B1796-4FB2-456C-BB8E-3777073C130B}" destId="{B99C8974-52A0-4CE2-AFE4-85538581B4A9}" srcOrd="0" destOrd="0" presId="urn:microsoft.com/office/officeart/2008/layout/VerticalCurvedList"/>
    <dgm:cxn modelId="{DCD92E24-0789-4B65-B9A5-FD406E3EE162}" srcId="{DB284FF5-4E41-436B-88FE-6631BE813CA7}" destId="{09DC7C73-7967-4917-9994-0BA91C7DB0E4}" srcOrd="3" destOrd="0" parTransId="{ABA07B27-3C26-4DD0-99B3-E853507EDE97}" sibTransId="{6C7E0A52-09F8-4F72-8531-823CC0818858}"/>
    <dgm:cxn modelId="{55DE6528-477E-4DFA-9564-CC4169D79C60}" type="presOf" srcId="{BF37A68B-F586-4B30-80E1-D9152DA6ED7F}" destId="{E1346906-7CFF-456D-A7F3-1DC2E79FEA82}" srcOrd="0" destOrd="0" presId="urn:microsoft.com/office/officeart/2008/layout/VerticalCurvedList"/>
    <dgm:cxn modelId="{7AD2232E-21E1-4CD4-8BAB-F9B6D2A203F8}" srcId="{DB284FF5-4E41-436B-88FE-6631BE813CA7}" destId="{EC168165-80E3-4C66-8190-5D413AC63F47}" srcOrd="2" destOrd="0" parTransId="{E23179C8-0A45-4825-A671-5C6936D517BE}" sibTransId="{F96D1871-5103-4448-8F8F-9FFED59EA4BC}"/>
    <dgm:cxn modelId="{E9A0763F-63A6-409F-8524-102BC2FE8870}" type="presOf" srcId="{1EE2EC09-8197-4EC8-B20E-D9A1FF8EEF98}" destId="{F989EC7E-97A0-4933-BF75-13A95E283821}" srcOrd="0" destOrd="0" presId="urn:microsoft.com/office/officeart/2008/layout/VerticalCurvedList"/>
    <dgm:cxn modelId="{99AA985F-A464-42F4-BE9F-2C654FE89D46}" type="presOf" srcId="{6BAEAAAB-70FC-4855-90CF-ED6ED561D3C4}" destId="{87E4B26B-BD95-4130-86E0-BFCE4FE76F06}" srcOrd="0" destOrd="0" presId="urn:microsoft.com/office/officeart/2008/layout/VerticalCurvedList"/>
    <dgm:cxn modelId="{A7B08D61-8466-430C-9FFC-A3CBB3DF932D}" srcId="{DB284FF5-4E41-436B-88FE-6631BE813CA7}" destId="{6BAEAAAB-70FC-4855-90CF-ED6ED561D3C4}" srcOrd="6" destOrd="0" parTransId="{28BB9609-32BA-488B-ACA0-D2885C94F0F9}" sibTransId="{3D072BCC-C513-4BC4-8994-A4CBA863DFCD}"/>
    <dgm:cxn modelId="{E6C30162-23DD-4ADB-9E31-6E51862A6FF5}" srcId="{DB284FF5-4E41-436B-88FE-6631BE813CA7}" destId="{1EE2EC09-8197-4EC8-B20E-D9A1FF8EEF98}" srcOrd="0" destOrd="0" parTransId="{942AC5C3-EAB2-4AC5-B08D-467B9408785E}" sibTransId="{625B1796-4FB2-456C-BB8E-3777073C130B}"/>
    <dgm:cxn modelId="{55902968-FF54-4A2D-A55A-D7E52F5750F2}" type="presOf" srcId="{E8068E38-F12C-4378-B840-F406DE0ECE4D}" destId="{23E92F6B-D3AE-48D9-93B8-C999F5DB8F65}" srcOrd="0" destOrd="0" presId="urn:microsoft.com/office/officeart/2008/layout/VerticalCurvedList"/>
    <dgm:cxn modelId="{01150450-2841-4E8F-829E-886933873642}" type="presOf" srcId="{CB8B872F-A779-4991-8A20-5BB2DD95E2B1}" destId="{883B2C6C-8644-4482-A564-F9E0B177A9A0}" srcOrd="0" destOrd="0" presId="urn:microsoft.com/office/officeart/2008/layout/VerticalCurvedList"/>
    <dgm:cxn modelId="{F493A150-8603-4126-90AD-715CFA68054F}" srcId="{DB284FF5-4E41-436B-88FE-6631BE813CA7}" destId="{E8068E38-F12C-4378-B840-F406DE0ECE4D}" srcOrd="5" destOrd="0" parTransId="{C842F7DD-3D92-4A0D-9655-F9EC198B922A}" sibTransId="{B4B55341-A73A-4E6D-B503-4270EF19FF3C}"/>
    <dgm:cxn modelId="{3203E557-0BF2-4C5C-8C01-58BBEB155386}" type="presOf" srcId="{DB284FF5-4E41-436B-88FE-6631BE813CA7}" destId="{02F2E683-861F-436C-A1AF-781A8C2C593D}" srcOrd="0" destOrd="0" presId="urn:microsoft.com/office/officeart/2008/layout/VerticalCurvedList"/>
    <dgm:cxn modelId="{87A8CAA0-A355-4F8E-964F-D5B608116876}" type="presOf" srcId="{09DC7C73-7967-4917-9994-0BA91C7DB0E4}" destId="{ABA0FEA3-0B51-4638-83BB-FF7D8C3B5138}" srcOrd="0" destOrd="0" presId="urn:microsoft.com/office/officeart/2008/layout/VerticalCurvedList"/>
    <dgm:cxn modelId="{22E3C0AD-3EC1-4F5C-BFDA-9F5A91B0B4BC}" srcId="{DB284FF5-4E41-436B-88FE-6631BE813CA7}" destId="{BF37A68B-F586-4B30-80E1-D9152DA6ED7F}" srcOrd="1" destOrd="0" parTransId="{1A4B9964-3402-4492-9119-A92E4AC85354}" sibTransId="{62341496-90FF-46D1-808B-84D62B5E82A9}"/>
    <dgm:cxn modelId="{89DB44D2-F3ED-4AE1-AE5A-7FA72C289CD5}" srcId="{DB284FF5-4E41-436B-88FE-6631BE813CA7}" destId="{CB8B872F-A779-4991-8A20-5BB2DD95E2B1}" srcOrd="4" destOrd="0" parTransId="{F37BB0F6-535B-4B78-A957-E063AB01F15C}" sibTransId="{12F1BDED-9560-4FB3-9C41-D7872048FD3F}"/>
    <dgm:cxn modelId="{D48BE0D8-3A07-4952-9191-E02C66C8A157}" type="presOf" srcId="{EC168165-80E3-4C66-8190-5D413AC63F47}" destId="{75508F5B-5031-4DE5-9304-AB65D2A7A6C6}" srcOrd="0" destOrd="0" presId="urn:microsoft.com/office/officeart/2008/layout/VerticalCurvedList"/>
    <dgm:cxn modelId="{CD112A21-D8A6-49DC-98C8-2710A66FDF86}" type="presParOf" srcId="{02F2E683-861F-436C-A1AF-781A8C2C593D}" destId="{716E339F-E2A4-4CC0-AEE0-E32F9BFF6D57}" srcOrd="0" destOrd="0" presId="urn:microsoft.com/office/officeart/2008/layout/VerticalCurvedList"/>
    <dgm:cxn modelId="{F595C030-725B-415C-A1AC-35F705B34AD1}" type="presParOf" srcId="{716E339F-E2A4-4CC0-AEE0-E32F9BFF6D57}" destId="{AC4A5568-C406-43DF-80C3-B23EAE647465}" srcOrd="0" destOrd="0" presId="urn:microsoft.com/office/officeart/2008/layout/VerticalCurvedList"/>
    <dgm:cxn modelId="{E3DE0F19-FAF3-4140-81CE-1CB3E7A56548}" type="presParOf" srcId="{AC4A5568-C406-43DF-80C3-B23EAE647465}" destId="{2057A576-6EE4-42B6-BB4D-CE65586E3597}" srcOrd="0" destOrd="0" presId="urn:microsoft.com/office/officeart/2008/layout/VerticalCurvedList"/>
    <dgm:cxn modelId="{CEEED8AF-CFCD-407E-A87B-BB08DE2111A3}" type="presParOf" srcId="{AC4A5568-C406-43DF-80C3-B23EAE647465}" destId="{B99C8974-52A0-4CE2-AFE4-85538581B4A9}" srcOrd="1" destOrd="0" presId="urn:microsoft.com/office/officeart/2008/layout/VerticalCurvedList"/>
    <dgm:cxn modelId="{9596AEF8-B7E4-45A9-80CD-1E7A297F03E3}" type="presParOf" srcId="{AC4A5568-C406-43DF-80C3-B23EAE647465}" destId="{C61593E2-EEE3-4996-B3F8-2B59287A330B}" srcOrd="2" destOrd="0" presId="urn:microsoft.com/office/officeart/2008/layout/VerticalCurvedList"/>
    <dgm:cxn modelId="{EAE139FB-43F4-402A-B00D-F811259C321F}" type="presParOf" srcId="{AC4A5568-C406-43DF-80C3-B23EAE647465}" destId="{1CA144F9-CE07-4B8E-B2C8-2F1CC7973CDE}" srcOrd="3" destOrd="0" presId="urn:microsoft.com/office/officeart/2008/layout/VerticalCurvedList"/>
    <dgm:cxn modelId="{FF283D94-68CF-459C-943F-975AF400FC4D}" type="presParOf" srcId="{716E339F-E2A4-4CC0-AEE0-E32F9BFF6D57}" destId="{F989EC7E-97A0-4933-BF75-13A95E283821}" srcOrd="1" destOrd="0" presId="urn:microsoft.com/office/officeart/2008/layout/VerticalCurvedList"/>
    <dgm:cxn modelId="{57DD1E42-D4B7-4014-9C62-B03E7D067C79}" type="presParOf" srcId="{716E339F-E2A4-4CC0-AEE0-E32F9BFF6D57}" destId="{23DEA355-DA7C-4075-AFD6-07E6742BD9A8}" srcOrd="2" destOrd="0" presId="urn:microsoft.com/office/officeart/2008/layout/VerticalCurvedList"/>
    <dgm:cxn modelId="{529AC86E-5338-488A-93A8-C0C0856B3A16}" type="presParOf" srcId="{23DEA355-DA7C-4075-AFD6-07E6742BD9A8}" destId="{9914B8D8-BAD2-4520-927C-5CB2BDC9268E}" srcOrd="0" destOrd="0" presId="urn:microsoft.com/office/officeart/2008/layout/VerticalCurvedList"/>
    <dgm:cxn modelId="{902A4115-FE3D-4CCF-B33B-2FCB3A313DAE}" type="presParOf" srcId="{716E339F-E2A4-4CC0-AEE0-E32F9BFF6D57}" destId="{E1346906-7CFF-456D-A7F3-1DC2E79FEA82}" srcOrd="3" destOrd="0" presId="urn:microsoft.com/office/officeart/2008/layout/VerticalCurvedList"/>
    <dgm:cxn modelId="{17A91C9D-BE95-4A58-A2E9-56E29CFC7B0E}" type="presParOf" srcId="{716E339F-E2A4-4CC0-AEE0-E32F9BFF6D57}" destId="{71F4E5E3-82B8-4D5C-8EF2-B688C7CCECF4}" srcOrd="4" destOrd="0" presId="urn:microsoft.com/office/officeart/2008/layout/VerticalCurvedList"/>
    <dgm:cxn modelId="{AF60238A-6B35-4375-AE31-FBF5A61B7AF9}" type="presParOf" srcId="{71F4E5E3-82B8-4D5C-8EF2-B688C7CCECF4}" destId="{11D154A9-F854-49FB-9EF2-C1309A30D293}" srcOrd="0" destOrd="0" presId="urn:microsoft.com/office/officeart/2008/layout/VerticalCurvedList"/>
    <dgm:cxn modelId="{9C25A548-C2C3-4214-847E-6469E44B216F}" type="presParOf" srcId="{716E339F-E2A4-4CC0-AEE0-E32F9BFF6D57}" destId="{75508F5B-5031-4DE5-9304-AB65D2A7A6C6}" srcOrd="5" destOrd="0" presId="urn:microsoft.com/office/officeart/2008/layout/VerticalCurvedList"/>
    <dgm:cxn modelId="{06EC5130-BC6F-4B9D-9B6E-19365D9CD93F}" type="presParOf" srcId="{716E339F-E2A4-4CC0-AEE0-E32F9BFF6D57}" destId="{54746271-8BA3-4710-957D-747FE0A75493}" srcOrd="6" destOrd="0" presId="urn:microsoft.com/office/officeart/2008/layout/VerticalCurvedList"/>
    <dgm:cxn modelId="{89406EF2-CC19-44D7-9402-7478076D9FF0}" type="presParOf" srcId="{54746271-8BA3-4710-957D-747FE0A75493}" destId="{CC46365E-08B9-4FAB-A25B-F1A8A6670FA2}" srcOrd="0" destOrd="0" presId="urn:microsoft.com/office/officeart/2008/layout/VerticalCurvedList"/>
    <dgm:cxn modelId="{EE212DE2-3897-46D0-8A7C-8A4E72193458}" type="presParOf" srcId="{716E339F-E2A4-4CC0-AEE0-E32F9BFF6D57}" destId="{ABA0FEA3-0B51-4638-83BB-FF7D8C3B5138}" srcOrd="7" destOrd="0" presId="urn:microsoft.com/office/officeart/2008/layout/VerticalCurvedList"/>
    <dgm:cxn modelId="{BC84E28E-5EB3-4AEE-8635-6A3C60AF1653}" type="presParOf" srcId="{716E339F-E2A4-4CC0-AEE0-E32F9BFF6D57}" destId="{05699C47-D685-422C-A80E-3E384554BECD}" srcOrd="8" destOrd="0" presId="urn:microsoft.com/office/officeart/2008/layout/VerticalCurvedList"/>
    <dgm:cxn modelId="{F2720D72-CFF7-47E9-8C36-F06D3B01F197}" type="presParOf" srcId="{05699C47-D685-422C-A80E-3E384554BECD}" destId="{1B27A9E3-B556-4F75-A37D-7364973EDF60}" srcOrd="0" destOrd="0" presId="urn:microsoft.com/office/officeart/2008/layout/VerticalCurvedList"/>
    <dgm:cxn modelId="{300CA66A-C287-4088-AB5D-98232825C497}" type="presParOf" srcId="{716E339F-E2A4-4CC0-AEE0-E32F9BFF6D57}" destId="{883B2C6C-8644-4482-A564-F9E0B177A9A0}" srcOrd="9" destOrd="0" presId="urn:microsoft.com/office/officeart/2008/layout/VerticalCurvedList"/>
    <dgm:cxn modelId="{72E6CBDB-6361-4B6B-809F-7A6FBB7F70CE}" type="presParOf" srcId="{716E339F-E2A4-4CC0-AEE0-E32F9BFF6D57}" destId="{EEE27CA3-A949-4694-955A-DE284E4C46D8}" srcOrd="10" destOrd="0" presId="urn:microsoft.com/office/officeart/2008/layout/VerticalCurvedList"/>
    <dgm:cxn modelId="{5FFCC02E-EBB9-4C34-A7A3-63FA8A93C44A}" type="presParOf" srcId="{EEE27CA3-A949-4694-955A-DE284E4C46D8}" destId="{29D96C73-2BDE-42E5-BE5D-0116E8EEF492}" srcOrd="0" destOrd="0" presId="urn:microsoft.com/office/officeart/2008/layout/VerticalCurvedList"/>
    <dgm:cxn modelId="{618C5489-F19F-4F5B-95F7-0A13751D8116}" type="presParOf" srcId="{716E339F-E2A4-4CC0-AEE0-E32F9BFF6D57}" destId="{23E92F6B-D3AE-48D9-93B8-C999F5DB8F65}" srcOrd="11" destOrd="0" presId="urn:microsoft.com/office/officeart/2008/layout/VerticalCurvedList"/>
    <dgm:cxn modelId="{BC59132E-E1B9-456B-88E4-FF0B7319A416}" type="presParOf" srcId="{716E339F-E2A4-4CC0-AEE0-E32F9BFF6D57}" destId="{D05A321F-460B-44E7-A46A-D675528FE712}" srcOrd="12" destOrd="0" presId="urn:microsoft.com/office/officeart/2008/layout/VerticalCurvedList"/>
    <dgm:cxn modelId="{ECB9D9B2-F2BB-463E-BCB7-51DD301DED7C}" type="presParOf" srcId="{D05A321F-460B-44E7-A46A-D675528FE712}" destId="{2CCB4013-A9C3-4823-ADB7-46A0A1818893}" srcOrd="0" destOrd="0" presId="urn:microsoft.com/office/officeart/2008/layout/VerticalCurvedList"/>
    <dgm:cxn modelId="{7516B1AB-D091-44BB-8BA6-E957D88CECA3}" type="presParOf" srcId="{716E339F-E2A4-4CC0-AEE0-E32F9BFF6D57}" destId="{87E4B26B-BD95-4130-86E0-BFCE4FE76F06}" srcOrd="13" destOrd="0" presId="urn:microsoft.com/office/officeart/2008/layout/VerticalCurvedList"/>
    <dgm:cxn modelId="{9082510D-6FB9-4D02-9DB8-394E7F1A4112}" type="presParOf" srcId="{716E339F-E2A4-4CC0-AEE0-E32F9BFF6D57}" destId="{BDDCC9DB-D723-4B89-A151-200DAAC6DFBC}" srcOrd="14" destOrd="0" presId="urn:microsoft.com/office/officeart/2008/layout/VerticalCurvedList"/>
    <dgm:cxn modelId="{B456E1BE-C9B0-4BD7-A0E1-4DB2D3BB866E}" type="presParOf" srcId="{BDDCC9DB-D723-4B89-A151-200DAAC6DFBC}" destId="{7FC95E4F-F599-4D3E-877E-BF429B5CFD7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6392EF-C4FB-40BC-9D42-30B86B87288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CBF9383-4A8C-4463-9258-6BDFD0E602FE}">
      <dgm:prSet phldrT="[Text]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</dgm:spPr>
      <dgm:t>
        <a:bodyPr/>
        <a:lstStyle/>
        <a:p>
          <a:r>
            <a:rPr lang="tr-TR" dirty="0">
              <a:solidFill>
                <a:schemeClr val="tx1"/>
              </a:solidFill>
            </a:rPr>
            <a:t> Cell Salvage, IABP</a:t>
          </a:r>
          <a:endParaRPr lang="en-GB" dirty="0">
            <a:solidFill>
              <a:schemeClr val="tx1"/>
            </a:solidFill>
          </a:endParaRPr>
        </a:p>
      </dgm:t>
    </dgm:pt>
    <dgm:pt modelId="{30410F75-046D-4A04-A191-565ACB17F783}" type="parTrans" cxnId="{5DC363EA-3A11-4CF1-B9A4-D5FC8A2E1343}">
      <dgm:prSet/>
      <dgm:spPr/>
      <dgm:t>
        <a:bodyPr/>
        <a:lstStyle/>
        <a:p>
          <a:endParaRPr lang="en-GB"/>
        </a:p>
      </dgm:t>
    </dgm:pt>
    <dgm:pt modelId="{C32BDF09-04C8-468C-9B23-2D389243ED7E}" type="sibTrans" cxnId="{5DC363EA-3A11-4CF1-B9A4-D5FC8A2E1343}">
      <dgm:prSet/>
      <dgm:spPr/>
      <dgm:t>
        <a:bodyPr/>
        <a:lstStyle/>
        <a:p>
          <a:endParaRPr lang="en-GB"/>
        </a:p>
      </dgm:t>
    </dgm:pt>
    <dgm:pt modelId="{66A731B1-9F3A-4FC7-9BD7-CBAC4C115989}">
      <dgm:prSet phldrT="[Text]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tr-TR" dirty="0">
              <a:solidFill>
                <a:schemeClr val="tx1"/>
              </a:solidFill>
            </a:rPr>
            <a:t> Bakım, Servis,QC</a:t>
          </a:r>
          <a:endParaRPr lang="en-GB" dirty="0">
            <a:solidFill>
              <a:schemeClr val="tx1"/>
            </a:solidFill>
          </a:endParaRPr>
        </a:p>
      </dgm:t>
    </dgm:pt>
    <dgm:pt modelId="{EDC031D5-D4E6-4EE7-93DF-5F8C6BA2B6F8}" type="parTrans" cxnId="{8E4953AA-DD05-4DC9-811E-95400E75D3D7}">
      <dgm:prSet/>
      <dgm:spPr/>
      <dgm:t>
        <a:bodyPr/>
        <a:lstStyle/>
        <a:p>
          <a:endParaRPr lang="en-GB"/>
        </a:p>
      </dgm:t>
    </dgm:pt>
    <dgm:pt modelId="{5C964C5F-6C17-489A-BCEC-01597343345B}" type="sibTrans" cxnId="{8E4953AA-DD05-4DC9-811E-95400E75D3D7}">
      <dgm:prSet/>
      <dgm:spPr/>
      <dgm:t>
        <a:bodyPr/>
        <a:lstStyle/>
        <a:p>
          <a:endParaRPr lang="en-GB"/>
        </a:p>
      </dgm:t>
    </dgm:pt>
    <dgm:pt modelId="{3F5EE30D-5AB9-48B7-911C-E6A1532E948F}">
      <dgm:prSet phldrT="[Text]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a:ln>
      </dgm:spPr>
      <dgm:t>
        <a:bodyPr/>
        <a:lstStyle/>
        <a:p>
          <a:r>
            <a:rPr lang="tr-TR" dirty="0">
              <a:solidFill>
                <a:schemeClr val="tx1"/>
              </a:solidFill>
            </a:rPr>
            <a:t> Öğrenci</a:t>
          </a:r>
          <a:r>
            <a:rPr lang="en-GB" dirty="0">
              <a:solidFill>
                <a:schemeClr val="tx1"/>
              </a:solidFill>
            </a:rPr>
            <a:t>-</a:t>
          </a:r>
          <a:r>
            <a:rPr lang="tr-TR" dirty="0">
              <a:solidFill>
                <a:schemeClr val="tx1"/>
              </a:solidFill>
            </a:rPr>
            <a:t>Süperv</a:t>
          </a:r>
          <a:r>
            <a:rPr lang="en-GB" dirty="0" err="1">
              <a:solidFill>
                <a:schemeClr val="tx1"/>
              </a:solidFill>
            </a:rPr>
            <a:t>i</a:t>
          </a:r>
          <a:r>
            <a:rPr lang="tr-TR" dirty="0">
              <a:solidFill>
                <a:schemeClr val="tx1"/>
              </a:solidFill>
            </a:rPr>
            <a:t>zyon, Mentor</a:t>
          </a:r>
          <a:endParaRPr lang="en-GB" dirty="0">
            <a:solidFill>
              <a:schemeClr val="tx1"/>
            </a:solidFill>
          </a:endParaRPr>
        </a:p>
      </dgm:t>
    </dgm:pt>
    <dgm:pt modelId="{A3AB5F04-323A-4692-993D-58FD41A69CF7}" type="parTrans" cxnId="{D0A7959A-AF0E-4E4B-BC89-ECEB1541771E}">
      <dgm:prSet/>
      <dgm:spPr/>
      <dgm:t>
        <a:bodyPr/>
        <a:lstStyle/>
        <a:p>
          <a:endParaRPr lang="en-GB"/>
        </a:p>
      </dgm:t>
    </dgm:pt>
    <dgm:pt modelId="{CFBD8594-0590-45A6-8257-AD20EC760BE3}" type="sibTrans" cxnId="{D0A7959A-AF0E-4E4B-BC89-ECEB1541771E}">
      <dgm:prSet/>
      <dgm:spPr/>
      <dgm:t>
        <a:bodyPr/>
        <a:lstStyle/>
        <a:p>
          <a:endParaRPr lang="en-GB"/>
        </a:p>
      </dgm:t>
    </dgm:pt>
    <dgm:pt modelId="{08EE3315-77F8-48CE-B2D5-2BFA5F489A95}">
      <dgm:prSet phldrT="[Text]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tr-TR" dirty="0">
              <a:solidFill>
                <a:schemeClr val="tx1"/>
              </a:solidFill>
            </a:rPr>
            <a:t> Stok kontrol, takip</a:t>
          </a:r>
          <a:endParaRPr lang="en-GB" dirty="0">
            <a:solidFill>
              <a:schemeClr val="tx1"/>
            </a:solidFill>
          </a:endParaRPr>
        </a:p>
      </dgm:t>
    </dgm:pt>
    <dgm:pt modelId="{01EB9278-2F85-47D7-B9C2-A279BC895DE2}" type="parTrans" cxnId="{399844F7-C3C7-4862-B8CE-C9211F7C330C}">
      <dgm:prSet/>
      <dgm:spPr/>
      <dgm:t>
        <a:bodyPr/>
        <a:lstStyle/>
        <a:p>
          <a:endParaRPr lang="en-GB"/>
        </a:p>
      </dgm:t>
    </dgm:pt>
    <dgm:pt modelId="{BB2C5CB5-18EF-4ECB-A110-47B8402C86D8}" type="sibTrans" cxnId="{399844F7-C3C7-4862-B8CE-C9211F7C330C}">
      <dgm:prSet/>
      <dgm:spPr/>
      <dgm:t>
        <a:bodyPr/>
        <a:lstStyle/>
        <a:p>
          <a:endParaRPr lang="en-GB"/>
        </a:p>
      </dgm:t>
    </dgm:pt>
    <dgm:pt modelId="{0C04D8D0-0B50-4120-9C3F-BB1AC4A6C19B}">
      <dgm:prSet phldrT="[Text]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tr-TR" dirty="0">
              <a:solidFill>
                <a:schemeClr val="tx1"/>
              </a:solidFill>
            </a:rPr>
            <a:t> </a:t>
          </a:r>
          <a:r>
            <a:rPr lang="en-GB" dirty="0" err="1">
              <a:solidFill>
                <a:schemeClr val="tx1"/>
              </a:solidFill>
            </a:rPr>
            <a:t>Stanby</a:t>
          </a:r>
          <a:r>
            <a:rPr lang="en-GB" dirty="0">
              <a:solidFill>
                <a:schemeClr val="tx1"/>
              </a:solidFill>
            </a:rPr>
            <a:t> (</a:t>
          </a:r>
          <a:r>
            <a:rPr lang="tr-TR" dirty="0">
              <a:solidFill>
                <a:schemeClr val="tx1"/>
              </a:solidFill>
            </a:rPr>
            <a:t>TAVI, Laser lead extraction</a:t>
          </a:r>
          <a:r>
            <a:rPr lang="en-GB" dirty="0">
              <a:solidFill>
                <a:schemeClr val="tx1"/>
              </a:solidFill>
            </a:rPr>
            <a:t>)</a:t>
          </a:r>
        </a:p>
      </dgm:t>
    </dgm:pt>
    <dgm:pt modelId="{243833AD-9028-49B1-B66E-2A086AD21A06}" type="parTrans" cxnId="{D386396C-90C3-438B-9C41-57A9CCBC5CF7}">
      <dgm:prSet/>
      <dgm:spPr/>
      <dgm:t>
        <a:bodyPr/>
        <a:lstStyle/>
        <a:p>
          <a:endParaRPr lang="en-GB"/>
        </a:p>
      </dgm:t>
    </dgm:pt>
    <dgm:pt modelId="{ED5C0ABF-3648-4CF3-80AD-5B93E5546105}" type="sibTrans" cxnId="{D386396C-90C3-438B-9C41-57A9CCBC5CF7}">
      <dgm:prSet/>
      <dgm:spPr/>
      <dgm:t>
        <a:bodyPr/>
        <a:lstStyle/>
        <a:p>
          <a:endParaRPr lang="en-GB"/>
        </a:p>
      </dgm:t>
    </dgm:pt>
    <dgm:pt modelId="{E50AA7F7-45A4-4933-A635-DF11EF027C06}">
      <dgm:prSet phldrT="[Text]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tr-TR" dirty="0">
              <a:solidFill>
                <a:schemeClr val="tx1"/>
              </a:solidFill>
            </a:rPr>
            <a:t> Isıtıcı soğutucu temizliği</a:t>
          </a:r>
          <a:endParaRPr lang="en-GB" dirty="0">
            <a:solidFill>
              <a:schemeClr val="tx1"/>
            </a:solidFill>
          </a:endParaRPr>
        </a:p>
      </dgm:t>
    </dgm:pt>
    <dgm:pt modelId="{4DF77D15-1DD3-4C95-8201-C08296E49B1D}" type="parTrans" cxnId="{7B2EE66B-BF89-4BE8-9FC7-9558D29E2E5E}">
      <dgm:prSet/>
      <dgm:spPr/>
      <dgm:t>
        <a:bodyPr/>
        <a:lstStyle/>
        <a:p>
          <a:endParaRPr lang="en-GB"/>
        </a:p>
      </dgm:t>
    </dgm:pt>
    <dgm:pt modelId="{35ACCC9B-FD5E-411D-8351-5D3C9977D7BC}" type="sibTrans" cxnId="{7B2EE66B-BF89-4BE8-9FC7-9558D29E2E5E}">
      <dgm:prSet/>
      <dgm:spPr/>
      <dgm:t>
        <a:bodyPr/>
        <a:lstStyle/>
        <a:p>
          <a:endParaRPr lang="en-GB"/>
        </a:p>
      </dgm:t>
    </dgm:pt>
    <dgm:pt modelId="{FBCDCC0A-A378-47B1-8ADF-0FCE436F674D}">
      <dgm:prSet phldrT="[Text]"/>
      <dgm:spPr/>
      <dgm:t>
        <a:bodyPr/>
        <a:lstStyle/>
        <a:p>
          <a:endParaRPr lang="en-GB" dirty="0"/>
        </a:p>
      </dgm:t>
    </dgm:pt>
    <dgm:pt modelId="{DC9FAC6B-18B7-474F-92E7-3715700061C6}" type="parTrans" cxnId="{871B1ACC-4BBB-451E-9069-7FCB8CC34BB5}">
      <dgm:prSet/>
      <dgm:spPr/>
      <dgm:t>
        <a:bodyPr/>
        <a:lstStyle/>
        <a:p>
          <a:endParaRPr lang="en-GB"/>
        </a:p>
      </dgm:t>
    </dgm:pt>
    <dgm:pt modelId="{F900BCE9-D0E1-4651-A1CC-ECDD47EE4613}" type="sibTrans" cxnId="{871B1ACC-4BBB-451E-9069-7FCB8CC34BB5}">
      <dgm:prSet/>
      <dgm:spPr/>
      <dgm:t>
        <a:bodyPr/>
        <a:lstStyle/>
        <a:p>
          <a:endParaRPr lang="en-GB"/>
        </a:p>
      </dgm:t>
    </dgm:pt>
    <dgm:pt modelId="{00AD7E97-0959-42AB-916D-01895CB3F364}">
      <dgm:prSet phldrT="[Text]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tr-TR" dirty="0">
              <a:solidFill>
                <a:schemeClr val="tx1"/>
              </a:solidFill>
            </a:rPr>
            <a:t> Zorunlu eğitim, Mesleksel gelişim</a:t>
          </a:r>
          <a:endParaRPr lang="en-GB" dirty="0">
            <a:solidFill>
              <a:schemeClr val="tx1"/>
            </a:solidFill>
          </a:endParaRPr>
        </a:p>
      </dgm:t>
    </dgm:pt>
    <dgm:pt modelId="{C27692D3-8372-49A2-8983-A2B98A43EFDA}" type="parTrans" cxnId="{AD0A0413-BEEC-4987-850E-9B3D3ADE2DCE}">
      <dgm:prSet/>
      <dgm:spPr/>
      <dgm:t>
        <a:bodyPr/>
        <a:lstStyle/>
        <a:p>
          <a:endParaRPr lang="en-GB"/>
        </a:p>
      </dgm:t>
    </dgm:pt>
    <dgm:pt modelId="{CE76CFC5-FC58-4E6D-96A3-1650634CDEBA}" type="sibTrans" cxnId="{AD0A0413-BEEC-4987-850E-9B3D3ADE2DCE}">
      <dgm:prSet/>
      <dgm:spPr/>
      <dgm:t>
        <a:bodyPr/>
        <a:lstStyle/>
        <a:p>
          <a:endParaRPr lang="en-GB"/>
        </a:p>
      </dgm:t>
    </dgm:pt>
    <dgm:pt modelId="{29CCF534-D618-4B26-AE7E-BC628EE3B928}" type="pres">
      <dgm:prSet presAssocID="{736392EF-C4FB-40BC-9D42-30B86B87288F}" presName="Name0" presStyleCnt="0">
        <dgm:presLayoutVars>
          <dgm:chMax val="7"/>
          <dgm:chPref val="7"/>
          <dgm:dir/>
        </dgm:presLayoutVars>
      </dgm:prSet>
      <dgm:spPr/>
    </dgm:pt>
    <dgm:pt modelId="{606594B0-215C-486C-A202-947A7B1DAAC0}" type="pres">
      <dgm:prSet presAssocID="{736392EF-C4FB-40BC-9D42-30B86B87288F}" presName="Name1" presStyleCnt="0"/>
      <dgm:spPr/>
    </dgm:pt>
    <dgm:pt modelId="{A4E4E06A-D265-4EF7-8665-AD9E83BB07FF}" type="pres">
      <dgm:prSet presAssocID="{736392EF-C4FB-40BC-9D42-30B86B87288F}" presName="cycle" presStyleCnt="0"/>
      <dgm:spPr/>
    </dgm:pt>
    <dgm:pt modelId="{D881EB4C-CC6C-4957-91A4-4B235BC9D74E}" type="pres">
      <dgm:prSet presAssocID="{736392EF-C4FB-40BC-9D42-30B86B87288F}" presName="srcNode" presStyleLbl="node1" presStyleIdx="0" presStyleCnt="7"/>
      <dgm:spPr/>
    </dgm:pt>
    <dgm:pt modelId="{A2253982-727D-4A8E-BA3B-C955D87EADD9}" type="pres">
      <dgm:prSet presAssocID="{736392EF-C4FB-40BC-9D42-30B86B87288F}" presName="conn" presStyleLbl="parChTrans1D2" presStyleIdx="0" presStyleCnt="1"/>
      <dgm:spPr/>
    </dgm:pt>
    <dgm:pt modelId="{2B2F30EA-FC3B-4335-9F15-96C89BA7000B}" type="pres">
      <dgm:prSet presAssocID="{736392EF-C4FB-40BC-9D42-30B86B87288F}" presName="extraNode" presStyleLbl="node1" presStyleIdx="0" presStyleCnt="7"/>
      <dgm:spPr/>
    </dgm:pt>
    <dgm:pt modelId="{6256D2A8-61BF-4B8B-A071-6FDE11B66D9F}" type="pres">
      <dgm:prSet presAssocID="{736392EF-C4FB-40BC-9D42-30B86B87288F}" presName="dstNode" presStyleLbl="node1" presStyleIdx="0" presStyleCnt="7"/>
      <dgm:spPr/>
    </dgm:pt>
    <dgm:pt modelId="{776C1FEA-90D5-4174-9341-303064E43A86}" type="pres">
      <dgm:prSet presAssocID="{7CBF9383-4A8C-4463-9258-6BDFD0E602FE}" presName="text_1" presStyleLbl="node1" presStyleIdx="0" presStyleCnt="7">
        <dgm:presLayoutVars>
          <dgm:bulletEnabled val="1"/>
        </dgm:presLayoutVars>
      </dgm:prSet>
      <dgm:spPr/>
    </dgm:pt>
    <dgm:pt modelId="{C81CC515-3B00-44CF-8EC5-8DA05A0D44C4}" type="pres">
      <dgm:prSet presAssocID="{7CBF9383-4A8C-4463-9258-6BDFD0E602FE}" presName="accent_1" presStyleCnt="0"/>
      <dgm:spPr/>
    </dgm:pt>
    <dgm:pt modelId="{038C37C1-FF26-47BA-8810-6BCF22AD2AFD}" type="pres">
      <dgm:prSet presAssocID="{7CBF9383-4A8C-4463-9258-6BDFD0E602FE}" presName="accentRepeatNode" presStyleLbl="solidFgAcc1" presStyleIdx="0" presStyleCnt="7"/>
      <dgm:spPr>
        <a:blipFill rotWithShape="0">
          <a:blip xmlns:r="http://schemas.openxmlformats.org/officeDocument/2006/relationships" r:embed="rId1"/>
          <a:srcRect/>
          <a:stretch>
            <a:fillRect l="-39000" r="-39000"/>
          </a:stretch>
        </a:blipFill>
      </dgm:spPr>
    </dgm:pt>
    <dgm:pt modelId="{D57EDBAC-93A6-4107-AF4C-320DF71748E9}" type="pres">
      <dgm:prSet presAssocID="{66A731B1-9F3A-4FC7-9BD7-CBAC4C115989}" presName="text_2" presStyleLbl="node1" presStyleIdx="1" presStyleCnt="7">
        <dgm:presLayoutVars>
          <dgm:bulletEnabled val="1"/>
        </dgm:presLayoutVars>
      </dgm:prSet>
      <dgm:spPr/>
    </dgm:pt>
    <dgm:pt modelId="{2351930B-E6AD-434B-931F-9E96FB595680}" type="pres">
      <dgm:prSet presAssocID="{66A731B1-9F3A-4FC7-9BD7-CBAC4C115989}" presName="accent_2" presStyleCnt="0"/>
      <dgm:spPr/>
    </dgm:pt>
    <dgm:pt modelId="{109631FF-2209-43F9-904F-31E7175912F4}" type="pres">
      <dgm:prSet presAssocID="{66A731B1-9F3A-4FC7-9BD7-CBAC4C115989}" presName="accentRepeatNode" presStyleLbl="solidFgAcc1" presStyleIdx="1" presStyleCnt="7" custLinFactNeighborX="-904" custLinFactNeighborY="2933"/>
      <dgm:spPr>
        <a:blipFill rotWithShape="0">
          <a:blip xmlns:r="http://schemas.openxmlformats.org/officeDocument/2006/relationships" r:embed="rId2"/>
          <a:srcRect/>
          <a:stretch>
            <a:fillRect t="-17000" b="-17000"/>
          </a:stretch>
        </a:blipFill>
      </dgm:spPr>
    </dgm:pt>
    <dgm:pt modelId="{6679E131-8C66-4DCB-B64D-47E43B7BEC96}" type="pres">
      <dgm:prSet presAssocID="{3F5EE30D-5AB9-48B7-911C-E6A1532E948F}" presName="text_3" presStyleLbl="node1" presStyleIdx="2" presStyleCnt="7">
        <dgm:presLayoutVars>
          <dgm:bulletEnabled val="1"/>
        </dgm:presLayoutVars>
      </dgm:prSet>
      <dgm:spPr/>
    </dgm:pt>
    <dgm:pt modelId="{608C46FD-BC4F-4C46-8173-B763E6157CB3}" type="pres">
      <dgm:prSet presAssocID="{3F5EE30D-5AB9-48B7-911C-E6A1532E948F}" presName="accent_3" presStyleCnt="0"/>
      <dgm:spPr/>
    </dgm:pt>
    <dgm:pt modelId="{7BE1083C-45FC-4F1B-B25D-6766A1346CCE}" type="pres">
      <dgm:prSet presAssocID="{3F5EE30D-5AB9-48B7-911C-E6A1532E948F}" presName="accentRepeatNode" presStyleLbl="solidFgAcc1" presStyleIdx="2" presStyleCnt="7"/>
      <dgm:spPr>
        <a:blipFill rotWithShape="0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371B17F0-E3A8-41BA-99E9-D64FFE379964}" type="pres">
      <dgm:prSet presAssocID="{08EE3315-77F8-48CE-B2D5-2BFA5F489A95}" presName="text_4" presStyleLbl="node1" presStyleIdx="3" presStyleCnt="7">
        <dgm:presLayoutVars>
          <dgm:bulletEnabled val="1"/>
        </dgm:presLayoutVars>
      </dgm:prSet>
      <dgm:spPr/>
    </dgm:pt>
    <dgm:pt modelId="{172DBEF9-8E2D-43C6-BD79-8B4A0176C73E}" type="pres">
      <dgm:prSet presAssocID="{08EE3315-77F8-48CE-B2D5-2BFA5F489A95}" presName="accent_4" presStyleCnt="0"/>
      <dgm:spPr/>
    </dgm:pt>
    <dgm:pt modelId="{E071527D-820C-4B90-AE72-0EC611F8B9E2}" type="pres">
      <dgm:prSet presAssocID="{08EE3315-77F8-48CE-B2D5-2BFA5F489A95}" presName="accentRepeatNode" presStyleLbl="solidFgAcc1" presStyleIdx="3" presStyleCnt="7" custLinFactNeighborX="-27865" custLinFactNeighborY="-5866"/>
      <dgm:spPr>
        <a:blipFill rotWithShape="0">
          <a:blip xmlns:r="http://schemas.openxmlformats.org/officeDocument/2006/relationships" r:embed="rId4"/>
          <a:srcRect/>
          <a:stretch>
            <a:fillRect l="-23000" r="-23000"/>
          </a:stretch>
        </a:blipFill>
      </dgm:spPr>
    </dgm:pt>
    <dgm:pt modelId="{9AA1F76F-90AF-43AD-8E67-E2D4B46EBBDE}" type="pres">
      <dgm:prSet presAssocID="{0C04D8D0-0B50-4120-9C3F-BB1AC4A6C19B}" presName="text_5" presStyleLbl="node1" presStyleIdx="4" presStyleCnt="7">
        <dgm:presLayoutVars>
          <dgm:bulletEnabled val="1"/>
        </dgm:presLayoutVars>
      </dgm:prSet>
      <dgm:spPr/>
    </dgm:pt>
    <dgm:pt modelId="{C7684B4D-593D-4579-ADDC-DF3F98E842DD}" type="pres">
      <dgm:prSet presAssocID="{0C04D8D0-0B50-4120-9C3F-BB1AC4A6C19B}" presName="accent_5" presStyleCnt="0"/>
      <dgm:spPr/>
    </dgm:pt>
    <dgm:pt modelId="{64F61F61-FE30-4462-9253-41BFE6EE7929}" type="pres">
      <dgm:prSet presAssocID="{0C04D8D0-0B50-4120-9C3F-BB1AC4A6C19B}" presName="accentRepeatNode" presStyleLbl="solidFgAcc1" presStyleIdx="4" presStyleCnt="7"/>
      <dgm:spPr>
        <a:blipFill rotWithShape="0">
          <a:blip xmlns:r="http://schemas.openxmlformats.org/officeDocument/2006/relationships" r:embed="rId5"/>
          <a:srcRect/>
          <a:stretch>
            <a:fillRect l="-39000" r="-39000"/>
          </a:stretch>
        </a:blipFill>
      </dgm:spPr>
    </dgm:pt>
    <dgm:pt modelId="{C3018589-D10D-4A4A-9377-E43863401CC8}" type="pres">
      <dgm:prSet presAssocID="{E50AA7F7-45A4-4933-A635-DF11EF027C06}" presName="text_6" presStyleLbl="node1" presStyleIdx="5" presStyleCnt="7" custLinFactNeighborX="4047" custLinFactNeighborY="-5500">
        <dgm:presLayoutVars>
          <dgm:bulletEnabled val="1"/>
        </dgm:presLayoutVars>
      </dgm:prSet>
      <dgm:spPr/>
    </dgm:pt>
    <dgm:pt modelId="{CC0F9F3C-3C28-4554-9DC2-054155A11C0B}" type="pres">
      <dgm:prSet presAssocID="{E50AA7F7-45A4-4933-A635-DF11EF027C06}" presName="accent_6" presStyleCnt="0"/>
      <dgm:spPr/>
    </dgm:pt>
    <dgm:pt modelId="{FAF8C5BC-2102-43C0-89DF-59EC993F7DA8}" type="pres">
      <dgm:prSet presAssocID="{E50AA7F7-45A4-4933-A635-DF11EF027C06}" presName="accentRepeatNode" presStyleLbl="solidFgAcc1" presStyleIdx="5" presStyleCnt="7"/>
      <dgm:spPr>
        <a:blipFill rotWithShape="0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13462135-4A8C-4826-95F7-362B7D0B26AF}" type="pres">
      <dgm:prSet presAssocID="{00AD7E97-0959-42AB-916D-01895CB3F364}" presName="text_7" presStyleLbl="node1" presStyleIdx="6" presStyleCnt="7" custLinFactNeighborX="2951" custLinFactNeighborY="-15277">
        <dgm:presLayoutVars>
          <dgm:bulletEnabled val="1"/>
        </dgm:presLayoutVars>
      </dgm:prSet>
      <dgm:spPr/>
    </dgm:pt>
    <dgm:pt modelId="{9D79FC5D-A0AB-4A78-B41D-0B6D032A3263}" type="pres">
      <dgm:prSet presAssocID="{00AD7E97-0959-42AB-916D-01895CB3F364}" presName="accent_7" presStyleCnt="0"/>
      <dgm:spPr/>
    </dgm:pt>
    <dgm:pt modelId="{B1F350FB-C680-4202-93D7-F20D8F9F0C7F}" type="pres">
      <dgm:prSet presAssocID="{00AD7E97-0959-42AB-916D-01895CB3F364}" presName="accentRepeatNode" presStyleLbl="solidFgAcc1" presStyleIdx="6" presStyleCnt="7" custLinFactNeighborX="-1467" custLinFactNeighborY="-24932"/>
      <dgm:spPr>
        <a:blipFill rotWithShape="0">
          <a:blip xmlns:r="http://schemas.openxmlformats.org/officeDocument/2006/relationships" r:embed="rId7"/>
          <a:srcRect/>
          <a:stretch>
            <a:fillRect l="-3000" r="-3000"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8" action="ppaction://hlinksldjump"/>
          </dgm14:cNvPr>
        </a:ext>
      </dgm:extLst>
    </dgm:pt>
  </dgm:ptLst>
  <dgm:cxnLst>
    <dgm:cxn modelId="{AD0A0413-BEEC-4987-850E-9B3D3ADE2DCE}" srcId="{736392EF-C4FB-40BC-9D42-30B86B87288F}" destId="{00AD7E97-0959-42AB-916D-01895CB3F364}" srcOrd="6" destOrd="0" parTransId="{C27692D3-8372-49A2-8983-A2B98A43EFDA}" sibTransId="{CE76CFC5-FC58-4E6D-96A3-1650634CDEBA}"/>
    <dgm:cxn modelId="{0B577B6A-6563-4199-866C-6F82928C91CE}" type="presOf" srcId="{7CBF9383-4A8C-4463-9258-6BDFD0E602FE}" destId="{776C1FEA-90D5-4174-9341-303064E43A86}" srcOrd="0" destOrd="0" presId="urn:microsoft.com/office/officeart/2008/layout/VerticalCurvedList"/>
    <dgm:cxn modelId="{C905D24B-ED6B-466B-AF36-E50C52FCD078}" type="presOf" srcId="{0C04D8D0-0B50-4120-9C3F-BB1AC4A6C19B}" destId="{9AA1F76F-90AF-43AD-8E67-E2D4B46EBBDE}" srcOrd="0" destOrd="0" presId="urn:microsoft.com/office/officeart/2008/layout/VerticalCurvedList"/>
    <dgm:cxn modelId="{7B2EE66B-BF89-4BE8-9FC7-9558D29E2E5E}" srcId="{736392EF-C4FB-40BC-9D42-30B86B87288F}" destId="{E50AA7F7-45A4-4933-A635-DF11EF027C06}" srcOrd="5" destOrd="0" parTransId="{4DF77D15-1DD3-4C95-8201-C08296E49B1D}" sibTransId="{35ACCC9B-FD5E-411D-8351-5D3C9977D7BC}"/>
    <dgm:cxn modelId="{D386396C-90C3-438B-9C41-57A9CCBC5CF7}" srcId="{736392EF-C4FB-40BC-9D42-30B86B87288F}" destId="{0C04D8D0-0B50-4120-9C3F-BB1AC4A6C19B}" srcOrd="4" destOrd="0" parTransId="{243833AD-9028-49B1-B66E-2A086AD21A06}" sibTransId="{ED5C0ABF-3648-4CF3-80AD-5B93E5546105}"/>
    <dgm:cxn modelId="{6477AF74-A671-4B35-8926-838DFB604D24}" type="presOf" srcId="{C32BDF09-04C8-468C-9B23-2D389243ED7E}" destId="{A2253982-727D-4A8E-BA3B-C955D87EADD9}" srcOrd="0" destOrd="0" presId="urn:microsoft.com/office/officeart/2008/layout/VerticalCurvedList"/>
    <dgm:cxn modelId="{7415DF7E-4E29-4250-B66E-1BF7006BFC32}" type="presOf" srcId="{736392EF-C4FB-40BC-9D42-30B86B87288F}" destId="{29CCF534-D618-4B26-AE7E-BC628EE3B928}" srcOrd="0" destOrd="0" presId="urn:microsoft.com/office/officeart/2008/layout/VerticalCurvedList"/>
    <dgm:cxn modelId="{D0A7959A-AF0E-4E4B-BC89-ECEB1541771E}" srcId="{736392EF-C4FB-40BC-9D42-30B86B87288F}" destId="{3F5EE30D-5AB9-48B7-911C-E6A1532E948F}" srcOrd="2" destOrd="0" parTransId="{A3AB5F04-323A-4692-993D-58FD41A69CF7}" sibTransId="{CFBD8594-0590-45A6-8257-AD20EC760BE3}"/>
    <dgm:cxn modelId="{8E4953AA-DD05-4DC9-811E-95400E75D3D7}" srcId="{736392EF-C4FB-40BC-9D42-30B86B87288F}" destId="{66A731B1-9F3A-4FC7-9BD7-CBAC4C115989}" srcOrd="1" destOrd="0" parTransId="{EDC031D5-D4E6-4EE7-93DF-5F8C6BA2B6F8}" sibTransId="{5C964C5F-6C17-489A-BCEC-01597343345B}"/>
    <dgm:cxn modelId="{CDCB29B4-784E-4A71-BC95-11B7AF9EDB76}" type="presOf" srcId="{66A731B1-9F3A-4FC7-9BD7-CBAC4C115989}" destId="{D57EDBAC-93A6-4107-AF4C-320DF71748E9}" srcOrd="0" destOrd="0" presId="urn:microsoft.com/office/officeart/2008/layout/VerticalCurvedList"/>
    <dgm:cxn modelId="{871B1ACC-4BBB-451E-9069-7FCB8CC34BB5}" srcId="{736392EF-C4FB-40BC-9D42-30B86B87288F}" destId="{FBCDCC0A-A378-47B1-8ADF-0FCE436F674D}" srcOrd="7" destOrd="0" parTransId="{DC9FAC6B-18B7-474F-92E7-3715700061C6}" sibTransId="{F900BCE9-D0E1-4651-A1CC-ECDD47EE4613}"/>
    <dgm:cxn modelId="{D70F21D6-D3A6-479B-A227-5815B93A5BFF}" type="presOf" srcId="{00AD7E97-0959-42AB-916D-01895CB3F364}" destId="{13462135-4A8C-4826-95F7-362B7D0B26AF}" srcOrd="0" destOrd="0" presId="urn:microsoft.com/office/officeart/2008/layout/VerticalCurvedList"/>
    <dgm:cxn modelId="{9B4975D8-558B-466C-A8AE-59885EDF2EDE}" type="presOf" srcId="{3F5EE30D-5AB9-48B7-911C-E6A1532E948F}" destId="{6679E131-8C66-4DCB-B64D-47E43B7BEC96}" srcOrd="0" destOrd="0" presId="urn:microsoft.com/office/officeart/2008/layout/VerticalCurvedList"/>
    <dgm:cxn modelId="{5DC363EA-3A11-4CF1-B9A4-D5FC8A2E1343}" srcId="{736392EF-C4FB-40BC-9D42-30B86B87288F}" destId="{7CBF9383-4A8C-4463-9258-6BDFD0E602FE}" srcOrd="0" destOrd="0" parTransId="{30410F75-046D-4A04-A191-565ACB17F783}" sibTransId="{C32BDF09-04C8-468C-9B23-2D389243ED7E}"/>
    <dgm:cxn modelId="{033380F5-CE09-4134-931F-0E9F38778C4F}" type="presOf" srcId="{E50AA7F7-45A4-4933-A635-DF11EF027C06}" destId="{C3018589-D10D-4A4A-9377-E43863401CC8}" srcOrd="0" destOrd="0" presId="urn:microsoft.com/office/officeart/2008/layout/VerticalCurvedList"/>
    <dgm:cxn modelId="{399844F7-C3C7-4862-B8CE-C9211F7C330C}" srcId="{736392EF-C4FB-40BC-9D42-30B86B87288F}" destId="{08EE3315-77F8-48CE-B2D5-2BFA5F489A95}" srcOrd="3" destOrd="0" parTransId="{01EB9278-2F85-47D7-B9C2-A279BC895DE2}" sibTransId="{BB2C5CB5-18EF-4ECB-A110-47B8402C86D8}"/>
    <dgm:cxn modelId="{674B5AF7-76A2-49DA-AF11-B47ABACEC130}" type="presOf" srcId="{08EE3315-77F8-48CE-B2D5-2BFA5F489A95}" destId="{371B17F0-E3A8-41BA-99E9-D64FFE379964}" srcOrd="0" destOrd="0" presId="urn:microsoft.com/office/officeart/2008/layout/VerticalCurvedList"/>
    <dgm:cxn modelId="{F069886E-3089-4494-915E-B698E76C6004}" type="presParOf" srcId="{29CCF534-D618-4B26-AE7E-BC628EE3B928}" destId="{606594B0-215C-486C-A202-947A7B1DAAC0}" srcOrd="0" destOrd="0" presId="urn:microsoft.com/office/officeart/2008/layout/VerticalCurvedList"/>
    <dgm:cxn modelId="{8B3FBE6A-5C4E-4316-A9E3-A22ED74BCE79}" type="presParOf" srcId="{606594B0-215C-486C-A202-947A7B1DAAC0}" destId="{A4E4E06A-D265-4EF7-8665-AD9E83BB07FF}" srcOrd="0" destOrd="0" presId="urn:microsoft.com/office/officeart/2008/layout/VerticalCurvedList"/>
    <dgm:cxn modelId="{9C3CD944-4C2E-41DE-A59C-FE3C9FE6FC56}" type="presParOf" srcId="{A4E4E06A-D265-4EF7-8665-AD9E83BB07FF}" destId="{D881EB4C-CC6C-4957-91A4-4B235BC9D74E}" srcOrd="0" destOrd="0" presId="urn:microsoft.com/office/officeart/2008/layout/VerticalCurvedList"/>
    <dgm:cxn modelId="{329A5AF7-78F6-465A-8E8D-F33169C8D310}" type="presParOf" srcId="{A4E4E06A-D265-4EF7-8665-AD9E83BB07FF}" destId="{A2253982-727D-4A8E-BA3B-C955D87EADD9}" srcOrd="1" destOrd="0" presId="urn:microsoft.com/office/officeart/2008/layout/VerticalCurvedList"/>
    <dgm:cxn modelId="{055A1A0C-DF1D-4B82-B996-83254759A568}" type="presParOf" srcId="{A4E4E06A-D265-4EF7-8665-AD9E83BB07FF}" destId="{2B2F30EA-FC3B-4335-9F15-96C89BA7000B}" srcOrd="2" destOrd="0" presId="urn:microsoft.com/office/officeart/2008/layout/VerticalCurvedList"/>
    <dgm:cxn modelId="{E763366A-2CB3-4CE1-9EDA-441316AB61D9}" type="presParOf" srcId="{A4E4E06A-D265-4EF7-8665-AD9E83BB07FF}" destId="{6256D2A8-61BF-4B8B-A071-6FDE11B66D9F}" srcOrd="3" destOrd="0" presId="urn:microsoft.com/office/officeart/2008/layout/VerticalCurvedList"/>
    <dgm:cxn modelId="{E7CC84F2-C322-435A-9B4F-F477E2F66CEC}" type="presParOf" srcId="{606594B0-215C-486C-A202-947A7B1DAAC0}" destId="{776C1FEA-90D5-4174-9341-303064E43A86}" srcOrd="1" destOrd="0" presId="urn:microsoft.com/office/officeart/2008/layout/VerticalCurvedList"/>
    <dgm:cxn modelId="{8F7B84FF-A3D9-4159-B1D0-5AD74A49CB75}" type="presParOf" srcId="{606594B0-215C-486C-A202-947A7B1DAAC0}" destId="{C81CC515-3B00-44CF-8EC5-8DA05A0D44C4}" srcOrd="2" destOrd="0" presId="urn:microsoft.com/office/officeart/2008/layout/VerticalCurvedList"/>
    <dgm:cxn modelId="{F4B616D9-B59B-4103-BF73-18B178BD184A}" type="presParOf" srcId="{C81CC515-3B00-44CF-8EC5-8DA05A0D44C4}" destId="{038C37C1-FF26-47BA-8810-6BCF22AD2AFD}" srcOrd="0" destOrd="0" presId="urn:microsoft.com/office/officeart/2008/layout/VerticalCurvedList"/>
    <dgm:cxn modelId="{F5530F6D-E3C9-4037-B551-1B6C8F698EC2}" type="presParOf" srcId="{606594B0-215C-486C-A202-947A7B1DAAC0}" destId="{D57EDBAC-93A6-4107-AF4C-320DF71748E9}" srcOrd="3" destOrd="0" presId="urn:microsoft.com/office/officeart/2008/layout/VerticalCurvedList"/>
    <dgm:cxn modelId="{8891EDCF-7D58-4880-910C-96E9F83072C8}" type="presParOf" srcId="{606594B0-215C-486C-A202-947A7B1DAAC0}" destId="{2351930B-E6AD-434B-931F-9E96FB595680}" srcOrd="4" destOrd="0" presId="urn:microsoft.com/office/officeart/2008/layout/VerticalCurvedList"/>
    <dgm:cxn modelId="{F8D35CD6-8092-40A1-93D8-393170EE37BD}" type="presParOf" srcId="{2351930B-E6AD-434B-931F-9E96FB595680}" destId="{109631FF-2209-43F9-904F-31E7175912F4}" srcOrd="0" destOrd="0" presId="urn:microsoft.com/office/officeart/2008/layout/VerticalCurvedList"/>
    <dgm:cxn modelId="{9A38889E-7FA7-47FC-BC4F-D96891025321}" type="presParOf" srcId="{606594B0-215C-486C-A202-947A7B1DAAC0}" destId="{6679E131-8C66-4DCB-B64D-47E43B7BEC96}" srcOrd="5" destOrd="0" presId="urn:microsoft.com/office/officeart/2008/layout/VerticalCurvedList"/>
    <dgm:cxn modelId="{C5BB521D-784A-4AD1-8AD4-FA07A5E089A9}" type="presParOf" srcId="{606594B0-215C-486C-A202-947A7B1DAAC0}" destId="{608C46FD-BC4F-4C46-8173-B763E6157CB3}" srcOrd="6" destOrd="0" presId="urn:microsoft.com/office/officeart/2008/layout/VerticalCurvedList"/>
    <dgm:cxn modelId="{615437DC-4820-4AE8-AC15-F032B04F2FB0}" type="presParOf" srcId="{608C46FD-BC4F-4C46-8173-B763E6157CB3}" destId="{7BE1083C-45FC-4F1B-B25D-6766A1346CCE}" srcOrd="0" destOrd="0" presId="urn:microsoft.com/office/officeart/2008/layout/VerticalCurvedList"/>
    <dgm:cxn modelId="{19645092-81D3-4D52-976B-D698DCF62A4A}" type="presParOf" srcId="{606594B0-215C-486C-A202-947A7B1DAAC0}" destId="{371B17F0-E3A8-41BA-99E9-D64FFE379964}" srcOrd="7" destOrd="0" presId="urn:microsoft.com/office/officeart/2008/layout/VerticalCurvedList"/>
    <dgm:cxn modelId="{38AB497F-4953-414C-9498-B8A8EFCD7106}" type="presParOf" srcId="{606594B0-215C-486C-A202-947A7B1DAAC0}" destId="{172DBEF9-8E2D-43C6-BD79-8B4A0176C73E}" srcOrd="8" destOrd="0" presId="urn:microsoft.com/office/officeart/2008/layout/VerticalCurvedList"/>
    <dgm:cxn modelId="{8918EC77-9008-416E-9319-3EB09C62570F}" type="presParOf" srcId="{172DBEF9-8E2D-43C6-BD79-8B4A0176C73E}" destId="{E071527D-820C-4B90-AE72-0EC611F8B9E2}" srcOrd="0" destOrd="0" presId="urn:microsoft.com/office/officeart/2008/layout/VerticalCurvedList"/>
    <dgm:cxn modelId="{22BC0367-8EFB-470E-AE78-015B6A3C36A5}" type="presParOf" srcId="{606594B0-215C-486C-A202-947A7B1DAAC0}" destId="{9AA1F76F-90AF-43AD-8E67-E2D4B46EBBDE}" srcOrd="9" destOrd="0" presId="urn:microsoft.com/office/officeart/2008/layout/VerticalCurvedList"/>
    <dgm:cxn modelId="{CDC3E63F-F1A3-4F0E-B2F0-736667B459F9}" type="presParOf" srcId="{606594B0-215C-486C-A202-947A7B1DAAC0}" destId="{C7684B4D-593D-4579-ADDC-DF3F98E842DD}" srcOrd="10" destOrd="0" presId="urn:microsoft.com/office/officeart/2008/layout/VerticalCurvedList"/>
    <dgm:cxn modelId="{8DDC847F-E7B7-4075-B629-CD707722C71A}" type="presParOf" srcId="{C7684B4D-593D-4579-ADDC-DF3F98E842DD}" destId="{64F61F61-FE30-4462-9253-41BFE6EE7929}" srcOrd="0" destOrd="0" presId="urn:microsoft.com/office/officeart/2008/layout/VerticalCurvedList"/>
    <dgm:cxn modelId="{8DF45C25-29BF-459F-8A1F-3E53F526CA60}" type="presParOf" srcId="{606594B0-215C-486C-A202-947A7B1DAAC0}" destId="{C3018589-D10D-4A4A-9377-E43863401CC8}" srcOrd="11" destOrd="0" presId="urn:microsoft.com/office/officeart/2008/layout/VerticalCurvedList"/>
    <dgm:cxn modelId="{07DAFD7D-D872-4BF5-9528-B570EFEC2914}" type="presParOf" srcId="{606594B0-215C-486C-A202-947A7B1DAAC0}" destId="{CC0F9F3C-3C28-4554-9DC2-054155A11C0B}" srcOrd="12" destOrd="0" presId="urn:microsoft.com/office/officeart/2008/layout/VerticalCurvedList"/>
    <dgm:cxn modelId="{55DDDDE8-5691-4646-BD2F-AF45C6BA95DF}" type="presParOf" srcId="{CC0F9F3C-3C28-4554-9DC2-054155A11C0B}" destId="{FAF8C5BC-2102-43C0-89DF-59EC993F7DA8}" srcOrd="0" destOrd="0" presId="urn:microsoft.com/office/officeart/2008/layout/VerticalCurvedList"/>
    <dgm:cxn modelId="{EE9E01C4-CFAE-498F-8D4C-C80BC2CFBDF1}" type="presParOf" srcId="{606594B0-215C-486C-A202-947A7B1DAAC0}" destId="{13462135-4A8C-4826-95F7-362B7D0B26AF}" srcOrd="13" destOrd="0" presId="urn:microsoft.com/office/officeart/2008/layout/VerticalCurvedList"/>
    <dgm:cxn modelId="{AC6D3A89-40B8-4F28-97F8-581082214B1D}" type="presParOf" srcId="{606594B0-215C-486C-A202-947A7B1DAAC0}" destId="{9D79FC5D-A0AB-4A78-B41D-0B6D032A3263}" srcOrd="14" destOrd="0" presId="urn:microsoft.com/office/officeart/2008/layout/VerticalCurvedList"/>
    <dgm:cxn modelId="{4A3B245C-7E64-4253-AB76-4FBB0F037D44}" type="presParOf" srcId="{9D79FC5D-A0AB-4A78-B41D-0B6D032A3263}" destId="{B1F350FB-C680-4202-93D7-F20D8F9F0C7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797C525-1BEC-46B8-BC97-43BF60A4900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032E595-D4CD-4FA8-994C-9CF7B7061C57}">
      <dgm:prSet custT="1"/>
      <dgm:spPr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tr-TR" sz="28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 </a:t>
          </a:r>
          <a:r>
            <a:rPr lang="en-US" sz="28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1</a:t>
          </a:r>
          <a:r>
            <a:rPr lang="tr-TR" sz="28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US" sz="28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/</a:t>
          </a:r>
          <a:r>
            <a:rPr lang="tr-TR" sz="28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US" sz="2800" b="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hafta</a:t>
          </a:r>
          <a:r>
            <a:rPr lang="en-US" sz="28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, 1hafta </a:t>
          </a:r>
          <a:r>
            <a:rPr lang="en-US" sz="2800" b="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sonu</a:t>
          </a:r>
          <a:r>
            <a:rPr lang="en-US" sz="28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/ ay</a:t>
          </a:r>
        </a:p>
      </dgm:t>
    </dgm:pt>
    <dgm:pt modelId="{DD451E31-F03D-4A2B-BA13-CE04C0944C25}" type="parTrans" cxnId="{E0C8BC1E-1C0C-42E4-B276-53302B9E7EE2}">
      <dgm:prSet/>
      <dgm:spPr/>
      <dgm:t>
        <a:bodyPr/>
        <a:lstStyle/>
        <a:p>
          <a:endParaRPr lang="en-GB"/>
        </a:p>
      </dgm:t>
    </dgm:pt>
    <dgm:pt modelId="{C1E23215-7AA4-49AB-B0CA-F1E2A038303E}" type="sibTrans" cxnId="{E0C8BC1E-1C0C-42E4-B276-53302B9E7EE2}">
      <dgm:prSet/>
      <dgm:spPr/>
      <dgm:t>
        <a:bodyPr/>
        <a:lstStyle/>
        <a:p>
          <a:endParaRPr lang="en-GB"/>
        </a:p>
      </dgm:t>
    </dgm:pt>
    <dgm:pt modelId="{CE7275E4-FC52-4E4F-9BFB-6ADEF094BA5D}">
      <dgm:prSet custT="1"/>
      <dgm:spPr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tr-TR" sz="24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US" sz="24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Cal</a:t>
          </a:r>
          <a:r>
            <a:rPr lang="tr-TR" sz="24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ış</a:t>
          </a:r>
          <a:r>
            <a:rPr lang="en-US" sz="24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ma </a:t>
          </a:r>
          <a:r>
            <a:rPr lang="en-US" sz="2400" b="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saatleri</a:t>
          </a:r>
          <a:r>
            <a:rPr lang="en-US" sz="24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07:30 -17:00 </a:t>
          </a:r>
          <a:r>
            <a:rPr lang="en-GB" sz="24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(</a:t>
          </a:r>
          <a:r>
            <a:rPr lang="en-US" sz="24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9.5 </a:t>
          </a:r>
          <a:r>
            <a:rPr lang="en-US" sz="2400" b="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saat</a:t>
          </a:r>
          <a:r>
            <a:rPr lang="en-US" sz="24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. </a:t>
          </a:r>
          <a:r>
            <a:rPr lang="en-US" sz="240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Haftada</a:t>
          </a:r>
          <a:r>
            <a:rPr lang="en-US" sz="24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4 g</a:t>
          </a:r>
          <a:r>
            <a:rPr lang="tr-TR" sz="24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ü</a:t>
          </a:r>
          <a:r>
            <a:rPr lang="en-US" sz="24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n)</a:t>
          </a:r>
          <a:endParaRPr lang="tr-TR" sz="2400" b="0" dirty="0">
            <a:solidFill>
              <a:schemeClr val="tx1"/>
            </a:solidFill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</dgm:t>
    </dgm:pt>
    <dgm:pt modelId="{3DC59F5C-F5AF-4AF8-8E48-36EC9D679B2F}" type="parTrans" cxnId="{A690D596-D8AF-48C2-8E5C-9E702B036109}">
      <dgm:prSet/>
      <dgm:spPr/>
      <dgm:t>
        <a:bodyPr/>
        <a:lstStyle/>
        <a:p>
          <a:endParaRPr lang="en-GB"/>
        </a:p>
      </dgm:t>
    </dgm:pt>
    <dgm:pt modelId="{CF401AF0-D33C-4847-A5E7-26A3F369EAE3}" type="sibTrans" cxnId="{A690D596-D8AF-48C2-8E5C-9E702B036109}">
      <dgm:prSet/>
      <dgm:spPr/>
      <dgm:t>
        <a:bodyPr/>
        <a:lstStyle/>
        <a:p>
          <a:endParaRPr lang="en-GB"/>
        </a:p>
      </dgm:t>
    </dgm:pt>
    <dgm:pt modelId="{6C24EC21-0F71-4BBF-81EF-D15011F951EF}">
      <dgm:prSet custT="1"/>
      <dgm:spPr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pPr>
            <a:buClrTx/>
            <a:buNone/>
          </a:pPr>
          <a:r>
            <a:rPr lang="tr-TR" sz="24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US" sz="24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Her g</a:t>
          </a:r>
          <a:r>
            <a:rPr lang="tr-TR" sz="24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ü</a:t>
          </a:r>
          <a:r>
            <a:rPr lang="en-US" sz="24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n 3 ki</a:t>
          </a:r>
          <a:r>
            <a:rPr lang="tr-TR" sz="24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ş</a:t>
          </a:r>
          <a:r>
            <a:rPr lang="en-US" sz="2400" b="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i</a:t>
          </a:r>
          <a:endParaRPr lang="tr-TR" sz="2400" dirty="0">
            <a:solidFill>
              <a:schemeClr val="tx1"/>
            </a:solidFill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</dgm:t>
    </dgm:pt>
    <dgm:pt modelId="{A8BD0AC5-F259-4C44-9878-606E6C64F0DC}" type="parTrans" cxnId="{6FA22FC3-1C50-4D37-AA07-AEBFFAEF6B69}">
      <dgm:prSet/>
      <dgm:spPr/>
      <dgm:t>
        <a:bodyPr/>
        <a:lstStyle/>
        <a:p>
          <a:endParaRPr lang="en-GB"/>
        </a:p>
      </dgm:t>
    </dgm:pt>
    <dgm:pt modelId="{00D09019-A5BC-45E5-9336-059CD6DA7A77}" type="sibTrans" cxnId="{6FA22FC3-1C50-4D37-AA07-AEBFFAEF6B69}">
      <dgm:prSet/>
      <dgm:spPr/>
      <dgm:t>
        <a:bodyPr/>
        <a:lstStyle/>
        <a:p>
          <a:endParaRPr lang="en-GB"/>
        </a:p>
      </dgm:t>
    </dgm:pt>
    <dgm:pt modelId="{29AA8BDF-76C8-42C6-9765-4BB131A3DAA5}">
      <dgm:prSet/>
      <dgm:spPr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pPr>
            <a:buClrTx/>
            <a:buNone/>
          </a:pPr>
          <a:r>
            <a:rPr lang="tr-TR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US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2 ki</a:t>
          </a:r>
          <a:r>
            <a:rPr lang="tr-TR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ş</a:t>
          </a:r>
          <a:r>
            <a:rPr lang="en-US" b="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i</a:t>
          </a:r>
          <a:r>
            <a:rPr lang="en-US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tr-TR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     Tü</a:t>
          </a:r>
          <a:r>
            <a:rPr lang="en-US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m </a:t>
          </a:r>
          <a:r>
            <a:rPr lang="en-US" b="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kalp</a:t>
          </a:r>
          <a:r>
            <a:rPr lang="tr-TR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US" b="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cerra</a:t>
          </a:r>
          <a:r>
            <a:rPr lang="tr-TR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hi</a:t>
          </a:r>
          <a:r>
            <a:rPr lang="en-US" b="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si</a:t>
          </a:r>
          <a:r>
            <a:rPr lang="tr-TR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US" b="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aciller</a:t>
          </a:r>
          <a:r>
            <a:rPr lang="tr-TR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i ve </a:t>
          </a:r>
          <a:r>
            <a:rPr lang="tr-TR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ECMO</a:t>
          </a:r>
          <a:r>
            <a:rPr lang="en-GB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kumimoji="0" lang="en-US" b="0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( </a:t>
          </a:r>
          <a:r>
            <a:rPr kumimoji="0" lang="en-US" b="0" i="0" u="none" strike="noStrike" cap="none" spc="0" normalizeH="0" baseline="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pediatrik</a:t>
          </a:r>
          <a:r>
            <a:rPr kumimoji="0" lang="en-US" b="0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kumimoji="0" lang="en-US" b="0" i="0" u="none" strike="noStrike" cap="none" spc="0" normalizeH="0" baseline="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ve</a:t>
          </a:r>
          <a:r>
            <a:rPr kumimoji="0" lang="en-US" b="0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adult</a:t>
          </a:r>
          <a:r>
            <a:rPr kumimoji="0" lang="tr-TR" b="0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)</a:t>
          </a:r>
          <a:endParaRPr lang="tr-TR" dirty="0">
            <a:solidFill>
              <a:schemeClr val="tx1"/>
            </a:solidFill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</dgm:t>
    </dgm:pt>
    <dgm:pt modelId="{4DBF8ADB-E6D6-477C-BBC0-05443769E676}" type="parTrans" cxnId="{F040B1FF-246D-4B93-BD4B-C7E3ABB25151}">
      <dgm:prSet/>
      <dgm:spPr/>
      <dgm:t>
        <a:bodyPr/>
        <a:lstStyle/>
        <a:p>
          <a:endParaRPr lang="en-GB"/>
        </a:p>
      </dgm:t>
    </dgm:pt>
    <dgm:pt modelId="{8C832FB7-CC78-4EAF-831B-CCB27F7BF3E6}" type="sibTrans" cxnId="{F040B1FF-246D-4B93-BD4B-C7E3ABB25151}">
      <dgm:prSet/>
      <dgm:spPr/>
      <dgm:t>
        <a:bodyPr/>
        <a:lstStyle/>
        <a:p>
          <a:endParaRPr lang="en-GB"/>
        </a:p>
      </dgm:t>
    </dgm:pt>
    <dgm:pt modelId="{D2B08888-6E25-4D44-92EE-CE9A0648DAA0}">
      <dgm:prSet/>
      <dgm:spPr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pPr>
            <a:buClrTx/>
            <a:buNone/>
          </a:pPr>
          <a:r>
            <a:rPr lang="tr-TR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US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3. n</a:t>
          </a:r>
          <a:r>
            <a:rPr lang="tr-TR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ö</a:t>
          </a:r>
          <a:r>
            <a:rPr lang="en-US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bet</a:t>
          </a:r>
          <a:r>
            <a:rPr lang="tr-TR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ç</a:t>
          </a:r>
          <a:r>
            <a:rPr lang="en-US" b="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i</a:t>
          </a:r>
          <a:r>
            <a:rPr lang="en-US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tr-TR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      ECMO </a:t>
          </a:r>
          <a:r>
            <a:rPr lang="en-US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Retrieval O/C</a:t>
          </a:r>
          <a:endParaRPr lang="tr-TR" b="0" dirty="0">
            <a:solidFill>
              <a:schemeClr val="tx1"/>
            </a:solidFill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  <a:p>
          <a:pPr>
            <a:buClrTx/>
            <a:buNone/>
          </a:pPr>
          <a:r>
            <a:rPr lang="en-US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Di</a:t>
          </a:r>
          <a:r>
            <a:rPr lang="tr-TR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ğ</a:t>
          </a:r>
          <a:r>
            <a:rPr lang="en-US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er </a:t>
          </a:r>
          <a:r>
            <a:rPr lang="en-US" b="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hastanelerden</a:t>
          </a:r>
          <a:r>
            <a:rPr lang="en-US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US" b="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getirilecek</a:t>
          </a:r>
          <a:r>
            <a:rPr lang="en-US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US" b="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acil</a:t>
          </a:r>
          <a:r>
            <a:rPr lang="en-US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US" b="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Ecmo</a:t>
          </a:r>
          <a:r>
            <a:rPr lang="en-US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US" b="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giri</a:t>
          </a:r>
          <a:r>
            <a:rPr lang="tr-TR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ş</a:t>
          </a:r>
          <a:r>
            <a:rPr lang="en-US" b="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imler</a:t>
          </a:r>
          <a:r>
            <a:rPr lang="tr-TR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inden sorumlu</a:t>
          </a:r>
          <a:endParaRPr lang="tr-TR" dirty="0">
            <a:solidFill>
              <a:schemeClr val="tx1"/>
            </a:solidFill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</dgm:t>
    </dgm:pt>
    <dgm:pt modelId="{37D7CC44-683E-454D-8A16-CF75CB41D38E}" type="parTrans" cxnId="{9AAA04C2-EEB7-4E88-9849-152AF3E0AFF8}">
      <dgm:prSet/>
      <dgm:spPr/>
      <dgm:t>
        <a:bodyPr/>
        <a:lstStyle/>
        <a:p>
          <a:endParaRPr lang="en-GB"/>
        </a:p>
      </dgm:t>
    </dgm:pt>
    <dgm:pt modelId="{82E604CA-38EF-4005-993A-2A8A2CE50D86}" type="sibTrans" cxnId="{9AAA04C2-EEB7-4E88-9849-152AF3E0AFF8}">
      <dgm:prSet/>
      <dgm:spPr/>
      <dgm:t>
        <a:bodyPr/>
        <a:lstStyle/>
        <a:p>
          <a:endParaRPr lang="en-GB"/>
        </a:p>
      </dgm:t>
    </dgm:pt>
    <dgm:pt modelId="{86A9451A-5D14-4BF3-87B0-E2E813B6DD90}" type="pres">
      <dgm:prSet presAssocID="{B797C525-1BEC-46B8-BC97-43BF60A49005}" presName="Name0" presStyleCnt="0">
        <dgm:presLayoutVars>
          <dgm:chMax val="7"/>
          <dgm:chPref val="7"/>
          <dgm:dir/>
        </dgm:presLayoutVars>
      </dgm:prSet>
      <dgm:spPr/>
    </dgm:pt>
    <dgm:pt modelId="{A516E44C-21AD-4779-8C68-00CFC569251E}" type="pres">
      <dgm:prSet presAssocID="{B797C525-1BEC-46B8-BC97-43BF60A49005}" presName="Name1" presStyleCnt="0"/>
      <dgm:spPr/>
    </dgm:pt>
    <dgm:pt modelId="{7897172B-BE31-4700-A9D1-F528694A3155}" type="pres">
      <dgm:prSet presAssocID="{B797C525-1BEC-46B8-BC97-43BF60A49005}" presName="cycle" presStyleCnt="0"/>
      <dgm:spPr/>
    </dgm:pt>
    <dgm:pt modelId="{518396D7-6F69-473D-8444-8263D358AB50}" type="pres">
      <dgm:prSet presAssocID="{B797C525-1BEC-46B8-BC97-43BF60A49005}" presName="srcNode" presStyleLbl="node1" presStyleIdx="0" presStyleCnt="5"/>
      <dgm:spPr/>
    </dgm:pt>
    <dgm:pt modelId="{20DCED3C-949F-4809-9535-893A6EE069DE}" type="pres">
      <dgm:prSet presAssocID="{B797C525-1BEC-46B8-BC97-43BF60A49005}" presName="conn" presStyleLbl="parChTrans1D2" presStyleIdx="0" presStyleCnt="1"/>
      <dgm:spPr/>
    </dgm:pt>
    <dgm:pt modelId="{5DA339A6-6238-4EA4-88E9-2AE92753CF1C}" type="pres">
      <dgm:prSet presAssocID="{B797C525-1BEC-46B8-BC97-43BF60A49005}" presName="extraNode" presStyleLbl="node1" presStyleIdx="0" presStyleCnt="5"/>
      <dgm:spPr/>
    </dgm:pt>
    <dgm:pt modelId="{9E9A53C6-9C2F-4178-B98E-2A6EB06E6C25}" type="pres">
      <dgm:prSet presAssocID="{B797C525-1BEC-46B8-BC97-43BF60A49005}" presName="dstNode" presStyleLbl="node1" presStyleIdx="0" presStyleCnt="5"/>
      <dgm:spPr/>
    </dgm:pt>
    <dgm:pt modelId="{90D18B5D-3C2A-4FE6-AF25-A02A0C9CDB77}" type="pres">
      <dgm:prSet presAssocID="{1032E595-D4CD-4FA8-994C-9CF7B7061C57}" presName="text_1" presStyleLbl="node1" presStyleIdx="0" presStyleCnt="5">
        <dgm:presLayoutVars>
          <dgm:bulletEnabled val="1"/>
        </dgm:presLayoutVars>
      </dgm:prSet>
      <dgm:spPr/>
    </dgm:pt>
    <dgm:pt modelId="{7DEA8B6D-4090-4ECD-A4B7-2921B39AF0CE}" type="pres">
      <dgm:prSet presAssocID="{1032E595-D4CD-4FA8-994C-9CF7B7061C57}" presName="accent_1" presStyleCnt="0"/>
      <dgm:spPr/>
    </dgm:pt>
    <dgm:pt modelId="{9B25FE6F-51E9-465F-B643-DFD01AC2F7F0}" type="pres">
      <dgm:prSet presAssocID="{1032E595-D4CD-4FA8-994C-9CF7B7061C57}" presName="accentRepeatNode" presStyleLbl="solidFgAcc1" presStyleIdx="0" presStyleCnt="5"/>
      <dgm:spPr/>
    </dgm:pt>
    <dgm:pt modelId="{B034B9DB-4D24-43EA-AFF0-DDC58C35047B}" type="pres">
      <dgm:prSet presAssocID="{CE7275E4-FC52-4E4F-9BFB-6ADEF094BA5D}" presName="text_2" presStyleLbl="node1" presStyleIdx="1" presStyleCnt="5" custLinFactNeighborX="352" custLinFactNeighborY="26606">
        <dgm:presLayoutVars>
          <dgm:bulletEnabled val="1"/>
        </dgm:presLayoutVars>
      </dgm:prSet>
      <dgm:spPr/>
    </dgm:pt>
    <dgm:pt modelId="{922AF872-EAB3-4F7B-9379-E676EB46F8C2}" type="pres">
      <dgm:prSet presAssocID="{CE7275E4-FC52-4E4F-9BFB-6ADEF094BA5D}" presName="accent_2" presStyleCnt="0"/>
      <dgm:spPr/>
    </dgm:pt>
    <dgm:pt modelId="{72361AD3-517A-4D22-8600-AF3D1212F7CD}" type="pres">
      <dgm:prSet presAssocID="{CE7275E4-FC52-4E4F-9BFB-6ADEF094BA5D}" presName="accentRepeatNode" presStyleLbl="solidFgAcc1" presStyleIdx="1" presStyleCnt="5"/>
      <dgm:spPr/>
    </dgm:pt>
    <dgm:pt modelId="{9A50A53D-ACFB-4660-BE9B-93E349846C41}" type="pres">
      <dgm:prSet presAssocID="{6C24EC21-0F71-4BBF-81EF-D15011F951EF}" presName="text_3" presStyleLbl="node1" presStyleIdx="2" presStyleCnt="5">
        <dgm:presLayoutVars>
          <dgm:bulletEnabled val="1"/>
        </dgm:presLayoutVars>
      </dgm:prSet>
      <dgm:spPr/>
    </dgm:pt>
    <dgm:pt modelId="{E5601880-A64F-42CC-9614-9E2695E297A1}" type="pres">
      <dgm:prSet presAssocID="{6C24EC21-0F71-4BBF-81EF-D15011F951EF}" presName="accent_3" presStyleCnt="0"/>
      <dgm:spPr/>
    </dgm:pt>
    <dgm:pt modelId="{7329D7CF-6AEC-417F-B94A-79E8024E38CF}" type="pres">
      <dgm:prSet presAssocID="{6C24EC21-0F71-4BBF-81EF-D15011F951EF}" presName="accentRepeatNode" presStyleLbl="solidFgAcc1" presStyleIdx="2" presStyleCnt="5"/>
      <dgm:spPr/>
    </dgm:pt>
    <dgm:pt modelId="{5F8052DB-D191-438A-AFA9-64642098A89E}" type="pres">
      <dgm:prSet presAssocID="{29AA8BDF-76C8-42C6-9765-4BB131A3DAA5}" presName="text_4" presStyleLbl="node1" presStyleIdx="3" presStyleCnt="5" custLinFactNeighborX="427" custLinFactNeighborY="1747">
        <dgm:presLayoutVars>
          <dgm:bulletEnabled val="1"/>
        </dgm:presLayoutVars>
      </dgm:prSet>
      <dgm:spPr/>
    </dgm:pt>
    <dgm:pt modelId="{30EA3C90-1232-4671-8FA2-0FD9C4B22D67}" type="pres">
      <dgm:prSet presAssocID="{29AA8BDF-76C8-42C6-9765-4BB131A3DAA5}" presName="accent_4" presStyleCnt="0"/>
      <dgm:spPr/>
    </dgm:pt>
    <dgm:pt modelId="{FA62CC3F-05F1-4F57-93EF-E8CCD4202612}" type="pres">
      <dgm:prSet presAssocID="{29AA8BDF-76C8-42C6-9765-4BB131A3DAA5}" presName="accentRepeatNode" presStyleLbl="solidFgAcc1" presStyleIdx="3" presStyleCnt="5"/>
      <dgm:spPr/>
    </dgm:pt>
    <dgm:pt modelId="{A0C20108-1DF2-4937-8E43-495C0168E742}" type="pres">
      <dgm:prSet presAssocID="{D2B08888-6E25-4D44-92EE-CE9A0648DAA0}" presName="text_5" presStyleLbl="node1" presStyleIdx="4" presStyleCnt="5" custScaleX="97854" custScaleY="115777" custLinFactNeighborX="2382" custLinFactNeighborY="1667">
        <dgm:presLayoutVars>
          <dgm:bulletEnabled val="1"/>
        </dgm:presLayoutVars>
      </dgm:prSet>
      <dgm:spPr/>
    </dgm:pt>
    <dgm:pt modelId="{6D99D81F-B1E3-442C-B388-7594ACBDB5CA}" type="pres">
      <dgm:prSet presAssocID="{D2B08888-6E25-4D44-92EE-CE9A0648DAA0}" presName="accent_5" presStyleCnt="0"/>
      <dgm:spPr/>
    </dgm:pt>
    <dgm:pt modelId="{DE7481DA-04F9-404A-8473-A7684FDA2098}" type="pres">
      <dgm:prSet presAssocID="{D2B08888-6E25-4D44-92EE-CE9A0648DAA0}" presName="accentRepeatNode" presStyleLbl="solidFgAcc1" presStyleIdx="4" presStyleCnt="5"/>
      <dgm:spPr/>
    </dgm:pt>
  </dgm:ptLst>
  <dgm:cxnLst>
    <dgm:cxn modelId="{DD90680C-1CB5-4BA6-BD72-4497A57C872C}" type="presOf" srcId="{CE7275E4-FC52-4E4F-9BFB-6ADEF094BA5D}" destId="{B034B9DB-4D24-43EA-AFF0-DDC58C35047B}" srcOrd="0" destOrd="0" presId="urn:microsoft.com/office/officeart/2008/layout/VerticalCurvedList"/>
    <dgm:cxn modelId="{E0C8BC1E-1C0C-42E4-B276-53302B9E7EE2}" srcId="{B797C525-1BEC-46B8-BC97-43BF60A49005}" destId="{1032E595-D4CD-4FA8-994C-9CF7B7061C57}" srcOrd="0" destOrd="0" parTransId="{DD451E31-F03D-4A2B-BA13-CE04C0944C25}" sibTransId="{C1E23215-7AA4-49AB-B0CA-F1E2A038303E}"/>
    <dgm:cxn modelId="{DD9DC15D-149D-4FA6-9A12-D4B582931EC7}" type="presOf" srcId="{B797C525-1BEC-46B8-BC97-43BF60A49005}" destId="{86A9451A-5D14-4BF3-87B0-E2E813B6DD90}" srcOrd="0" destOrd="0" presId="urn:microsoft.com/office/officeart/2008/layout/VerticalCurvedList"/>
    <dgm:cxn modelId="{9DB43748-A42B-4053-85CC-EF62ECDB7B26}" type="presOf" srcId="{29AA8BDF-76C8-42C6-9765-4BB131A3DAA5}" destId="{5F8052DB-D191-438A-AFA9-64642098A89E}" srcOrd="0" destOrd="0" presId="urn:microsoft.com/office/officeart/2008/layout/VerticalCurvedList"/>
    <dgm:cxn modelId="{D9131393-8FC6-4788-8B34-08890D7D7185}" type="presOf" srcId="{C1E23215-7AA4-49AB-B0CA-F1E2A038303E}" destId="{20DCED3C-949F-4809-9535-893A6EE069DE}" srcOrd="0" destOrd="0" presId="urn:microsoft.com/office/officeart/2008/layout/VerticalCurvedList"/>
    <dgm:cxn modelId="{A690D596-D8AF-48C2-8E5C-9E702B036109}" srcId="{B797C525-1BEC-46B8-BC97-43BF60A49005}" destId="{CE7275E4-FC52-4E4F-9BFB-6ADEF094BA5D}" srcOrd="1" destOrd="0" parTransId="{3DC59F5C-F5AF-4AF8-8E48-36EC9D679B2F}" sibTransId="{CF401AF0-D33C-4847-A5E7-26A3F369EAE3}"/>
    <dgm:cxn modelId="{9AAA04C2-EEB7-4E88-9849-152AF3E0AFF8}" srcId="{B797C525-1BEC-46B8-BC97-43BF60A49005}" destId="{D2B08888-6E25-4D44-92EE-CE9A0648DAA0}" srcOrd="4" destOrd="0" parTransId="{37D7CC44-683E-454D-8A16-CF75CB41D38E}" sibTransId="{82E604CA-38EF-4005-993A-2A8A2CE50D86}"/>
    <dgm:cxn modelId="{6FA22FC3-1C50-4D37-AA07-AEBFFAEF6B69}" srcId="{B797C525-1BEC-46B8-BC97-43BF60A49005}" destId="{6C24EC21-0F71-4BBF-81EF-D15011F951EF}" srcOrd="2" destOrd="0" parTransId="{A8BD0AC5-F259-4C44-9878-606E6C64F0DC}" sibTransId="{00D09019-A5BC-45E5-9336-059CD6DA7A77}"/>
    <dgm:cxn modelId="{32107FC4-A288-4A82-9237-EF125468B062}" type="presOf" srcId="{D2B08888-6E25-4D44-92EE-CE9A0648DAA0}" destId="{A0C20108-1DF2-4937-8E43-495C0168E742}" srcOrd="0" destOrd="0" presId="urn:microsoft.com/office/officeart/2008/layout/VerticalCurvedList"/>
    <dgm:cxn modelId="{12FE8EDF-3EF1-41CD-A096-506DC1A1E89F}" type="presOf" srcId="{6C24EC21-0F71-4BBF-81EF-D15011F951EF}" destId="{9A50A53D-ACFB-4660-BE9B-93E349846C41}" srcOrd="0" destOrd="0" presId="urn:microsoft.com/office/officeart/2008/layout/VerticalCurvedList"/>
    <dgm:cxn modelId="{12488EEB-CED4-407B-8902-D692218F25DD}" type="presOf" srcId="{1032E595-D4CD-4FA8-994C-9CF7B7061C57}" destId="{90D18B5D-3C2A-4FE6-AF25-A02A0C9CDB77}" srcOrd="0" destOrd="0" presId="urn:microsoft.com/office/officeart/2008/layout/VerticalCurvedList"/>
    <dgm:cxn modelId="{F040B1FF-246D-4B93-BD4B-C7E3ABB25151}" srcId="{B797C525-1BEC-46B8-BC97-43BF60A49005}" destId="{29AA8BDF-76C8-42C6-9765-4BB131A3DAA5}" srcOrd="3" destOrd="0" parTransId="{4DBF8ADB-E6D6-477C-BBC0-05443769E676}" sibTransId="{8C832FB7-CC78-4EAF-831B-CCB27F7BF3E6}"/>
    <dgm:cxn modelId="{ADCDBC35-FD99-4950-90D9-E7CE26F39D71}" type="presParOf" srcId="{86A9451A-5D14-4BF3-87B0-E2E813B6DD90}" destId="{A516E44C-21AD-4779-8C68-00CFC569251E}" srcOrd="0" destOrd="0" presId="urn:microsoft.com/office/officeart/2008/layout/VerticalCurvedList"/>
    <dgm:cxn modelId="{4C68038A-8805-45EB-80F6-B4D1DF5771B3}" type="presParOf" srcId="{A516E44C-21AD-4779-8C68-00CFC569251E}" destId="{7897172B-BE31-4700-A9D1-F528694A3155}" srcOrd="0" destOrd="0" presId="urn:microsoft.com/office/officeart/2008/layout/VerticalCurvedList"/>
    <dgm:cxn modelId="{9B666E8E-4FC1-414E-B3AD-7CD22448E15A}" type="presParOf" srcId="{7897172B-BE31-4700-A9D1-F528694A3155}" destId="{518396D7-6F69-473D-8444-8263D358AB50}" srcOrd="0" destOrd="0" presId="urn:microsoft.com/office/officeart/2008/layout/VerticalCurvedList"/>
    <dgm:cxn modelId="{E338ABA9-0344-4002-B4D0-B2B084E5D800}" type="presParOf" srcId="{7897172B-BE31-4700-A9D1-F528694A3155}" destId="{20DCED3C-949F-4809-9535-893A6EE069DE}" srcOrd="1" destOrd="0" presId="urn:microsoft.com/office/officeart/2008/layout/VerticalCurvedList"/>
    <dgm:cxn modelId="{8366BF88-9C84-4AC2-B849-88003C888A3E}" type="presParOf" srcId="{7897172B-BE31-4700-A9D1-F528694A3155}" destId="{5DA339A6-6238-4EA4-88E9-2AE92753CF1C}" srcOrd="2" destOrd="0" presId="urn:microsoft.com/office/officeart/2008/layout/VerticalCurvedList"/>
    <dgm:cxn modelId="{F5F7D5C5-9B0A-469C-9420-B181BDDDF49E}" type="presParOf" srcId="{7897172B-BE31-4700-A9D1-F528694A3155}" destId="{9E9A53C6-9C2F-4178-B98E-2A6EB06E6C25}" srcOrd="3" destOrd="0" presId="urn:microsoft.com/office/officeart/2008/layout/VerticalCurvedList"/>
    <dgm:cxn modelId="{7179375D-ECD7-46B6-A3F7-BA6340824746}" type="presParOf" srcId="{A516E44C-21AD-4779-8C68-00CFC569251E}" destId="{90D18B5D-3C2A-4FE6-AF25-A02A0C9CDB77}" srcOrd="1" destOrd="0" presId="urn:microsoft.com/office/officeart/2008/layout/VerticalCurvedList"/>
    <dgm:cxn modelId="{9C88D598-BE04-4895-9C45-6CAC4256E115}" type="presParOf" srcId="{A516E44C-21AD-4779-8C68-00CFC569251E}" destId="{7DEA8B6D-4090-4ECD-A4B7-2921B39AF0CE}" srcOrd="2" destOrd="0" presId="urn:microsoft.com/office/officeart/2008/layout/VerticalCurvedList"/>
    <dgm:cxn modelId="{F35AEAE7-23BE-49F5-A79D-A27C642C0159}" type="presParOf" srcId="{7DEA8B6D-4090-4ECD-A4B7-2921B39AF0CE}" destId="{9B25FE6F-51E9-465F-B643-DFD01AC2F7F0}" srcOrd="0" destOrd="0" presId="urn:microsoft.com/office/officeart/2008/layout/VerticalCurvedList"/>
    <dgm:cxn modelId="{32AC29BD-E96C-437A-A6F3-3E64EE674B2E}" type="presParOf" srcId="{A516E44C-21AD-4779-8C68-00CFC569251E}" destId="{B034B9DB-4D24-43EA-AFF0-DDC58C35047B}" srcOrd="3" destOrd="0" presId="urn:microsoft.com/office/officeart/2008/layout/VerticalCurvedList"/>
    <dgm:cxn modelId="{14C6EE10-ABD0-45B2-A6DD-1267BB91FE91}" type="presParOf" srcId="{A516E44C-21AD-4779-8C68-00CFC569251E}" destId="{922AF872-EAB3-4F7B-9379-E676EB46F8C2}" srcOrd="4" destOrd="0" presId="urn:microsoft.com/office/officeart/2008/layout/VerticalCurvedList"/>
    <dgm:cxn modelId="{AAF545A4-2223-4ACE-AD99-03600FC81AEE}" type="presParOf" srcId="{922AF872-EAB3-4F7B-9379-E676EB46F8C2}" destId="{72361AD3-517A-4D22-8600-AF3D1212F7CD}" srcOrd="0" destOrd="0" presId="urn:microsoft.com/office/officeart/2008/layout/VerticalCurvedList"/>
    <dgm:cxn modelId="{D3F07C40-1A64-4968-9C20-FBFA8D39DA9C}" type="presParOf" srcId="{A516E44C-21AD-4779-8C68-00CFC569251E}" destId="{9A50A53D-ACFB-4660-BE9B-93E349846C41}" srcOrd="5" destOrd="0" presId="urn:microsoft.com/office/officeart/2008/layout/VerticalCurvedList"/>
    <dgm:cxn modelId="{0575A325-0D6F-44F7-B2F4-E724137C5F67}" type="presParOf" srcId="{A516E44C-21AD-4779-8C68-00CFC569251E}" destId="{E5601880-A64F-42CC-9614-9E2695E297A1}" srcOrd="6" destOrd="0" presId="urn:microsoft.com/office/officeart/2008/layout/VerticalCurvedList"/>
    <dgm:cxn modelId="{0972CB3E-0BE7-4145-BCE1-2BC8B1B234B0}" type="presParOf" srcId="{E5601880-A64F-42CC-9614-9E2695E297A1}" destId="{7329D7CF-6AEC-417F-B94A-79E8024E38CF}" srcOrd="0" destOrd="0" presId="urn:microsoft.com/office/officeart/2008/layout/VerticalCurvedList"/>
    <dgm:cxn modelId="{D59D684A-2C7D-4ADD-8FF4-BE2A25BEF9A0}" type="presParOf" srcId="{A516E44C-21AD-4779-8C68-00CFC569251E}" destId="{5F8052DB-D191-438A-AFA9-64642098A89E}" srcOrd="7" destOrd="0" presId="urn:microsoft.com/office/officeart/2008/layout/VerticalCurvedList"/>
    <dgm:cxn modelId="{6E6B4AA1-C09A-49A0-9BDB-D736FAB357FC}" type="presParOf" srcId="{A516E44C-21AD-4779-8C68-00CFC569251E}" destId="{30EA3C90-1232-4671-8FA2-0FD9C4B22D67}" srcOrd="8" destOrd="0" presId="urn:microsoft.com/office/officeart/2008/layout/VerticalCurvedList"/>
    <dgm:cxn modelId="{B75C9383-7664-4058-8EE8-C52324B410D0}" type="presParOf" srcId="{30EA3C90-1232-4671-8FA2-0FD9C4B22D67}" destId="{FA62CC3F-05F1-4F57-93EF-E8CCD4202612}" srcOrd="0" destOrd="0" presId="urn:microsoft.com/office/officeart/2008/layout/VerticalCurvedList"/>
    <dgm:cxn modelId="{ADFC1392-D4A4-4159-A4B9-017443C0AE8B}" type="presParOf" srcId="{A516E44C-21AD-4779-8C68-00CFC569251E}" destId="{A0C20108-1DF2-4937-8E43-495C0168E742}" srcOrd="9" destOrd="0" presId="urn:microsoft.com/office/officeart/2008/layout/VerticalCurvedList"/>
    <dgm:cxn modelId="{AA0C8F88-A0DA-4836-A85D-14607D8AD85D}" type="presParOf" srcId="{A516E44C-21AD-4779-8C68-00CFC569251E}" destId="{6D99D81F-B1E3-442C-B388-7594ACBDB5CA}" srcOrd="10" destOrd="0" presId="urn:microsoft.com/office/officeart/2008/layout/VerticalCurvedList"/>
    <dgm:cxn modelId="{A928881F-61A8-4F66-879F-301898D50869}" type="presParOf" srcId="{6D99D81F-B1E3-442C-B388-7594ACBDB5CA}" destId="{DE7481DA-04F9-404A-8473-A7684FDA209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22C975C-E7C6-4270-B77D-80436282B46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BA9A7B4-31DE-40F4-A4FD-23ACB6A90CC2}">
      <dgm:prSet phldrT="[Text]" custT="1"/>
      <dgm:spPr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pPr>
            <a:buClrTx/>
            <a:buNone/>
          </a:pPr>
          <a:r>
            <a:rPr lang="en-US" sz="28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&lt;5y</a:t>
          </a:r>
          <a:r>
            <a:rPr lang="tr-TR" sz="28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ı</a:t>
          </a:r>
          <a:r>
            <a:rPr lang="en-US" sz="28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l 278 </a:t>
          </a:r>
          <a:r>
            <a:rPr lang="en-US" sz="2800" b="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saat</a:t>
          </a:r>
          <a:r>
            <a:rPr lang="en-US" sz="28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=</a:t>
          </a:r>
          <a:r>
            <a:rPr lang="tr-TR" sz="28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US" sz="28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~ </a:t>
          </a:r>
          <a:r>
            <a:rPr lang="en-US" sz="24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29 g</a:t>
          </a:r>
          <a:r>
            <a:rPr lang="tr-TR" sz="24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ü</a:t>
          </a:r>
          <a:r>
            <a:rPr lang="en-US" sz="24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n/</a:t>
          </a:r>
          <a:r>
            <a:rPr lang="tr-TR" sz="24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US" sz="24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7.</a:t>
          </a:r>
          <a:r>
            <a:rPr lang="tr-TR" sz="24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1</a:t>
          </a:r>
          <a:r>
            <a:rPr lang="en-US" sz="24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US" sz="2400" b="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hafta</a:t>
          </a:r>
          <a:endParaRPr lang="en-GB" sz="2400" dirty="0">
            <a:solidFill>
              <a:schemeClr val="tx1"/>
            </a:solidFill>
          </a:endParaRPr>
        </a:p>
      </dgm:t>
    </dgm:pt>
    <dgm:pt modelId="{1D790081-B17B-459B-BE05-D2F5C9161083}" type="parTrans" cxnId="{2D25C8FA-1775-4F4D-BC88-F6E709827C17}">
      <dgm:prSet/>
      <dgm:spPr/>
      <dgm:t>
        <a:bodyPr/>
        <a:lstStyle/>
        <a:p>
          <a:endParaRPr lang="en-GB"/>
        </a:p>
      </dgm:t>
    </dgm:pt>
    <dgm:pt modelId="{C5DDC010-9273-432A-ADFC-321967EE0F38}" type="sibTrans" cxnId="{2D25C8FA-1775-4F4D-BC88-F6E709827C17}">
      <dgm:prSet/>
      <dgm:spPr/>
      <dgm:t>
        <a:bodyPr/>
        <a:lstStyle/>
        <a:p>
          <a:endParaRPr lang="en-GB"/>
        </a:p>
      </dgm:t>
    </dgm:pt>
    <dgm:pt modelId="{6E84772C-3F9C-4FDD-BF9F-9BF7539D917A}">
      <dgm:prSet custT="1"/>
      <dgm:spPr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pPr>
            <a:buClrTx/>
            <a:buNone/>
          </a:pPr>
          <a:r>
            <a:rPr lang="en-US" sz="28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&gt;5y</a:t>
          </a:r>
          <a:r>
            <a:rPr lang="tr-TR" sz="28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ıl </a:t>
          </a:r>
          <a:r>
            <a:rPr lang="en-US" sz="28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307.5 </a:t>
          </a:r>
          <a:r>
            <a:rPr lang="en-US" sz="2800" b="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saat</a:t>
          </a:r>
          <a:r>
            <a:rPr lang="en-US" sz="28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= ~ 32 g</a:t>
          </a:r>
          <a:r>
            <a:rPr lang="tr-TR" sz="28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ü</a:t>
          </a:r>
          <a:r>
            <a:rPr lang="en-US" sz="28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n/</a:t>
          </a:r>
          <a:r>
            <a:rPr lang="tr-TR" sz="28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US" sz="28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8 </a:t>
          </a:r>
          <a:r>
            <a:rPr lang="en-US" sz="2800" b="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hafta</a:t>
          </a:r>
          <a:r>
            <a:rPr lang="en-US" sz="2800" b="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) </a:t>
          </a:r>
          <a:endParaRPr kumimoji="0" lang="en-US" sz="2800" b="0" i="0" u="none" strike="noStrike" cap="none" spc="0" normalizeH="0" baseline="0" noProof="0" dirty="0">
            <a:ln>
              <a:noFill/>
            </a:ln>
            <a:solidFill>
              <a:schemeClr val="tx1"/>
            </a:solidFill>
            <a:effectLst/>
            <a:uLnTx/>
            <a:uFillTx/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</dgm:t>
    </dgm:pt>
    <dgm:pt modelId="{DAC1A3FC-CF28-45DE-A2CF-5BD70115923B}" type="parTrans" cxnId="{B1BACBDE-172A-45A9-9B5C-FA3A98918390}">
      <dgm:prSet/>
      <dgm:spPr/>
      <dgm:t>
        <a:bodyPr/>
        <a:lstStyle/>
        <a:p>
          <a:endParaRPr lang="en-GB"/>
        </a:p>
      </dgm:t>
    </dgm:pt>
    <dgm:pt modelId="{CC199833-B2FE-4E44-87B1-5010AB510816}" type="sibTrans" cxnId="{B1BACBDE-172A-45A9-9B5C-FA3A98918390}">
      <dgm:prSet/>
      <dgm:spPr/>
      <dgm:t>
        <a:bodyPr/>
        <a:lstStyle/>
        <a:p>
          <a:endParaRPr lang="en-GB"/>
        </a:p>
      </dgm:t>
    </dgm:pt>
    <dgm:pt modelId="{9F696391-F534-4170-8E00-AADDAF69A879}" type="pres">
      <dgm:prSet presAssocID="{822C975C-E7C6-4270-B77D-80436282B46A}" presName="Name0" presStyleCnt="0">
        <dgm:presLayoutVars>
          <dgm:chMax val="7"/>
          <dgm:chPref val="7"/>
          <dgm:dir/>
        </dgm:presLayoutVars>
      </dgm:prSet>
      <dgm:spPr/>
    </dgm:pt>
    <dgm:pt modelId="{BE0EB7DB-57B0-48EC-B3CD-CA9C47E441AF}" type="pres">
      <dgm:prSet presAssocID="{822C975C-E7C6-4270-B77D-80436282B46A}" presName="Name1" presStyleCnt="0"/>
      <dgm:spPr/>
    </dgm:pt>
    <dgm:pt modelId="{96195862-0610-4FB8-BB90-2351FF8575ED}" type="pres">
      <dgm:prSet presAssocID="{822C975C-E7C6-4270-B77D-80436282B46A}" presName="cycle" presStyleCnt="0"/>
      <dgm:spPr/>
    </dgm:pt>
    <dgm:pt modelId="{FC542188-5A49-472C-B39F-488211E3BF5D}" type="pres">
      <dgm:prSet presAssocID="{822C975C-E7C6-4270-B77D-80436282B46A}" presName="srcNode" presStyleLbl="node1" presStyleIdx="0" presStyleCnt="2"/>
      <dgm:spPr/>
    </dgm:pt>
    <dgm:pt modelId="{20388721-D83B-416F-A4BC-D306F44470EF}" type="pres">
      <dgm:prSet presAssocID="{822C975C-E7C6-4270-B77D-80436282B46A}" presName="conn" presStyleLbl="parChTrans1D2" presStyleIdx="0" presStyleCnt="1"/>
      <dgm:spPr/>
    </dgm:pt>
    <dgm:pt modelId="{DE1595E9-9D46-4218-A856-24849E577583}" type="pres">
      <dgm:prSet presAssocID="{822C975C-E7C6-4270-B77D-80436282B46A}" presName="extraNode" presStyleLbl="node1" presStyleIdx="0" presStyleCnt="2"/>
      <dgm:spPr/>
    </dgm:pt>
    <dgm:pt modelId="{4613C9FC-8AE6-42C7-919E-A9B54017052D}" type="pres">
      <dgm:prSet presAssocID="{822C975C-E7C6-4270-B77D-80436282B46A}" presName="dstNode" presStyleLbl="node1" presStyleIdx="0" presStyleCnt="2"/>
      <dgm:spPr/>
    </dgm:pt>
    <dgm:pt modelId="{B83AC013-103F-4810-9ECF-E4B6B4ABD3BF}" type="pres">
      <dgm:prSet presAssocID="{6E84772C-3F9C-4FDD-BF9F-9BF7539D917A}" presName="text_1" presStyleLbl="node1" presStyleIdx="0" presStyleCnt="2" custScaleY="49231" custLinFactNeighborX="6704" custLinFactNeighborY="-4258">
        <dgm:presLayoutVars>
          <dgm:bulletEnabled val="1"/>
        </dgm:presLayoutVars>
      </dgm:prSet>
      <dgm:spPr/>
    </dgm:pt>
    <dgm:pt modelId="{89752829-D8C6-4E33-B081-52522D359992}" type="pres">
      <dgm:prSet presAssocID="{6E84772C-3F9C-4FDD-BF9F-9BF7539D917A}" presName="accent_1" presStyleCnt="0"/>
      <dgm:spPr/>
    </dgm:pt>
    <dgm:pt modelId="{E1F88549-5D36-4F62-9398-675B17296BA6}" type="pres">
      <dgm:prSet presAssocID="{6E84772C-3F9C-4FDD-BF9F-9BF7539D917A}" presName="accentRepeatNode" presStyleLbl="solidFgAcc1" presStyleIdx="0" presStyleCnt="2" custScaleX="2697" custScaleY="5518" custLinFactNeighborX="70047" custLinFactNeighborY="-96203"/>
      <dgm:spPr/>
    </dgm:pt>
    <dgm:pt modelId="{09D09A90-2D99-403E-877E-090CAA2C0AB4}" type="pres">
      <dgm:prSet presAssocID="{BBA9A7B4-31DE-40F4-A4FD-23ACB6A90CC2}" presName="text_2" presStyleLbl="node1" presStyleIdx="1" presStyleCnt="2" custScaleX="99456" custScaleY="43966" custLinFactNeighborX="70" custLinFactNeighborY="-15202">
        <dgm:presLayoutVars>
          <dgm:bulletEnabled val="1"/>
        </dgm:presLayoutVars>
      </dgm:prSet>
      <dgm:spPr/>
    </dgm:pt>
    <dgm:pt modelId="{B08DAA8E-A608-4A4C-9097-68EECA9BDDFE}" type="pres">
      <dgm:prSet presAssocID="{BBA9A7B4-31DE-40F4-A4FD-23ACB6A90CC2}" presName="accent_2" presStyleCnt="0"/>
      <dgm:spPr/>
    </dgm:pt>
    <dgm:pt modelId="{32209234-4379-4F10-A6C7-FFA74A019BAB}" type="pres">
      <dgm:prSet presAssocID="{BBA9A7B4-31DE-40F4-A4FD-23ACB6A90CC2}" presName="accentRepeatNode" presStyleLbl="solidFgAcc1" presStyleIdx="1" presStyleCnt="2" custScaleX="62489" custScaleY="57052" custLinFactNeighborX="-3176" custLinFactNeighborY="-7036"/>
      <dgm:spPr>
        <a:blipFill rotWithShape="0">
          <a:blip xmlns:r="http://schemas.openxmlformats.org/officeDocument/2006/relationships" r:embed="rId1"/>
          <a:srcRect/>
          <a:stretch>
            <a:fillRect/>
          </a:stretch>
        </a:blipFill>
      </dgm:spPr>
    </dgm:pt>
  </dgm:ptLst>
  <dgm:cxnLst>
    <dgm:cxn modelId="{137CD812-E09E-4F98-95AC-731B7945CD56}" type="presOf" srcId="{BBA9A7B4-31DE-40F4-A4FD-23ACB6A90CC2}" destId="{09D09A90-2D99-403E-877E-090CAA2C0AB4}" srcOrd="0" destOrd="0" presId="urn:microsoft.com/office/officeart/2008/layout/VerticalCurvedList"/>
    <dgm:cxn modelId="{8602E15B-38AE-440E-B74C-D619B2EB87D8}" type="presOf" srcId="{6E84772C-3F9C-4FDD-BF9F-9BF7539D917A}" destId="{B83AC013-103F-4810-9ECF-E4B6B4ABD3BF}" srcOrd="0" destOrd="0" presId="urn:microsoft.com/office/officeart/2008/layout/VerticalCurvedList"/>
    <dgm:cxn modelId="{B1BACBDE-172A-45A9-9B5C-FA3A98918390}" srcId="{822C975C-E7C6-4270-B77D-80436282B46A}" destId="{6E84772C-3F9C-4FDD-BF9F-9BF7539D917A}" srcOrd="0" destOrd="0" parTransId="{DAC1A3FC-CF28-45DE-A2CF-5BD70115923B}" sibTransId="{CC199833-B2FE-4E44-87B1-5010AB510816}"/>
    <dgm:cxn modelId="{E24E1CF5-1A3E-4920-8C13-D2DCFACC1261}" type="presOf" srcId="{822C975C-E7C6-4270-B77D-80436282B46A}" destId="{9F696391-F534-4170-8E00-AADDAF69A879}" srcOrd="0" destOrd="0" presId="urn:microsoft.com/office/officeart/2008/layout/VerticalCurvedList"/>
    <dgm:cxn modelId="{2D25C8FA-1775-4F4D-BC88-F6E709827C17}" srcId="{822C975C-E7C6-4270-B77D-80436282B46A}" destId="{BBA9A7B4-31DE-40F4-A4FD-23ACB6A90CC2}" srcOrd="1" destOrd="0" parTransId="{1D790081-B17B-459B-BE05-D2F5C9161083}" sibTransId="{C5DDC010-9273-432A-ADFC-321967EE0F38}"/>
    <dgm:cxn modelId="{11C65BFD-F603-435B-A711-F64E40FBB254}" type="presOf" srcId="{CC199833-B2FE-4E44-87B1-5010AB510816}" destId="{20388721-D83B-416F-A4BC-D306F44470EF}" srcOrd="0" destOrd="0" presId="urn:microsoft.com/office/officeart/2008/layout/VerticalCurvedList"/>
    <dgm:cxn modelId="{A7D7B769-B12F-49E5-A6F7-1806CBA70C41}" type="presParOf" srcId="{9F696391-F534-4170-8E00-AADDAF69A879}" destId="{BE0EB7DB-57B0-48EC-B3CD-CA9C47E441AF}" srcOrd="0" destOrd="0" presId="urn:microsoft.com/office/officeart/2008/layout/VerticalCurvedList"/>
    <dgm:cxn modelId="{94F40EC8-551C-40FD-AECF-BDA146F79895}" type="presParOf" srcId="{BE0EB7DB-57B0-48EC-B3CD-CA9C47E441AF}" destId="{96195862-0610-4FB8-BB90-2351FF8575ED}" srcOrd="0" destOrd="0" presId="urn:microsoft.com/office/officeart/2008/layout/VerticalCurvedList"/>
    <dgm:cxn modelId="{2A21D8BC-8A13-41A8-A8FF-168F4584068B}" type="presParOf" srcId="{96195862-0610-4FB8-BB90-2351FF8575ED}" destId="{FC542188-5A49-472C-B39F-488211E3BF5D}" srcOrd="0" destOrd="0" presId="urn:microsoft.com/office/officeart/2008/layout/VerticalCurvedList"/>
    <dgm:cxn modelId="{555EA831-2165-478A-9C99-43D208173287}" type="presParOf" srcId="{96195862-0610-4FB8-BB90-2351FF8575ED}" destId="{20388721-D83B-416F-A4BC-D306F44470EF}" srcOrd="1" destOrd="0" presId="urn:microsoft.com/office/officeart/2008/layout/VerticalCurvedList"/>
    <dgm:cxn modelId="{9D8A5852-B346-4BC9-87CF-BFD2A08D4FA3}" type="presParOf" srcId="{96195862-0610-4FB8-BB90-2351FF8575ED}" destId="{DE1595E9-9D46-4218-A856-24849E577583}" srcOrd="2" destOrd="0" presId="urn:microsoft.com/office/officeart/2008/layout/VerticalCurvedList"/>
    <dgm:cxn modelId="{2DC4C686-C91C-426F-B685-C92E783E9913}" type="presParOf" srcId="{96195862-0610-4FB8-BB90-2351FF8575ED}" destId="{4613C9FC-8AE6-42C7-919E-A9B54017052D}" srcOrd="3" destOrd="0" presId="urn:microsoft.com/office/officeart/2008/layout/VerticalCurvedList"/>
    <dgm:cxn modelId="{30D746B7-9BAA-4A25-BA8E-5A982CD7CAA8}" type="presParOf" srcId="{BE0EB7DB-57B0-48EC-B3CD-CA9C47E441AF}" destId="{B83AC013-103F-4810-9ECF-E4B6B4ABD3BF}" srcOrd="1" destOrd="0" presId="urn:microsoft.com/office/officeart/2008/layout/VerticalCurvedList"/>
    <dgm:cxn modelId="{532ACF26-11E8-4ED5-8973-E0DB104ADEF5}" type="presParOf" srcId="{BE0EB7DB-57B0-48EC-B3CD-CA9C47E441AF}" destId="{89752829-D8C6-4E33-B081-52522D359992}" srcOrd="2" destOrd="0" presId="urn:microsoft.com/office/officeart/2008/layout/VerticalCurvedList"/>
    <dgm:cxn modelId="{74EC05B6-3034-409F-8466-D4DD8078174B}" type="presParOf" srcId="{89752829-D8C6-4E33-B081-52522D359992}" destId="{E1F88549-5D36-4F62-9398-675B17296BA6}" srcOrd="0" destOrd="0" presId="urn:microsoft.com/office/officeart/2008/layout/VerticalCurvedList"/>
    <dgm:cxn modelId="{187F379C-6509-4178-8267-8D258396478E}" type="presParOf" srcId="{BE0EB7DB-57B0-48EC-B3CD-CA9C47E441AF}" destId="{09D09A90-2D99-403E-877E-090CAA2C0AB4}" srcOrd="3" destOrd="0" presId="urn:microsoft.com/office/officeart/2008/layout/VerticalCurvedList"/>
    <dgm:cxn modelId="{F6ADCBBF-ADB9-4F0D-AC39-20EBC0614119}" type="presParOf" srcId="{BE0EB7DB-57B0-48EC-B3CD-CA9C47E441AF}" destId="{B08DAA8E-A608-4A4C-9097-68EECA9BDDFE}" srcOrd="4" destOrd="0" presId="urn:microsoft.com/office/officeart/2008/layout/VerticalCurvedList"/>
    <dgm:cxn modelId="{5F07A9D0-500B-48B3-8CC4-1EE69241DAC6}" type="presParOf" srcId="{B08DAA8E-A608-4A4C-9097-68EECA9BDDFE}" destId="{32209234-4379-4F10-A6C7-FFA74A019BA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877F360-564C-4DC5-9445-16897E5C2FB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61F60AB-9928-4AFB-B3A5-EE4B2F099659}">
      <dgm:prSet phldrT="[Text]" custT="1"/>
      <dgm:spPr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tr-TR" sz="1800" dirty="0">
              <a:solidFill>
                <a:schemeClr val="tx1"/>
              </a:solidFill>
            </a:rPr>
            <a:t>    Ü</a:t>
          </a:r>
          <a:r>
            <a:rPr lang="en-US" sz="1800" dirty="0" err="1">
              <a:solidFill>
                <a:schemeClr val="tx1"/>
              </a:solidFill>
            </a:rPr>
            <a:t>niversite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mezunu</a:t>
          </a:r>
          <a:r>
            <a:rPr lang="en-US" sz="1800" dirty="0">
              <a:solidFill>
                <a:schemeClr val="tx1"/>
              </a:solidFill>
            </a:rPr>
            <a:t> (</a:t>
          </a:r>
          <a:r>
            <a:rPr lang="en-US" sz="1800" dirty="0" err="1">
              <a:solidFill>
                <a:schemeClr val="tx1"/>
              </a:solidFill>
            </a:rPr>
            <a:t>biyoloji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veya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benzeri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konularda</a:t>
          </a:r>
          <a:r>
            <a:rPr lang="tr-TR" sz="1800" dirty="0">
              <a:solidFill>
                <a:schemeClr val="tx1"/>
              </a:solidFill>
            </a:rPr>
            <a:t> 50</a:t>
          </a:r>
          <a:r>
            <a:rPr lang="en-GB" sz="1800" dirty="0">
              <a:solidFill>
                <a:schemeClr val="tx1"/>
              </a:solidFill>
            </a:rPr>
            <a:t>-60</a:t>
          </a:r>
          <a:r>
            <a:rPr lang="en-US" sz="1800" dirty="0">
              <a:solidFill>
                <a:schemeClr val="tx1"/>
              </a:solidFill>
            </a:rPr>
            <a:t>)</a:t>
          </a:r>
          <a:endParaRPr lang="en-GB" sz="1800" dirty="0">
            <a:solidFill>
              <a:schemeClr val="tx1"/>
            </a:solidFill>
          </a:endParaRPr>
        </a:p>
      </dgm:t>
    </dgm:pt>
    <dgm:pt modelId="{B79D04FD-6CF1-4FB6-AAD8-E1FDF45A309A}" type="parTrans" cxnId="{CE081662-320E-4FDD-A6D8-D951BCD447E5}">
      <dgm:prSet/>
      <dgm:spPr/>
      <dgm:t>
        <a:bodyPr/>
        <a:lstStyle/>
        <a:p>
          <a:endParaRPr lang="en-GB"/>
        </a:p>
      </dgm:t>
    </dgm:pt>
    <dgm:pt modelId="{03BD665C-A9DC-47D0-BDE6-D301AE200B52}" type="sibTrans" cxnId="{CE081662-320E-4FDD-A6D8-D951BCD447E5}">
      <dgm:prSet/>
      <dgm:spPr/>
      <dgm:t>
        <a:bodyPr/>
        <a:lstStyle/>
        <a:p>
          <a:endParaRPr lang="en-GB"/>
        </a:p>
      </dgm:t>
    </dgm:pt>
    <dgm:pt modelId="{91BDE5B5-745B-44B8-9C6B-909957313373}">
      <dgm:prSet phldrT="[Text]" custT="1"/>
      <dgm:spPr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tr-TR" sz="1800" dirty="0">
              <a:solidFill>
                <a:schemeClr val="tx1"/>
              </a:solidFill>
            </a:rPr>
            <a:t>    İ</a:t>
          </a:r>
          <a:r>
            <a:rPr lang="en-US" sz="1800" dirty="0" err="1">
              <a:solidFill>
                <a:schemeClr val="tx1"/>
              </a:solidFill>
            </a:rPr>
            <a:t>nterview</a:t>
          </a:r>
          <a:endParaRPr lang="en-GB" sz="1800" dirty="0">
            <a:solidFill>
              <a:schemeClr val="tx1"/>
            </a:solidFill>
          </a:endParaRPr>
        </a:p>
      </dgm:t>
    </dgm:pt>
    <dgm:pt modelId="{9D7DC7DF-BFF7-4B67-A9FF-2E40C459CCDC}" type="parTrans" cxnId="{77A64EEC-1312-43A7-A8AA-1531F9339ED4}">
      <dgm:prSet/>
      <dgm:spPr/>
      <dgm:t>
        <a:bodyPr/>
        <a:lstStyle/>
        <a:p>
          <a:endParaRPr lang="en-GB"/>
        </a:p>
      </dgm:t>
    </dgm:pt>
    <dgm:pt modelId="{4E1975E5-1413-484E-BAFB-5B5B8C0C7AE1}" type="sibTrans" cxnId="{77A64EEC-1312-43A7-A8AA-1531F9339ED4}">
      <dgm:prSet/>
      <dgm:spPr/>
      <dgm:t>
        <a:bodyPr/>
        <a:lstStyle/>
        <a:p>
          <a:endParaRPr lang="en-GB"/>
        </a:p>
      </dgm:t>
    </dgm:pt>
    <dgm:pt modelId="{15D3C293-6896-431D-BB92-70A4D00FE002}">
      <dgm:prSet phldrT="[Text]" custT="1"/>
      <dgm:spPr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tr-TR" sz="16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  </a:t>
          </a:r>
          <a:r>
            <a:rPr lang="en-US" sz="16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2 y</a:t>
          </a:r>
          <a:r>
            <a:rPr lang="tr-TR" sz="16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ı</a:t>
          </a:r>
          <a:r>
            <a:rPr lang="en-US" sz="160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ll</a:t>
          </a:r>
          <a:r>
            <a:rPr lang="tr-TR" sz="16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ık, Akademik </a:t>
          </a:r>
          <a:r>
            <a:rPr lang="en-GB" sz="160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ve</a:t>
          </a:r>
          <a:r>
            <a:rPr lang="en-GB" sz="16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GB" sz="160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Klinik</a:t>
          </a:r>
          <a:r>
            <a:rPr lang="en-GB" sz="16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tr-TR" sz="16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konular</a:t>
          </a:r>
          <a:r>
            <a:rPr lang="en-GB" sz="16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.</a:t>
          </a:r>
          <a:r>
            <a:rPr lang="tr-TR" sz="16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endParaRPr lang="en-GB" sz="1600" b="0" dirty="0">
            <a:solidFill>
              <a:schemeClr val="tx1"/>
            </a:solidFill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</dgm:t>
    </dgm:pt>
    <dgm:pt modelId="{D4C36480-EC32-4E6E-91DC-8999BC2DA385}" type="parTrans" cxnId="{B7D0F54F-B991-484A-8729-D6B10F309C5D}">
      <dgm:prSet/>
      <dgm:spPr/>
      <dgm:t>
        <a:bodyPr/>
        <a:lstStyle/>
        <a:p>
          <a:endParaRPr lang="en-GB"/>
        </a:p>
      </dgm:t>
    </dgm:pt>
    <dgm:pt modelId="{4E1F72D3-57A8-42C4-97B1-F8E5011AC679}" type="sibTrans" cxnId="{B7D0F54F-B991-484A-8729-D6B10F309C5D}">
      <dgm:prSet/>
      <dgm:spPr/>
      <dgm:t>
        <a:bodyPr/>
        <a:lstStyle/>
        <a:p>
          <a:endParaRPr lang="en-GB"/>
        </a:p>
      </dgm:t>
    </dgm:pt>
    <dgm:pt modelId="{7B8FE8CD-B192-497D-AA2C-C43A7E4745A9}">
      <dgm:prSet phldrT="[Text]" custT="1"/>
      <dgm:spPr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tr-TR" sz="2000" dirty="0">
              <a:solidFill>
                <a:schemeClr val="tx1"/>
              </a:solidFill>
            </a:rPr>
            <a:t>     Klinik bölüm</a:t>
          </a:r>
          <a:r>
            <a:rPr lang="en-GB" sz="2000" dirty="0">
              <a:solidFill>
                <a:schemeClr val="tx1"/>
              </a:solidFill>
            </a:rPr>
            <a:t>,</a:t>
          </a:r>
          <a:r>
            <a:rPr lang="tr-TR" sz="2000" dirty="0">
              <a:solidFill>
                <a:schemeClr val="tx1"/>
              </a:solidFill>
            </a:rPr>
            <a:t> işe alındığı hastanede</a:t>
          </a:r>
          <a:r>
            <a:rPr lang="en-GB" sz="2000" dirty="0">
              <a:solidFill>
                <a:schemeClr val="tx1"/>
              </a:solidFill>
            </a:rPr>
            <a:t>.</a:t>
          </a:r>
          <a:r>
            <a:rPr lang="tr-TR" sz="2000" dirty="0">
              <a:solidFill>
                <a:schemeClr val="tx1"/>
              </a:solidFill>
            </a:rPr>
            <a:t> Süperv</a:t>
          </a:r>
          <a:r>
            <a:rPr lang="en-GB" sz="2000" dirty="0" err="1">
              <a:solidFill>
                <a:schemeClr val="tx1"/>
              </a:solidFill>
            </a:rPr>
            <a:t>i</a:t>
          </a:r>
          <a:r>
            <a:rPr lang="tr-TR" sz="2000" dirty="0">
              <a:solidFill>
                <a:schemeClr val="tx1"/>
              </a:solidFill>
            </a:rPr>
            <a:t>zyon altında minimum 150 hasta</a:t>
          </a:r>
        </a:p>
      </dgm:t>
    </dgm:pt>
    <dgm:pt modelId="{C663A115-C440-491B-8255-1DCA1401426D}" type="parTrans" cxnId="{B1F05D77-BB58-46FB-A325-6D74B7F5D632}">
      <dgm:prSet/>
      <dgm:spPr/>
      <dgm:t>
        <a:bodyPr/>
        <a:lstStyle/>
        <a:p>
          <a:endParaRPr lang="en-GB"/>
        </a:p>
      </dgm:t>
    </dgm:pt>
    <dgm:pt modelId="{EA0CFC24-B428-454B-AC8E-73AA25E16EC0}" type="sibTrans" cxnId="{B1F05D77-BB58-46FB-A325-6D74B7F5D632}">
      <dgm:prSet/>
      <dgm:spPr/>
      <dgm:t>
        <a:bodyPr/>
        <a:lstStyle/>
        <a:p>
          <a:endParaRPr lang="en-GB"/>
        </a:p>
      </dgm:t>
    </dgm:pt>
    <dgm:pt modelId="{5ED81EBE-2B65-4B8F-A220-17B8149E2D32}">
      <dgm:prSet custT="1"/>
      <dgm:spPr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tr-TR" sz="1600" dirty="0">
              <a:solidFill>
                <a:schemeClr val="tx1"/>
              </a:solidFill>
            </a:rPr>
            <a:t>              Dernek tarafından onaylanmış hastanelerden kadro </a:t>
          </a:r>
          <a:r>
            <a:rPr lang="en-US" sz="1600" b="1" dirty="0">
              <a:solidFill>
                <a:schemeClr val="tx1"/>
              </a:solidFill>
            </a:rPr>
            <a:t>www.jobs.nhs.uk</a:t>
          </a:r>
        </a:p>
      </dgm:t>
    </dgm:pt>
    <dgm:pt modelId="{B6C49EB3-7C50-4E94-96CD-CB833FCFFE1D}" type="parTrans" cxnId="{EA5CA150-D634-44F7-9A34-C203A29CE685}">
      <dgm:prSet/>
      <dgm:spPr/>
      <dgm:t>
        <a:bodyPr/>
        <a:lstStyle/>
        <a:p>
          <a:endParaRPr lang="en-GB"/>
        </a:p>
      </dgm:t>
    </dgm:pt>
    <dgm:pt modelId="{30645637-9091-48D9-AB76-BAAA3667964C}" type="sibTrans" cxnId="{EA5CA150-D634-44F7-9A34-C203A29CE685}">
      <dgm:prSet/>
      <dgm:spPr/>
      <dgm:t>
        <a:bodyPr/>
        <a:lstStyle/>
        <a:p>
          <a:endParaRPr lang="en-GB"/>
        </a:p>
      </dgm:t>
    </dgm:pt>
    <dgm:pt modelId="{A7D90491-C2C5-43BE-BE3E-282C3B0E43CE}">
      <dgm:prSet phldrT="[Text]" custT="1"/>
      <dgm:spPr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tr-TR" sz="2000" dirty="0">
              <a:solidFill>
                <a:schemeClr val="tx1"/>
              </a:solidFill>
            </a:rPr>
            <a:t>    Akademik bölüm Bristol universitesinde, 8hafta</a:t>
          </a:r>
          <a:r>
            <a:rPr lang="en-GB" sz="2000" dirty="0">
              <a:solidFill>
                <a:schemeClr val="tx1"/>
              </a:solidFill>
            </a:rPr>
            <a:t> /2 y</a:t>
          </a:r>
          <a:r>
            <a:rPr lang="tr-TR" sz="2000" dirty="0">
              <a:solidFill>
                <a:schemeClr val="tx1"/>
              </a:solidFill>
            </a:rPr>
            <a:t>ıl.</a:t>
          </a:r>
        </a:p>
        <a:p>
          <a:r>
            <a:rPr lang="en-GB" sz="2000" dirty="0">
              <a:solidFill>
                <a:schemeClr val="tx1"/>
              </a:solidFill>
            </a:rPr>
            <a:t> (her </a:t>
          </a:r>
          <a:r>
            <a:rPr lang="en-GB" sz="2000" dirty="0" err="1">
              <a:solidFill>
                <a:schemeClr val="tx1"/>
              </a:solidFill>
            </a:rPr>
            <a:t>eğitim</a:t>
          </a:r>
          <a:r>
            <a:rPr lang="en-GB" sz="2000" dirty="0">
              <a:solidFill>
                <a:schemeClr val="tx1"/>
              </a:solidFill>
            </a:rPr>
            <a:t> </a:t>
          </a:r>
          <a:r>
            <a:rPr lang="en-GB" sz="2000" dirty="0" err="1">
              <a:solidFill>
                <a:schemeClr val="tx1"/>
              </a:solidFill>
            </a:rPr>
            <a:t>yılında</a:t>
          </a:r>
          <a:r>
            <a:rPr lang="en-GB" sz="2000" dirty="0">
              <a:solidFill>
                <a:schemeClr val="tx1"/>
              </a:solidFill>
            </a:rPr>
            <a:t> ay</a:t>
          </a:r>
          <a:r>
            <a:rPr lang="tr-TR" sz="2000" dirty="0">
              <a:solidFill>
                <a:schemeClr val="tx1"/>
              </a:solidFill>
            </a:rPr>
            <a:t>da</a:t>
          </a:r>
          <a:r>
            <a:rPr lang="en-GB" sz="2000" dirty="0">
              <a:solidFill>
                <a:schemeClr val="tx1"/>
              </a:solidFill>
            </a:rPr>
            <a:t> </a:t>
          </a:r>
          <a:r>
            <a:rPr lang="en-GB" sz="2000" dirty="0" err="1">
              <a:solidFill>
                <a:schemeClr val="tx1"/>
              </a:solidFill>
            </a:rPr>
            <a:t>bir</a:t>
          </a:r>
          <a:r>
            <a:rPr lang="en-GB" sz="2000" dirty="0">
              <a:solidFill>
                <a:schemeClr val="tx1"/>
              </a:solidFill>
            </a:rPr>
            <a:t> </a:t>
          </a:r>
          <a:r>
            <a:rPr lang="en-GB" sz="2000" dirty="0" err="1">
              <a:solidFill>
                <a:schemeClr val="tx1"/>
              </a:solidFill>
            </a:rPr>
            <a:t>hafta</a:t>
          </a:r>
          <a:r>
            <a:rPr lang="en-GB" sz="2000" dirty="0">
              <a:solidFill>
                <a:schemeClr val="tx1"/>
              </a:solidFill>
            </a:rPr>
            <a:t>,   </a:t>
          </a:r>
          <a:r>
            <a:rPr lang="en-GB" sz="2000" dirty="0" err="1">
              <a:solidFill>
                <a:schemeClr val="tx1"/>
              </a:solidFill>
            </a:rPr>
            <a:t>dönüşümlü</a:t>
          </a:r>
          <a:r>
            <a:rPr lang="en-GB" sz="2000" dirty="0">
              <a:solidFill>
                <a:schemeClr val="tx1"/>
              </a:solidFill>
            </a:rPr>
            <a:t> </a:t>
          </a:r>
          <a:r>
            <a:rPr lang="en-GB" sz="2000" dirty="0" err="1">
              <a:solidFill>
                <a:schemeClr val="tx1"/>
              </a:solidFill>
            </a:rPr>
            <a:t>olarak</a:t>
          </a:r>
          <a:r>
            <a:rPr lang="en-GB" sz="2000" dirty="0">
              <a:solidFill>
                <a:schemeClr val="tx1"/>
              </a:solidFill>
            </a:rPr>
            <a:t> </a:t>
          </a:r>
          <a:r>
            <a:rPr lang="en-GB" sz="2000" dirty="0" err="1">
              <a:solidFill>
                <a:schemeClr val="tx1"/>
              </a:solidFill>
            </a:rPr>
            <a:t>kampüste</a:t>
          </a:r>
          <a:r>
            <a:rPr lang="en-GB" sz="2000" dirty="0">
              <a:solidFill>
                <a:schemeClr val="tx1"/>
              </a:solidFill>
            </a:rPr>
            <a:t> </a:t>
          </a:r>
          <a:r>
            <a:rPr lang="en-GB" sz="2000" dirty="0" err="1">
              <a:solidFill>
                <a:schemeClr val="tx1"/>
              </a:solidFill>
            </a:rPr>
            <a:t>ve</a:t>
          </a:r>
          <a:r>
            <a:rPr lang="en-GB" sz="2000" dirty="0">
              <a:solidFill>
                <a:schemeClr val="tx1"/>
              </a:solidFill>
            </a:rPr>
            <a:t> online)</a:t>
          </a:r>
          <a:r>
            <a:rPr lang="tr-TR" sz="2000" dirty="0">
              <a:solidFill>
                <a:schemeClr val="tx1"/>
              </a:solidFill>
            </a:rPr>
            <a:t> </a:t>
          </a:r>
        </a:p>
      </dgm:t>
    </dgm:pt>
    <dgm:pt modelId="{A84B3E3D-97C2-415B-B2B6-21D263DCD02B}" type="parTrans" cxnId="{AEB08CB4-87B6-46BB-B67E-33D413E3AC39}">
      <dgm:prSet/>
      <dgm:spPr/>
      <dgm:t>
        <a:bodyPr/>
        <a:lstStyle/>
        <a:p>
          <a:endParaRPr lang="en-GB"/>
        </a:p>
      </dgm:t>
    </dgm:pt>
    <dgm:pt modelId="{DFBA0A89-C568-415B-86FC-5B4E7AEC5E44}" type="sibTrans" cxnId="{AEB08CB4-87B6-46BB-B67E-33D413E3AC39}">
      <dgm:prSet/>
      <dgm:spPr/>
      <dgm:t>
        <a:bodyPr/>
        <a:lstStyle/>
        <a:p>
          <a:endParaRPr lang="en-GB"/>
        </a:p>
      </dgm:t>
    </dgm:pt>
    <dgm:pt modelId="{98AF3203-591F-414F-B450-EE2E2FDE2C9E}">
      <dgm:prSet phldrT="[Text]" custT="1"/>
      <dgm:spPr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endParaRPr lang="tr-TR" sz="2000" dirty="0">
            <a:solidFill>
              <a:schemeClr val="tx1"/>
            </a:solidFill>
          </a:endParaRPr>
        </a:p>
      </dgm:t>
    </dgm:pt>
    <dgm:pt modelId="{1E0620F8-9FF9-45E8-A1EA-8DE3D47D937D}" type="parTrans" cxnId="{A608114D-2B4A-4028-8B32-F6A084FA97F0}">
      <dgm:prSet/>
      <dgm:spPr/>
      <dgm:t>
        <a:bodyPr/>
        <a:lstStyle/>
        <a:p>
          <a:endParaRPr lang="en-GB"/>
        </a:p>
      </dgm:t>
    </dgm:pt>
    <dgm:pt modelId="{6407A1EA-7845-43E4-80D9-C2B980721209}" type="sibTrans" cxnId="{A608114D-2B4A-4028-8B32-F6A084FA97F0}">
      <dgm:prSet/>
      <dgm:spPr/>
      <dgm:t>
        <a:bodyPr/>
        <a:lstStyle/>
        <a:p>
          <a:endParaRPr lang="en-GB"/>
        </a:p>
      </dgm:t>
    </dgm:pt>
    <dgm:pt modelId="{CCD8E2C0-8800-4FE0-AEBF-F4C2511C6561}">
      <dgm:prSet phldrT="[Text]" custT="1"/>
      <dgm:spPr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endParaRPr lang="tr-TR" sz="2000" dirty="0">
            <a:solidFill>
              <a:schemeClr val="tx1"/>
            </a:solidFill>
          </a:endParaRPr>
        </a:p>
      </dgm:t>
    </dgm:pt>
    <dgm:pt modelId="{5F40A0F0-2D58-4AE3-B8D3-69BB8B0BB550}" type="parTrans" cxnId="{9490E416-85FD-4B72-8E9B-04CCF8AFBE4A}">
      <dgm:prSet/>
      <dgm:spPr/>
      <dgm:t>
        <a:bodyPr/>
        <a:lstStyle/>
        <a:p>
          <a:endParaRPr lang="en-GB"/>
        </a:p>
      </dgm:t>
    </dgm:pt>
    <dgm:pt modelId="{10E74933-CC4B-457A-821B-8B09BB917579}" type="sibTrans" cxnId="{9490E416-85FD-4B72-8E9B-04CCF8AFBE4A}">
      <dgm:prSet/>
      <dgm:spPr/>
      <dgm:t>
        <a:bodyPr/>
        <a:lstStyle/>
        <a:p>
          <a:endParaRPr lang="en-GB"/>
        </a:p>
      </dgm:t>
    </dgm:pt>
    <dgm:pt modelId="{68E8BBFD-9756-4F18-BEF4-EDB355DC92E0}">
      <dgm:prSet phldrT="[Text]" custT="1"/>
      <dgm:spPr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tr-TR" sz="2000" dirty="0">
              <a:solidFill>
                <a:schemeClr val="tx1"/>
              </a:solidFill>
            </a:rPr>
            <a:t>    </a:t>
          </a:r>
          <a:r>
            <a:rPr lang="en-GB" sz="2000" dirty="0">
              <a:solidFill>
                <a:schemeClr val="tx1"/>
              </a:solidFill>
            </a:rPr>
            <a:t>S</a:t>
          </a:r>
          <a:r>
            <a:rPr lang="tr-TR" sz="2000" dirty="0">
              <a:solidFill>
                <a:schemeClr val="tx1"/>
              </a:solidFill>
            </a:rPr>
            <a:t>ınav. MSc Diploma</a:t>
          </a:r>
          <a:r>
            <a:rPr lang="en-GB" sz="2000" dirty="0">
              <a:solidFill>
                <a:schemeClr val="tx1"/>
              </a:solidFill>
            </a:rPr>
            <a:t>. </a:t>
          </a:r>
          <a:endParaRPr lang="tr-TR" sz="2000" dirty="0">
            <a:solidFill>
              <a:schemeClr val="tx1"/>
            </a:solidFill>
          </a:endParaRPr>
        </a:p>
      </dgm:t>
    </dgm:pt>
    <dgm:pt modelId="{02D25E67-35E1-45BE-B169-71C1BB7125A9}" type="parTrans" cxnId="{7B56CE2D-91DF-4AB9-9163-1A6E4EB14C94}">
      <dgm:prSet/>
      <dgm:spPr/>
      <dgm:t>
        <a:bodyPr/>
        <a:lstStyle/>
        <a:p>
          <a:endParaRPr lang="en-GB"/>
        </a:p>
      </dgm:t>
    </dgm:pt>
    <dgm:pt modelId="{54836B11-2A6A-4519-9227-4AF39AC48EFC}" type="sibTrans" cxnId="{7B56CE2D-91DF-4AB9-9163-1A6E4EB14C94}">
      <dgm:prSet/>
      <dgm:spPr/>
      <dgm:t>
        <a:bodyPr/>
        <a:lstStyle/>
        <a:p>
          <a:endParaRPr lang="en-GB"/>
        </a:p>
      </dgm:t>
    </dgm:pt>
    <dgm:pt modelId="{DAA05392-0879-4705-8484-677576EBCC64}">
      <dgm:prSet/>
      <dgm:spPr/>
      <dgm:t>
        <a:bodyPr/>
        <a:lstStyle/>
        <a:p>
          <a:endParaRPr lang="en-GB"/>
        </a:p>
      </dgm:t>
    </dgm:pt>
    <dgm:pt modelId="{8BA6DE82-3530-4848-AB1B-F9DFAFA36A1D}" type="parTrans" cxnId="{9C09C84B-BF20-484F-8F17-DD4DC8650F05}">
      <dgm:prSet/>
      <dgm:spPr/>
      <dgm:t>
        <a:bodyPr/>
        <a:lstStyle/>
        <a:p>
          <a:endParaRPr lang="en-GB"/>
        </a:p>
      </dgm:t>
    </dgm:pt>
    <dgm:pt modelId="{BDBF37B7-4790-46A5-AA3E-81D56538328C}" type="sibTrans" cxnId="{9C09C84B-BF20-484F-8F17-DD4DC8650F05}">
      <dgm:prSet/>
      <dgm:spPr/>
      <dgm:t>
        <a:bodyPr/>
        <a:lstStyle/>
        <a:p>
          <a:endParaRPr lang="en-GB"/>
        </a:p>
      </dgm:t>
    </dgm:pt>
    <dgm:pt modelId="{66DF7285-CDB0-4D11-86CD-31530E197EA3}" type="pres">
      <dgm:prSet presAssocID="{4877F360-564C-4DC5-9445-16897E5C2FB2}" presName="Name0" presStyleCnt="0">
        <dgm:presLayoutVars>
          <dgm:chMax val="7"/>
          <dgm:chPref val="7"/>
          <dgm:dir/>
        </dgm:presLayoutVars>
      </dgm:prSet>
      <dgm:spPr/>
    </dgm:pt>
    <dgm:pt modelId="{190E184A-BD85-4333-8195-97B85652028C}" type="pres">
      <dgm:prSet presAssocID="{4877F360-564C-4DC5-9445-16897E5C2FB2}" presName="Name1" presStyleCnt="0"/>
      <dgm:spPr/>
    </dgm:pt>
    <dgm:pt modelId="{D5A4A6ED-B9D5-434F-B6EA-B3FE5956EA3E}" type="pres">
      <dgm:prSet presAssocID="{4877F360-564C-4DC5-9445-16897E5C2FB2}" presName="cycle" presStyleCnt="0"/>
      <dgm:spPr/>
    </dgm:pt>
    <dgm:pt modelId="{CA8FFB39-9776-4D63-85D9-0D1E481C8EED}" type="pres">
      <dgm:prSet presAssocID="{4877F360-564C-4DC5-9445-16897E5C2FB2}" presName="srcNode" presStyleLbl="node1" presStyleIdx="0" presStyleCnt="7"/>
      <dgm:spPr/>
    </dgm:pt>
    <dgm:pt modelId="{FAEAF447-DBD1-4B1A-B044-66513F0380A4}" type="pres">
      <dgm:prSet presAssocID="{4877F360-564C-4DC5-9445-16897E5C2FB2}" presName="conn" presStyleLbl="parChTrans1D2" presStyleIdx="0" presStyleCnt="1"/>
      <dgm:spPr/>
    </dgm:pt>
    <dgm:pt modelId="{9E0C427D-2899-4B37-B534-00643BC2E646}" type="pres">
      <dgm:prSet presAssocID="{4877F360-564C-4DC5-9445-16897E5C2FB2}" presName="extraNode" presStyleLbl="node1" presStyleIdx="0" presStyleCnt="7"/>
      <dgm:spPr/>
    </dgm:pt>
    <dgm:pt modelId="{7CEAF906-D68C-477F-90C8-4136E1C21637}" type="pres">
      <dgm:prSet presAssocID="{4877F360-564C-4DC5-9445-16897E5C2FB2}" presName="dstNode" presStyleLbl="node1" presStyleIdx="0" presStyleCnt="7"/>
      <dgm:spPr/>
    </dgm:pt>
    <dgm:pt modelId="{DD289B62-76F4-42EF-8BFA-2929C21EE836}" type="pres">
      <dgm:prSet presAssocID="{5ED81EBE-2B65-4B8F-A220-17B8149E2D32}" presName="text_1" presStyleLbl="node1" presStyleIdx="0" presStyleCnt="7" custScaleX="105895">
        <dgm:presLayoutVars>
          <dgm:bulletEnabled val="1"/>
        </dgm:presLayoutVars>
      </dgm:prSet>
      <dgm:spPr/>
    </dgm:pt>
    <dgm:pt modelId="{A62C8D35-1E72-4249-8318-70D17FC99840}" type="pres">
      <dgm:prSet presAssocID="{5ED81EBE-2B65-4B8F-A220-17B8149E2D32}" presName="accent_1" presStyleCnt="0"/>
      <dgm:spPr/>
    </dgm:pt>
    <dgm:pt modelId="{A7D82EF7-B164-4E33-B85D-D47C104A938B}" type="pres">
      <dgm:prSet presAssocID="{5ED81EBE-2B65-4B8F-A220-17B8149E2D32}" presName="accentRepeatNode" presStyleLbl="solidFgAcc1" presStyleIdx="0" presStyleCnt="7"/>
      <dgm:spPr/>
    </dgm:pt>
    <dgm:pt modelId="{BB807646-EFBC-4CC5-ADCD-3A274F774D74}" type="pres">
      <dgm:prSet presAssocID="{A61F60AB-9928-4AFB-B3A5-EE4B2F099659}" presName="text_2" presStyleLbl="node1" presStyleIdx="1" presStyleCnt="7" custLinFactNeighborX="2892" custLinFactNeighborY="-8179">
        <dgm:presLayoutVars>
          <dgm:bulletEnabled val="1"/>
        </dgm:presLayoutVars>
      </dgm:prSet>
      <dgm:spPr/>
    </dgm:pt>
    <dgm:pt modelId="{C8A0029E-66E3-4CA8-8C09-F56FB2B8BF72}" type="pres">
      <dgm:prSet presAssocID="{A61F60AB-9928-4AFB-B3A5-EE4B2F099659}" presName="accent_2" presStyleCnt="0"/>
      <dgm:spPr/>
    </dgm:pt>
    <dgm:pt modelId="{2A8C65B9-C8EA-44F2-9DC5-FC683C27A4EC}" type="pres">
      <dgm:prSet presAssocID="{A61F60AB-9928-4AFB-B3A5-EE4B2F099659}" presName="accentRepeatNode" presStyleLbl="solidFgAcc1" presStyleIdx="1" presStyleCnt="7"/>
      <dgm:spPr/>
    </dgm:pt>
    <dgm:pt modelId="{E56BDB3A-FE1F-4886-82FB-6E62A6D9AE9E}" type="pres">
      <dgm:prSet presAssocID="{91BDE5B5-745B-44B8-9C6B-909957313373}" presName="text_3" presStyleLbl="node1" presStyleIdx="2" presStyleCnt="7" custLinFactNeighborX="4305" custLinFactNeighborY="-2034">
        <dgm:presLayoutVars>
          <dgm:bulletEnabled val="1"/>
        </dgm:presLayoutVars>
      </dgm:prSet>
      <dgm:spPr/>
    </dgm:pt>
    <dgm:pt modelId="{3EE7A01E-D7CD-4E4C-84FB-D121EF6C8A67}" type="pres">
      <dgm:prSet presAssocID="{91BDE5B5-745B-44B8-9C6B-909957313373}" presName="accent_3" presStyleCnt="0"/>
      <dgm:spPr/>
    </dgm:pt>
    <dgm:pt modelId="{B71729C3-D1C0-4A5C-96A6-C410042EE4DF}" type="pres">
      <dgm:prSet presAssocID="{91BDE5B5-745B-44B8-9C6B-909957313373}" presName="accentRepeatNode" presStyleLbl="solidFgAcc1" presStyleIdx="2" presStyleCnt="7"/>
      <dgm:spPr/>
    </dgm:pt>
    <dgm:pt modelId="{49357BE0-F85E-4D4F-AC9F-AACC60B4325E}" type="pres">
      <dgm:prSet presAssocID="{15D3C293-6896-431D-BB92-70A4D00FE002}" presName="text_4" presStyleLbl="node1" presStyleIdx="3" presStyleCnt="7" custLinFactNeighborX="2975" custLinFactNeighborY="-3015">
        <dgm:presLayoutVars>
          <dgm:bulletEnabled val="1"/>
        </dgm:presLayoutVars>
      </dgm:prSet>
      <dgm:spPr/>
    </dgm:pt>
    <dgm:pt modelId="{B3B4F0F0-E52A-4891-99B9-77E2F4F3EF9D}" type="pres">
      <dgm:prSet presAssocID="{15D3C293-6896-431D-BB92-70A4D00FE002}" presName="accent_4" presStyleCnt="0"/>
      <dgm:spPr/>
    </dgm:pt>
    <dgm:pt modelId="{50C5B01C-6DEB-473D-8D24-9772A7F782C6}" type="pres">
      <dgm:prSet presAssocID="{15D3C293-6896-431D-BB92-70A4D00FE002}" presName="accentRepeatNode" presStyleLbl="solidFgAcc1" presStyleIdx="3" presStyleCnt="7" custScaleX="138594" custScaleY="130566"/>
      <dgm:spPr/>
    </dgm:pt>
    <dgm:pt modelId="{5BDCA4F6-FA72-4AAF-9B7A-FC60E05AF5CD}" type="pres">
      <dgm:prSet presAssocID="{7B8FE8CD-B192-497D-AA2C-C43A7E4745A9}" presName="text_5" presStyleLbl="node1" presStyleIdx="4" presStyleCnt="7" custLinFactNeighborX="1147" custLinFactNeighborY="-3606">
        <dgm:presLayoutVars>
          <dgm:bulletEnabled val="1"/>
        </dgm:presLayoutVars>
      </dgm:prSet>
      <dgm:spPr/>
    </dgm:pt>
    <dgm:pt modelId="{AA00060A-2FDA-45BE-A638-8981CFB5E9E7}" type="pres">
      <dgm:prSet presAssocID="{7B8FE8CD-B192-497D-AA2C-C43A7E4745A9}" presName="accent_5" presStyleCnt="0"/>
      <dgm:spPr/>
    </dgm:pt>
    <dgm:pt modelId="{395FAA71-248B-4D1A-836B-FF539F8178C0}" type="pres">
      <dgm:prSet presAssocID="{7B8FE8CD-B192-497D-AA2C-C43A7E4745A9}" presName="accentRepeatNode" presStyleLbl="solidFgAcc1" presStyleIdx="4" presStyleCnt="7"/>
      <dgm:spPr/>
    </dgm:pt>
    <dgm:pt modelId="{712B68B8-4D28-4C59-896D-3C351994A954}" type="pres">
      <dgm:prSet presAssocID="{A7D90491-C2C5-43BE-BE3E-282C3B0E43CE}" presName="text_6" presStyleLbl="node1" presStyleIdx="5" presStyleCnt="7" custScaleX="103111" custScaleY="167398" custLinFactNeighborX="3438" custLinFactNeighborY="4164">
        <dgm:presLayoutVars>
          <dgm:bulletEnabled val="1"/>
        </dgm:presLayoutVars>
      </dgm:prSet>
      <dgm:spPr/>
    </dgm:pt>
    <dgm:pt modelId="{4031A5B7-CA2E-48F2-B581-BFF81861723D}" type="pres">
      <dgm:prSet presAssocID="{A7D90491-C2C5-43BE-BE3E-282C3B0E43CE}" presName="accent_6" presStyleCnt="0"/>
      <dgm:spPr/>
    </dgm:pt>
    <dgm:pt modelId="{3CD90589-D32F-43A6-9109-BE0DA6B140B0}" type="pres">
      <dgm:prSet presAssocID="{A7D90491-C2C5-43BE-BE3E-282C3B0E43CE}" presName="accentRepeatNode" presStyleLbl="solidFgAcc1" presStyleIdx="5" presStyleCnt="7" custScaleX="145891" custScaleY="152164" custLinFactNeighborX="-41553" custLinFactNeighborY="8213"/>
      <dgm:spPr/>
    </dgm:pt>
    <dgm:pt modelId="{3B1B7381-1833-4F82-B6BA-254B23268BB1}" type="pres">
      <dgm:prSet presAssocID="{68E8BBFD-9756-4F18-BEF4-EDB355DC92E0}" presName="text_7" presStyleLbl="node1" presStyleIdx="6" presStyleCnt="7">
        <dgm:presLayoutVars>
          <dgm:bulletEnabled val="1"/>
        </dgm:presLayoutVars>
      </dgm:prSet>
      <dgm:spPr/>
    </dgm:pt>
    <dgm:pt modelId="{1D868F36-6528-43E3-A51E-05EC68FED882}" type="pres">
      <dgm:prSet presAssocID="{68E8BBFD-9756-4F18-BEF4-EDB355DC92E0}" presName="accent_7" presStyleCnt="0"/>
      <dgm:spPr/>
    </dgm:pt>
    <dgm:pt modelId="{FC486B3A-A23D-4CD0-A622-6703B4880D66}" type="pres">
      <dgm:prSet presAssocID="{68E8BBFD-9756-4F18-BEF4-EDB355DC92E0}" presName="accentRepeatNode" presStyleLbl="solidFgAcc1" presStyleIdx="6" presStyleCnt="7" custLinFactNeighborX="-15300" custLinFactNeighborY="1591"/>
      <dgm:spPr/>
    </dgm:pt>
  </dgm:ptLst>
  <dgm:cxnLst>
    <dgm:cxn modelId="{9490E416-85FD-4B72-8E9B-04CCF8AFBE4A}" srcId="{4877F360-564C-4DC5-9445-16897E5C2FB2}" destId="{CCD8E2C0-8800-4FE0-AEBF-F4C2511C6561}" srcOrd="8" destOrd="0" parTransId="{5F40A0F0-2D58-4AE3-B8D3-69BB8B0BB550}" sibTransId="{10E74933-CC4B-457A-821B-8B09BB917579}"/>
    <dgm:cxn modelId="{7B56CE2D-91DF-4AB9-9163-1A6E4EB14C94}" srcId="{4877F360-564C-4DC5-9445-16897E5C2FB2}" destId="{68E8BBFD-9756-4F18-BEF4-EDB355DC92E0}" srcOrd="6" destOrd="0" parTransId="{02D25E67-35E1-45BE-B169-71C1BB7125A9}" sibTransId="{54836B11-2A6A-4519-9227-4AF39AC48EFC}"/>
    <dgm:cxn modelId="{CE081662-320E-4FDD-A6D8-D951BCD447E5}" srcId="{4877F360-564C-4DC5-9445-16897E5C2FB2}" destId="{A61F60AB-9928-4AFB-B3A5-EE4B2F099659}" srcOrd="1" destOrd="0" parTransId="{B79D04FD-6CF1-4FB6-AAD8-E1FDF45A309A}" sibTransId="{03BD665C-A9DC-47D0-BDE6-D301AE200B52}"/>
    <dgm:cxn modelId="{7C664A46-CC8A-4048-9A28-6F3088C0F690}" type="presOf" srcId="{A61F60AB-9928-4AFB-B3A5-EE4B2F099659}" destId="{BB807646-EFBC-4CC5-ADCD-3A274F774D74}" srcOrd="0" destOrd="0" presId="urn:microsoft.com/office/officeart/2008/layout/VerticalCurvedList"/>
    <dgm:cxn modelId="{9C09C84B-BF20-484F-8F17-DD4DC8650F05}" srcId="{4877F360-564C-4DC5-9445-16897E5C2FB2}" destId="{DAA05392-0879-4705-8484-677576EBCC64}" srcOrd="7" destOrd="0" parTransId="{8BA6DE82-3530-4848-AB1B-F9DFAFA36A1D}" sibTransId="{BDBF37B7-4790-46A5-AA3E-81D56538328C}"/>
    <dgm:cxn modelId="{A608114D-2B4A-4028-8B32-F6A084FA97F0}" srcId="{4877F360-564C-4DC5-9445-16897E5C2FB2}" destId="{98AF3203-591F-414F-B450-EE2E2FDE2C9E}" srcOrd="9" destOrd="0" parTransId="{1E0620F8-9FF9-45E8-A1EA-8DE3D47D937D}" sibTransId="{6407A1EA-7845-43E4-80D9-C2B980721209}"/>
    <dgm:cxn modelId="{B7D0F54F-B991-484A-8729-D6B10F309C5D}" srcId="{4877F360-564C-4DC5-9445-16897E5C2FB2}" destId="{15D3C293-6896-431D-BB92-70A4D00FE002}" srcOrd="3" destOrd="0" parTransId="{D4C36480-EC32-4E6E-91DC-8999BC2DA385}" sibTransId="{4E1F72D3-57A8-42C4-97B1-F8E5011AC679}"/>
    <dgm:cxn modelId="{96A8F76F-8180-44FA-8311-E7666E95E719}" type="presOf" srcId="{7B8FE8CD-B192-497D-AA2C-C43A7E4745A9}" destId="{5BDCA4F6-FA72-4AAF-9B7A-FC60E05AF5CD}" srcOrd="0" destOrd="0" presId="urn:microsoft.com/office/officeart/2008/layout/VerticalCurvedList"/>
    <dgm:cxn modelId="{EA5CA150-D634-44F7-9A34-C203A29CE685}" srcId="{4877F360-564C-4DC5-9445-16897E5C2FB2}" destId="{5ED81EBE-2B65-4B8F-A220-17B8149E2D32}" srcOrd="0" destOrd="0" parTransId="{B6C49EB3-7C50-4E94-96CD-CB833FCFFE1D}" sibTransId="{30645637-9091-48D9-AB76-BAAA3667964C}"/>
    <dgm:cxn modelId="{B1F05D77-BB58-46FB-A325-6D74B7F5D632}" srcId="{4877F360-564C-4DC5-9445-16897E5C2FB2}" destId="{7B8FE8CD-B192-497D-AA2C-C43A7E4745A9}" srcOrd="4" destOrd="0" parTransId="{C663A115-C440-491B-8255-1DCA1401426D}" sibTransId="{EA0CFC24-B428-454B-AC8E-73AA25E16EC0}"/>
    <dgm:cxn modelId="{7AE5E47A-FF33-4559-9697-E6ABC3381BDC}" type="presOf" srcId="{15D3C293-6896-431D-BB92-70A4D00FE002}" destId="{49357BE0-F85E-4D4F-AC9F-AACC60B4325E}" srcOrd="0" destOrd="0" presId="urn:microsoft.com/office/officeart/2008/layout/VerticalCurvedList"/>
    <dgm:cxn modelId="{4D08539D-CC62-4E59-BD0A-52D776F6E361}" type="presOf" srcId="{30645637-9091-48D9-AB76-BAAA3667964C}" destId="{FAEAF447-DBD1-4B1A-B044-66513F0380A4}" srcOrd="0" destOrd="0" presId="urn:microsoft.com/office/officeart/2008/layout/VerticalCurvedList"/>
    <dgm:cxn modelId="{0BE3C09D-0607-4B5E-8301-4EA625686DF7}" type="presOf" srcId="{4877F360-564C-4DC5-9445-16897E5C2FB2}" destId="{66DF7285-CDB0-4D11-86CD-31530E197EA3}" srcOrd="0" destOrd="0" presId="urn:microsoft.com/office/officeart/2008/layout/VerticalCurvedList"/>
    <dgm:cxn modelId="{AEB08CB4-87B6-46BB-B67E-33D413E3AC39}" srcId="{4877F360-564C-4DC5-9445-16897E5C2FB2}" destId="{A7D90491-C2C5-43BE-BE3E-282C3B0E43CE}" srcOrd="5" destOrd="0" parTransId="{A84B3E3D-97C2-415B-B2B6-21D263DCD02B}" sibTransId="{DFBA0A89-C568-415B-86FC-5B4E7AEC5E44}"/>
    <dgm:cxn modelId="{46AEB9C1-B11A-43B9-B67E-B6B810AFFE97}" type="presOf" srcId="{91BDE5B5-745B-44B8-9C6B-909957313373}" destId="{E56BDB3A-FE1F-4886-82FB-6E62A6D9AE9E}" srcOrd="0" destOrd="0" presId="urn:microsoft.com/office/officeart/2008/layout/VerticalCurvedList"/>
    <dgm:cxn modelId="{72A924DA-08C9-4529-B985-728F1D748158}" type="presOf" srcId="{5ED81EBE-2B65-4B8F-A220-17B8149E2D32}" destId="{DD289B62-76F4-42EF-8BFA-2929C21EE836}" srcOrd="0" destOrd="0" presId="urn:microsoft.com/office/officeart/2008/layout/VerticalCurvedList"/>
    <dgm:cxn modelId="{E139A2E1-FA2D-4C53-A058-5D55568A769F}" type="presOf" srcId="{A7D90491-C2C5-43BE-BE3E-282C3B0E43CE}" destId="{712B68B8-4D28-4C59-896D-3C351994A954}" srcOrd="0" destOrd="0" presId="urn:microsoft.com/office/officeart/2008/layout/VerticalCurvedList"/>
    <dgm:cxn modelId="{A2CEDEE9-5FB2-438A-8470-457AF3B5B906}" type="presOf" srcId="{68E8BBFD-9756-4F18-BEF4-EDB355DC92E0}" destId="{3B1B7381-1833-4F82-B6BA-254B23268BB1}" srcOrd="0" destOrd="0" presId="urn:microsoft.com/office/officeart/2008/layout/VerticalCurvedList"/>
    <dgm:cxn modelId="{77A64EEC-1312-43A7-A8AA-1531F9339ED4}" srcId="{4877F360-564C-4DC5-9445-16897E5C2FB2}" destId="{91BDE5B5-745B-44B8-9C6B-909957313373}" srcOrd="2" destOrd="0" parTransId="{9D7DC7DF-BFF7-4B67-A9FF-2E40C459CCDC}" sibTransId="{4E1975E5-1413-484E-BAFB-5B5B8C0C7AE1}"/>
    <dgm:cxn modelId="{629D33FC-E6CB-49F0-A684-1931BBBB10F2}" type="presParOf" srcId="{66DF7285-CDB0-4D11-86CD-31530E197EA3}" destId="{190E184A-BD85-4333-8195-97B85652028C}" srcOrd="0" destOrd="0" presId="urn:microsoft.com/office/officeart/2008/layout/VerticalCurvedList"/>
    <dgm:cxn modelId="{D35E5761-63F5-4DDE-B88D-008942B0F8E8}" type="presParOf" srcId="{190E184A-BD85-4333-8195-97B85652028C}" destId="{D5A4A6ED-B9D5-434F-B6EA-B3FE5956EA3E}" srcOrd="0" destOrd="0" presId="urn:microsoft.com/office/officeart/2008/layout/VerticalCurvedList"/>
    <dgm:cxn modelId="{FBD987DC-096E-494E-8859-497C9877AFC5}" type="presParOf" srcId="{D5A4A6ED-B9D5-434F-B6EA-B3FE5956EA3E}" destId="{CA8FFB39-9776-4D63-85D9-0D1E481C8EED}" srcOrd="0" destOrd="0" presId="urn:microsoft.com/office/officeart/2008/layout/VerticalCurvedList"/>
    <dgm:cxn modelId="{D1224C41-6319-4C0C-AD0E-B7F73197C567}" type="presParOf" srcId="{D5A4A6ED-B9D5-434F-B6EA-B3FE5956EA3E}" destId="{FAEAF447-DBD1-4B1A-B044-66513F0380A4}" srcOrd="1" destOrd="0" presId="urn:microsoft.com/office/officeart/2008/layout/VerticalCurvedList"/>
    <dgm:cxn modelId="{25C59117-0F87-47C3-93FB-45418270FDA2}" type="presParOf" srcId="{D5A4A6ED-B9D5-434F-B6EA-B3FE5956EA3E}" destId="{9E0C427D-2899-4B37-B534-00643BC2E646}" srcOrd="2" destOrd="0" presId="urn:microsoft.com/office/officeart/2008/layout/VerticalCurvedList"/>
    <dgm:cxn modelId="{5906DFA1-4062-488E-9623-B39CE273E9F3}" type="presParOf" srcId="{D5A4A6ED-B9D5-434F-B6EA-B3FE5956EA3E}" destId="{7CEAF906-D68C-477F-90C8-4136E1C21637}" srcOrd="3" destOrd="0" presId="urn:microsoft.com/office/officeart/2008/layout/VerticalCurvedList"/>
    <dgm:cxn modelId="{E26535B0-B44D-45BE-BFFE-FC18010289DD}" type="presParOf" srcId="{190E184A-BD85-4333-8195-97B85652028C}" destId="{DD289B62-76F4-42EF-8BFA-2929C21EE836}" srcOrd="1" destOrd="0" presId="urn:microsoft.com/office/officeart/2008/layout/VerticalCurvedList"/>
    <dgm:cxn modelId="{2E5609AD-92DD-42F5-A942-41463AC5678F}" type="presParOf" srcId="{190E184A-BD85-4333-8195-97B85652028C}" destId="{A62C8D35-1E72-4249-8318-70D17FC99840}" srcOrd="2" destOrd="0" presId="urn:microsoft.com/office/officeart/2008/layout/VerticalCurvedList"/>
    <dgm:cxn modelId="{1B94579B-0CBE-4855-92ED-98580BAF043B}" type="presParOf" srcId="{A62C8D35-1E72-4249-8318-70D17FC99840}" destId="{A7D82EF7-B164-4E33-B85D-D47C104A938B}" srcOrd="0" destOrd="0" presId="urn:microsoft.com/office/officeart/2008/layout/VerticalCurvedList"/>
    <dgm:cxn modelId="{B32872E7-B231-4A57-922A-7D74F039ADF8}" type="presParOf" srcId="{190E184A-BD85-4333-8195-97B85652028C}" destId="{BB807646-EFBC-4CC5-ADCD-3A274F774D74}" srcOrd="3" destOrd="0" presId="urn:microsoft.com/office/officeart/2008/layout/VerticalCurvedList"/>
    <dgm:cxn modelId="{BDB349D7-68F6-4815-B2AB-D76536DD2BB5}" type="presParOf" srcId="{190E184A-BD85-4333-8195-97B85652028C}" destId="{C8A0029E-66E3-4CA8-8C09-F56FB2B8BF72}" srcOrd="4" destOrd="0" presId="urn:microsoft.com/office/officeart/2008/layout/VerticalCurvedList"/>
    <dgm:cxn modelId="{0C1D8634-2C2C-44ED-A9CF-0244B8734132}" type="presParOf" srcId="{C8A0029E-66E3-4CA8-8C09-F56FB2B8BF72}" destId="{2A8C65B9-C8EA-44F2-9DC5-FC683C27A4EC}" srcOrd="0" destOrd="0" presId="urn:microsoft.com/office/officeart/2008/layout/VerticalCurvedList"/>
    <dgm:cxn modelId="{C3236A59-B0CD-486D-8399-3DBDD520D016}" type="presParOf" srcId="{190E184A-BD85-4333-8195-97B85652028C}" destId="{E56BDB3A-FE1F-4886-82FB-6E62A6D9AE9E}" srcOrd="5" destOrd="0" presId="urn:microsoft.com/office/officeart/2008/layout/VerticalCurvedList"/>
    <dgm:cxn modelId="{A6BE6D6D-9084-473E-BE3C-AA1CE2590B23}" type="presParOf" srcId="{190E184A-BD85-4333-8195-97B85652028C}" destId="{3EE7A01E-D7CD-4E4C-84FB-D121EF6C8A67}" srcOrd="6" destOrd="0" presId="urn:microsoft.com/office/officeart/2008/layout/VerticalCurvedList"/>
    <dgm:cxn modelId="{C4396255-3B54-4A7C-8C5F-83C1C981E308}" type="presParOf" srcId="{3EE7A01E-D7CD-4E4C-84FB-D121EF6C8A67}" destId="{B71729C3-D1C0-4A5C-96A6-C410042EE4DF}" srcOrd="0" destOrd="0" presId="urn:microsoft.com/office/officeart/2008/layout/VerticalCurvedList"/>
    <dgm:cxn modelId="{EABC468E-E425-4D10-BDBE-DF528CD01F66}" type="presParOf" srcId="{190E184A-BD85-4333-8195-97B85652028C}" destId="{49357BE0-F85E-4D4F-AC9F-AACC60B4325E}" srcOrd="7" destOrd="0" presId="urn:microsoft.com/office/officeart/2008/layout/VerticalCurvedList"/>
    <dgm:cxn modelId="{6126A82F-582F-4F94-B399-82A7DDA66F04}" type="presParOf" srcId="{190E184A-BD85-4333-8195-97B85652028C}" destId="{B3B4F0F0-E52A-4891-99B9-77E2F4F3EF9D}" srcOrd="8" destOrd="0" presId="urn:microsoft.com/office/officeart/2008/layout/VerticalCurvedList"/>
    <dgm:cxn modelId="{B3574DBE-7A39-4173-A9E3-3DC547C0AB02}" type="presParOf" srcId="{B3B4F0F0-E52A-4891-99B9-77E2F4F3EF9D}" destId="{50C5B01C-6DEB-473D-8D24-9772A7F782C6}" srcOrd="0" destOrd="0" presId="urn:microsoft.com/office/officeart/2008/layout/VerticalCurvedList"/>
    <dgm:cxn modelId="{67B8BA3D-C8E0-4078-8CFA-5334FA28338A}" type="presParOf" srcId="{190E184A-BD85-4333-8195-97B85652028C}" destId="{5BDCA4F6-FA72-4AAF-9B7A-FC60E05AF5CD}" srcOrd="9" destOrd="0" presId="urn:microsoft.com/office/officeart/2008/layout/VerticalCurvedList"/>
    <dgm:cxn modelId="{52D1787D-44BA-4A51-80AB-EC85422139FC}" type="presParOf" srcId="{190E184A-BD85-4333-8195-97B85652028C}" destId="{AA00060A-2FDA-45BE-A638-8981CFB5E9E7}" srcOrd="10" destOrd="0" presId="urn:microsoft.com/office/officeart/2008/layout/VerticalCurvedList"/>
    <dgm:cxn modelId="{8643A345-4190-400D-81B9-1BE63C13FB5C}" type="presParOf" srcId="{AA00060A-2FDA-45BE-A638-8981CFB5E9E7}" destId="{395FAA71-248B-4D1A-836B-FF539F8178C0}" srcOrd="0" destOrd="0" presId="urn:microsoft.com/office/officeart/2008/layout/VerticalCurvedList"/>
    <dgm:cxn modelId="{025AC2B8-A5E0-4F1A-AB28-5B8BEC1D4104}" type="presParOf" srcId="{190E184A-BD85-4333-8195-97B85652028C}" destId="{712B68B8-4D28-4C59-896D-3C351994A954}" srcOrd="11" destOrd="0" presId="urn:microsoft.com/office/officeart/2008/layout/VerticalCurvedList"/>
    <dgm:cxn modelId="{FFBB6436-8835-4D6A-9EC6-1609826DB6B1}" type="presParOf" srcId="{190E184A-BD85-4333-8195-97B85652028C}" destId="{4031A5B7-CA2E-48F2-B581-BFF81861723D}" srcOrd="12" destOrd="0" presId="urn:microsoft.com/office/officeart/2008/layout/VerticalCurvedList"/>
    <dgm:cxn modelId="{9E17984E-B5DE-407A-95C0-F0DF5E02FA00}" type="presParOf" srcId="{4031A5B7-CA2E-48F2-B581-BFF81861723D}" destId="{3CD90589-D32F-43A6-9109-BE0DA6B140B0}" srcOrd="0" destOrd="0" presId="urn:microsoft.com/office/officeart/2008/layout/VerticalCurvedList"/>
    <dgm:cxn modelId="{8BCBDF46-0032-4982-9EC7-29710E77B69B}" type="presParOf" srcId="{190E184A-BD85-4333-8195-97B85652028C}" destId="{3B1B7381-1833-4F82-B6BA-254B23268BB1}" srcOrd="13" destOrd="0" presId="urn:microsoft.com/office/officeart/2008/layout/VerticalCurvedList"/>
    <dgm:cxn modelId="{3A1C7DBE-5DD3-42E0-AF2C-3A585B15BABC}" type="presParOf" srcId="{190E184A-BD85-4333-8195-97B85652028C}" destId="{1D868F36-6528-43E3-A51E-05EC68FED882}" srcOrd="14" destOrd="0" presId="urn:microsoft.com/office/officeart/2008/layout/VerticalCurvedList"/>
    <dgm:cxn modelId="{E6CCAA58-2865-4836-B08F-431946321F5C}" type="presParOf" srcId="{1D868F36-6528-43E3-A51E-05EC68FED882}" destId="{FC486B3A-A23D-4CD0-A622-6703B4880D6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7405E52-2320-412B-A784-417C79C15C6E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5512363-38F5-40C6-A633-6954DDA48A48}">
      <dgm:prSet phldrT="[Text]"/>
      <dgm:spPr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tr-TR" dirty="0">
              <a:solidFill>
                <a:schemeClr val="tx1"/>
              </a:solidFill>
            </a:rPr>
            <a:t>  KPB tan etkilenen organların anatomi, fizyolojisi ve hastalıkları</a:t>
          </a:r>
          <a:endParaRPr lang="en-GB" dirty="0">
            <a:solidFill>
              <a:schemeClr val="tx1"/>
            </a:solidFill>
          </a:endParaRPr>
        </a:p>
      </dgm:t>
    </dgm:pt>
    <dgm:pt modelId="{2F176C88-B029-4CDB-8048-1B5636A8F5EA}" type="parTrans" cxnId="{4444FA50-6099-442C-B79C-E29A6B3C0722}">
      <dgm:prSet/>
      <dgm:spPr/>
      <dgm:t>
        <a:bodyPr/>
        <a:lstStyle/>
        <a:p>
          <a:endParaRPr lang="en-GB"/>
        </a:p>
      </dgm:t>
    </dgm:pt>
    <dgm:pt modelId="{4FA1E14A-753D-4E9C-98E5-AA51ECDF451E}" type="sibTrans" cxnId="{4444FA50-6099-442C-B79C-E29A6B3C0722}">
      <dgm:prSet/>
      <dgm:spPr/>
      <dgm:t>
        <a:bodyPr/>
        <a:lstStyle/>
        <a:p>
          <a:endParaRPr lang="en-GB"/>
        </a:p>
      </dgm:t>
    </dgm:pt>
    <dgm:pt modelId="{9D2A589E-942D-48FE-AE35-71EA102B7B3C}">
      <dgm:prSet phldrT="[Text]"/>
      <dgm:spPr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tr-TR" dirty="0">
              <a:solidFill>
                <a:schemeClr val="tx1"/>
              </a:solidFill>
            </a:rPr>
            <a:t>  Kardiyo-Vasküler hastalıkların detaylı biyopatolojisi, epidemiyolojisi ve semptomları</a:t>
          </a:r>
          <a:endParaRPr lang="en-GB" dirty="0">
            <a:solidFill>
              <a:schemeClr val="tx1"/>
            </a:solidFill>
          </a:endParaRPr>
        </a:p>
      </dgm:t>
    </dgm:pt>
    <dgm:pt modelId="{23D72676-F4A8-4EED-ABC3-4FB22CCC43C3}" type="parTrans" cxnId="{EA515E6D-6EAA-4C8D-AC16-455B20E64296}">
      <dgm:prSet/>
      <dgm:spPr/>
      <dgm:t>
        <a:bodyPr/>
        <a:lstStyle/>
        <a:p>
          <a:endParaRPr lang="en-GB"/>
        </a:p>
      </dgm:t>
    </dgm:pt>
    <dgm:pt modelId="{1AB77BBA-EB97-416C-BB63-1830E1E2812A}" type="sibTrans" cxnId="{EA515E6D-6EAA-4C8D-AC16-455B20E64296}">
      <dgm:prSet/>
      <dgm:spPr/>
      <dgm:t>
        <a:bodyPr/>
        <a:lstStyle/>
        <a:p>
          <a:endParaRPr lang="en-GB"/>
        </a:p>
      </dgm:t>
    </dgm:pt>
    <dgm:pt modelId="{3D578577-245A-4F9C-B9B4-511823F4D419}">
      <dgm:prSet/>
      <dgm:spPr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tr-TR" dirty="0">
              <a:solidFill>
                <a:schemeClr val="tx1"/>
              </a:solidFill>
            </a:rPr>
            <a:t>  Kanın yapısı, fonksiyonu ve transf</a:t>
          </a:r>
          <a:r>
            <a:rPr lang="en-GB" dirty="0" err="1">
              <a:solidFill>
                <a:schemeClr val="tx1"/>
              </a:solidFill>
            </a:rPr>
            <a:t>i</a:t>
          </a:r>
          <a:r>
            <a:rPr lang="tr-TR" dirty="0">
              <a:solidFill>
                <a:schemeClr val="tx1"/>
              </a:solidFill>
            </a:rPr>
            <a:t>zyon</a:t>
          </a:r>
        </a:p>
      </dgm:t>
    </dgm:pt>
    <dgm:pt modelId="{FA98AE3B-C88E-47F4-B86F-5EB50D123F74}" type="parTrans" cxnId="{2F147D03-757E-4DDA-8FE8-97EF03105A4F}">
      <dgm:prSet/>
      <dgm:spPr/>
      <dgm:t>
        <a:bodyPr/>
        <a:lstStyle/>
        <a:p>
          <a:endParaRPr lang="en-GB"/>
        </a:p>
      </dgm:t>
    </dgm:pt>
    <dgm:pt modelId="{7458F79B-EFAE-44B0-A245-0541142CEA9E}" type="sibTrans" cxnId="{2F147D03-757E-4DDA-8FE8-97EF03105A4F}">
      <dgm:prSet/>
      <dgm:spPr/>
      <dgm:t>
        <a:bodyPr/>
        <a:lstStyle/>
        <a:p>
          <a:endParaRPr lang="en-GB"/>
        </a:p>
      </dgm:t>
    </dgm:pt>
    <dgm:pt modelId="{F609AF36-7DE8-4442-AB22-5EAC2D4FA65F}">
      <dgm:prSet phldrT="[Text]"/>
      <dgm:spPr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tr-TR" dirty="0">
              <a:solidFill>
                <a:schemeClr val="tx1"/>
              </a:solidFill>
            </a:rPr>
            <a:t>   Klinik ve preklinik çalışmalar, araştırmalar</a:t>
          </a:r>
          <a:endParaRPr lang="en-GB" dirty="0">
            <a:solidFill>
              <a:schemeClr val="tx1"/>
            </a:solidFill>
          </a:endParaRPr>
        </a:p>
      </dgm:t>
    </dgm:pt>
    <dgm:pt modelId="{B9805EED-BA96-43B3-A339-9223E292734B}" type="parTrans" cxnId="{7A8E3499-166E-4D31-A65F-8E4200C014AD}">
      <dgm:prSet/>
      <dgm:spPr/>
      <dgm:t>
        <a:bodyPr/>
        <a:lstStyle/>
        <a:p>
          <a:endParaRPr lang="en-GB"/>
        </a:p>
      </dgm:t>
    </dgm:pt>
    <dgm:pt modelId="{5923619D-8FBB-4486-AB0E-02B75A0A055C}" type="sibTrans" cxnId="{7A8E3499-166E-4D31-A65F-8E4200C014AD}">
      <dgm:prSet/>
      <dgm:spPr/>
      <dgm:t>
        <a:bodyPr/>
        <a:lstStyle/>
        <a:p>
          <a:endParaRPr lang="en-GB"/>
        </a:p>
      </dgm:t>
    </dgm:pt>
    <dgm:pt modelId="{6BB262A3-ACBD-427F-89E4-A1FAB3205B2E}">
      <dgm:prSet phldrT="[Text]"/>
      <dgm:spPr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tr-TR" dirty="0">
              <a:solidFill>
                <a:schemeClr val="tx1"/>
              </a:solidFill>
            </a:rPr>
            <a:t>   İstatistik, klinik araştırmaların detayları ve yöntemler</a:t>
          </a:r>
          <a:endParaRPr lang="en-GB" dirty="0">
            <a:solidFill>
              <a:schemeClr val="tx1"/>
            </a:solidFill>
          </a:endParaRPr>
        </a:p>
      </dgm:t>
    </dgm:pt>
    <dgm:pt modelId="{75FEB4E8-2322-4C8A-8823-33475AA43855}" type="parTrans" cxnId="{237FDF51-6773-493F-8DE7-E74ACF6D082F}">
      <dgm:prSet/>
      <dgm:spPr/>
      <dgm:t>
        <a:bodyPr/>
        <a:lstStyle/>
        <a:p>
          <a:endParaRPr lang="en-GB"/>
        </a:p>
      </dgm:t>
    </dgm:pt>
    <dgm:pt modelId="{CDF7249C-7993-40F4-B18B-4C6AFFA4D96A}" type="sibTrans" cxnId="{237FDF51-6773-493F-8DE7-E74ACF6D082F}">
      <dgm:prSet/>
      <dgm:spPr/>
      <dgm:t>
        <a:bodyPr/>
        <a:lstStyle/>
        <a:p>
          <a:endParaRPr lang="en-GB"/>
        </a:p>
      </dgm:t>
    </dgm:pt>
    <dgm:pt modelId="{64A7FC8A-BFC3-4812-BC35-8122C9FF0943}">
      <dgm:prSet phldrT="[Text]"/>
      <dgm:spPr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tr-TR" dirty="0">
              <a:solidFill>
                <a:schemeClr val="tx1"/>
              </a:solidFill>
            </a:rPr>
            <a:t>   Adult ve Pediatrik perfüzyon bilimindeki prensip ve teknikler</a:t>
          </a:r>
          <a:endParaRPr lang="en-GB" dirty="0">
            <a:solidFill>
              <a:schemeClr val="tx1"/>
            </a:solidFill>
          </a:endParaRPr>
        </a:p>
      </dgm:t>
    </dgm:pt>
    <dgm:pt modelId="{A509CA74-EAC7-4A5E-BD12-72C2AB6B9062}" type="parTrans" cxnId="{97ECC86E-D2D4-4E59-8B73-4575B5BAC78C}">
      <dgm:prSet/>
      <dgm:spPr/>
      <dgm:t>
        <a:bodyPr/>
        <a:lstStyle/>
        <a:p>
          <a:endParaRPr lang="en-GB"/>
        </a:p>
      </dgm:t>
    </dgm:pt>
    <dgm:pt modelId="{3745A7B4-9F1F-4296-88DF-250292DABEA1}" type="sibTrans" cxnId="{97ECC86E-D2D4-4E59-8B73-4575B5BAC78C}">
      <dgm:prSet/>
      <dgm:spPr/>
      <dgm:t>
        <a:bodyPr/>
        <a:lstStyle/>
        <a:p>
          <a:endParaRPr lang="en-GB"/>
        </a:p>
      </dgm:t>
    </dgm:pt>
    <dgm:pt modelId="{539F7AF1-CF9E-46D4-B090-4609BF01907C}" type="pres">
      <dgm:prSet presAssocID="{47405E52-2320-412B-A784-417C79C15C6E}" presName="Name0" presStyleCnt="0">
        <dgm:presLayoutVars>
          <dgm:chMax val="7"/>
          <dgm:chPref val="7"/>
          <dgm:dir/>
        </dgm:presLayoutVars>
      </dgm:prSet>
      <dgm:spPr/>
    </dgm:pt>
    <dgm:pt modelId="{D928D0F2-77D8-4D67-9E89-6F0D467786EE}" type="pres">
      <dgm:prSet presAssocID="{47405E52-2320-412B-A784-417C79C15C6E}" presName="Name1" presStyleCnt="0"/>
      <dgm:spPr/>
    </dgm:pt>
    <dgm:pt modelId="{DC84BE7E-8958-47C6-8735-67494B5776F9}" type="pres">
      <dgm:prSet presAssocID="{47405E52-2320-412B-A784-417C79C15C6E}" presName="cycle" presStyleCnt="0"/>
      <dgm:spPr/>
    </dgm:pt>
    <dgm:pt modelId="{F5079195-C350-4C9E-9BCA-87A182E5617C}" type="pres">
      <dgm:prSet presAssocID="{47405E52-2320-412B-A784-417C79C15C6E}" presName="srcNode" presStyleLbl="node1" presStyleIdx="0" presStyleCnt="6"/>
      <dgm:spPr/>
    </dgm:pt>
    <dgm:pt modelId="{94AD658F-C04D-4FEA-9274-153CBF0D2894}" type="pres">
      <dgm:prSet presAssocID="{47405E52-2320-412B-A784-417C79C15C6E}" presName="conn" presStyleLbl="parChTrans1D2" presStyleIdx="0" presStyleCnt="1"/>
      <dgm:spPr/>
    </dgm:pt>
    <dgm:pt modelId="{3F8DE097-52E3-440E-9797-9FBA93EE8223}" type="pres">
      <dgm:prSet presAssocID="{47405E52-2320-412B-A784-417C79C15C6E}" presName="extraNode" presStyleLbl="node1" presStyleIdx="0" presStyleCnt="6"/>
      <dgm:spPr/>
    </dgm:pt>
    <dgm:pt modelId="{01194A19-282A-422C-8345-4DF672943050}" type="pres">
      <dgm:prSet presAssocID="{47405E52-2320-412B-A784-417C79C15C6E}" presName="dstNode" presStyleLbl="node1" presStyleIdx="0" presStyleCnt="6"/>
      <dgm:spPr/>
    </dgm:pt>
    <dgm:pt modelId="{F5726B10-C851-48CF-9277-B3EFF81B6518}" type="pres">
      <dgm:prSet presAssocID="{B5512363-38F5-40C6-A633-6954DDA48A48}" presName="text_1" presStyleLbl="node1" presStyleIdx="0" presStyleCnt="6">
        <dgm:presLayoutVars>
          <dgm:bulletEnabled val="1"/>
        </dgm:presLayoutVars>
      </dgm:prSet>
      <dgm:spPr/>
    </dgm:pt>
    <dgm:pt modelId="{6CE65625-545E-4801-9DD3-4755087284EF}" type="pres">
      <dgm:prSet presAssocID="{B5512363-38F5-40C6-A633-6954DDA48A48}" presName="accent_1" presStyleCnt="0"/>
      <dgm:spPr/>
    </dgm:pt>
    <dgm:pt modelId="{85752130-AEE3-4DFD-87E2-D2AE67833981}" type="pres">
      <dgm:prSet presAssocID="{B5512363-38F5-40C6-A633-6954DDA48A48}" presName="accentRepeatNode" presStyleLbl="solidFgAcc1" presStyleIdx="0" presStyleCnt="6"/>
      <dgm:spPr/>
    </dgm:pt>
    <dgm:pt modelId="{830B806D-6177-43E8-A4C7-AA4A85EBBEB7}" type="pres">
      <dgm:prSet presAssocID="{3D578577-245A-4F9C-B9B4-511823F4D419}" presName="text_2" presStyleLbl="node1" presStyleIdx="1" presStyleCnt="6">
        <dgm:presLayoutVars>
          <dgm:bulletEnabled val="1"/>
        </dgm:presLayoutVars>
      </dgm:prSet>
      <dgm:spPr/>
    </dgm:pt>
    <dgm:pt modelId="{55888C3A-29CF-4179-BCE6-B211F2A5657A}" type="pres">
      <dgm:prSet presAssocID="{3D578577-245A-4F9C-B9B4-511823F4D419}" presName="accent_2" presStyleCnt="0"/>
      <dgm:spPr/>
    </dgm:pt>
    <dgm:pt modelId="{06E65F11-6416-41D4-AB38-98FDF0E0F540}" type="pres">
      <dgm:prSet presAssocID="{3D578577-245A-4F9C-B9B4-511823F4D419}" presName="accentRepeatNode" presStyleLbl="solidFgAcc1" presStyleIdx="1" presStyleCnt="6"/>
      <dgm:spPr/>
    </dgm:pt>
    <dgm:pt modelId="{6E174000-27FC-4628-9436-43D86F2395C8}" type="pres">
      <dgm:prSet presAssocID="{9D2A589E-942D-48FE-AE35-71EA102B7B3C}" presName="text_3" presStyleLbl="node1" presStyleIdx="2" presStyleCnt="6">
        <dgm:presLayoutVars>
          <dgm:bulletEnabled val="1"/>
        </dgm:presLayoutVars>
      </dgm:prSet>
      <dgm:spPr/>
    </dgm:pt>
    <dgm:pt modelId="{E24F49A9-9A95-4BDB-9F5C-C1908334EF89}" type="pres">
      <dgm:prSet presAssocID="{9D2A589E-942D-48FE-AE35-71EA102B7B3C}" presName="accent_3" presStyleCnt="0"/>
      <dgm:spPr/>
    </dgm:pt>
    <dgm:pt modelId="{DBBF5A88-2882-4F62-87CA-3C2996656DFC}" type="pres">
      <dgm:prSet presAssocID="{9D2A589E-942D-48FE-AE35-71EA102B7B3C}" presName="accentRepeatNode" presStyleLbl="solidFgAcc1" presStyleIdx="2" presStyleCnt="6"/>
      <dgm:spPr/>
    </dgm:pt>
    <dgm:pt modelId="{27EF74DC-BAE3-4E9E-8F27-DEA834DE7E15}" type="pres">
      <dgm:prSet presAssocID="{F609AF36-7DE8-4442-AB22-5EAC2D4FA65F}" presName="text_4" presStyleLbl="node1" presStyleIdx="3" presStyleCnt="6">
        <dgm:presLayoutVars>
          <dgm:bulletEnabled val="1"/>
        </dgm:presLayoutVars>
      </dgm:prSet>
      <dgm:spPr/>
    </dgm:pt>
    <dgm:pt modelId="{33C17DAF-5855-40D7-912A-49B753E5E840}" type="pres">
      <dgm:prSet presAssocID="{F609AF36-7DE8-4442-AB22-5EAC2D4FA65F}" presName="accent_4" presStyleCnt="0"/>
      <dgm:spPr/>
    </dgm:pt>
    <dgm:pt modelId="{EC429730-7AA3-4F93-A8BB-F6A4EDCC3F96}" type="pres">
      <dgm:prSet presAssocID="{F609AF36-7DE8-4442-AB22-5EAC2D4FA65F}" presName="accentRepeatNode" presStyleLbl="solidFgAcc1" presStyleIdx="3" presStyleCnt="6"/>
      <dgm:spPr/>
    </dgm:pt>
    <dgm:pt modelId="{DF71B26D-1ACD-49A6-8581-FE8E6E9E3D84}" type="pres">
      <dgm:prSet presAssocID="{6BB262A3-ACBD-427F-89E4-A1FAB3205B2E}" presName="text_5" presStyleLbl="node1" presStyleIdx="4" presStyleCnt="6">
        <dgm:presLayoutVars>
          <dgm:bulletEnabled val="1"/>
        </dgm:presLayoutVars>
      </dgm:prSet>
      <dgm:spPr/>
    </dgm:pt>
    <dgm:pt modelId="{058A9FA5-ADC9-4F4C-8C01-B41B0E572DAB}" type="pres">
      <dgm:prSet presAssocID="{6BB262A3-ACBD-427F-89E4-A1FAB3205B2E}" presName="accent_5" presStyleCnt="0"/>
      <dgm:spPr/>
    </dgm:pt>
    <dgm:pt modelId="{38B83ED8-39EB-47CB-B345-DB5EEEEB614C}" type="pres">
      <dgm:prSet presAssocID="{6BB262A3-ACBD-427F-89E4-A1FAB3205B2E}" presName="accentRepeatNode" presStyleLbl="solidFgAcc1" presStyleIdx="4" presStyleCnt="6"/>
      <dgm:spPr/>
    </dgm:pt>
    <dgm:pt modelId="{E94CF16D-1C3F-4DC4-A8C3-D7B2E255320F}" type="pres">
      <dgm:prSet presAssocID="{64A7FC8A-BFC3-4812-BC35-8122C9FF0943}" presName="text_6" presStyleLbl="node1" presStyleIdx="5" presStyleCnt="6">
        <dgm:presLayoutVars>
          <dgm:bulletEnabled val="1"/>
        </dgm:presLayoutVars>
      </dgm:prSet>
      <dgm:spPr/>
    </dgm:pt>
    <dgm:pt modelId="{EA399971-213B-4A65-97E0-AC70D627FEA5}" type="pres">
      <dgm:prSet presAssocID="{64A7FC8A-BFC3-4812-BC35-8122C9FF0943}" presName="accent_6" presStyleCnt="0"/>
      <dgm:spPr/>
    </dgm:pt>
    <dgm:pt modelId="{3FB45625-D26C-485A-80BA-4A6FFE40856E}" type="pres">
      <dgm:prSet presAssocID="{64A7FC8A-BFC3-4812-BC35-8122C9FF0943}" presName="accentRepeatNode" presStyleLbl="solidFgAcc1" presStyleIdx="5" presStyleCnt="6"/>
      <dgm:spPr/>
    </dgm:pt>
  </dgm:ptLst>
  <dgm:cxnLst>
    <dgm:cxn modelId="{2F147D03-757E-4DDA-8FE8-97EF03105A4F}" srcId="{47405E52-2320-412B-A784-417C79C15C6E}" destId="{3D578577-245A-4F9C-B9B4-511823F4D419}" srcOrd="1" destOrd="0" parTransId="{FA98AE3B-C88E-47F4-B86F-5EB50D123F74}" sibTransId="{7458F79B-EFAE-44B0-A245-0541142CEA9E}"/>
    <dgm:cxn modelId="{EA831D61-8EA3-41A4-848D-541DD07C1C9E}" type="presOf" srcId="{47405E52-2320-412B-A784-417C79C15C6E}" destId="{539F7AF1-CF9E-46D4-B090-4609BF01907C}" srcOrd="0" destOrd="0" presId="urn:microsoft.com/office/officeart/2008/layout/VerticalCurvedList"/>
    <dgm:cxn modelId="{EA515E6D-6EAA-4C8D-AC16-455B20E64296}" srcId="{47405E52-2320-412B-A784-417C79C15C6E}" destId="{9D2A589E-942D-48FE-AE35-71EA102B7B3C}" srcOrd="2" destOrd="0" parTransId="{23D72676-F4A8-4EED-ABC3-4FB22CCC43C3}" sibTransId="{1AB77BBA-EB97-416C-BB63-1830E1E2812A}"/>
    <dgm:cxn modelId="{FFF3AC6D-7289-439A-BB91-65559974821C}" type="presOf" srcId="{9D2A589E-942D-48FE-AE35-71EA102B7B3C}" destId="{6E174000-27FC-4628-9436-43D86F2395C8}" srcOrd="0" destOrd="0" presId="urn:microsoft.com/office/officeart/2008/layout/VerticalCurvedList"/>
    <dgm:cxn modelId="{97ECC86E-D2D4-4E59-8B73-4575B5BAC78C}" srcId="{47405E52-2320-412B-A784-417C79C15C6E}" destId="{64A7FC8A-BFC3-4812-BC35-8122C9FF0943}" srcOrd="5" destOrd="0" parTransId="{A509CA74-EAC7-4A5E-BD12-72C2AB6B9062}" sibTransId="{3745A7B4-9F1F-4296-88DF-250292DABEA1}"/>
    <dgm:cxn modelId="{4444FA50-6099-442C-B79C-E29A6B3C0722}" srcId="{47405E52-2320-412B-A784-417C79C15C6E}" destId="{B5512363-38F5-40C6-A633-6954DDA48A48}" srcOrd="0" destOrd="0" parTransId="{2F176C88-B029-4CDB-8048-1B5636A8F5EA}" sibTransId="{4FA1E14A-753D-4E9C-98E5-AA51ECDF451E}"/>
    <dgm:cxn modelId="{237FDF51-6773-493F-8DE7-E74ACF6D082F}" srcId="{47405E52-2320-412B-A784-417C79C15C6E}" destId="{6BB262A3-ACBD-427F-89E4-A1FAB3205B2E}" srcOrd="4" destOrd="0" parTransId="{75FEB4E8-2322-4C8A-8823-33475AA43855}" sibTransId="{CDF7249C-7993-40F4-B18B-4C6AFFA4D96A}"/>
    <dgm:cxn modelId="{3D7FBB56-00C0-4992-9AB4-D2430078580F}" type="presOf" srcId="{F609AF36-7DE8-4442-AB22-5EAC2D4FA65F}" destId="{27EF74DC-BAE3-4E9E-8F27-DEA834DE7E15}" srcOrd="0" destOrd="0" presId="urn:microsoft.com/office/officeart/2008/layout/VerticalCurvedList"/>
    <dgm:cxn modelId="{7A8E3499-166E-4D31-A65F-8E4200C014AD}" srcId="{47405E52-2320-412B-A784-417C79C15C6E}" destId="{F609AF36-7DE8-4442-AB22-5EAC2D4FA65F}" srcOrd="3" destOrd="0" parTransId="{B9805EED-BA96-43B3-A339-9223E292734B}" sibTransId="{5923619D-8FBB-4486-AB0E-02B75A0A055C}"/>
    <dgm:cxn modelId="{F73007BE-9A1A-436F-974E-210BE70318B7}" type="presOf" srcId="{6BB262A3-ACBD-427F-89E4-A1FAB3205B2E}" destId="{DF71B26D-1ACD-49A6-8581-FE8E6E9E3D84}" srcOrd="0" destOrd="0" presId="urn:microsoft.com/office/officeart/2008/layout/VerticalCurvedList"/>
    <dgm:cxn modelId="{870609C0-88FD-470B-9484-9FC999367C22}" type="presOf" srcId="{B5512363-38F5-40C6-A633-6954DDA48A48}" destId="{F5726B10-C851-48CF-9277-B3EFF81B6518}" srcOrd="0" destOrd="0" presId="urn:microsoft.com/office/officeart/2008/layout/VerticalCurvedList"/>
    <dgm:cxn modelId="{84479CC9-5DF9-451A-BB25-E75299B13C69}" type="presOf" srcId="{4FA1E14A-753D-4E9C-98E5-AA51ECDF451E}" destId="{94AD658F-C04D-4FEA-9274-153CBF0D2894}" srcOrd="0" destOrd="0" presId="urn:microsoft.com/office/officeart/2008/layout/VerticalCurvedList"/>
    <dgm:cxn modelId="{E4EAEFEA-846E-4271-8F1C-ABE355E5E252}" type="presOf" srcId="{64A7FC8A-BFC3-4812-BC35-8122C9FF0943}" destId="{E94CF16D-1C3F-4DC4-A8C3-D7B2E255320F}" srcOrd="0" destOrd="0" presId="urn:microsoft.com/office/officeart/2008/layout/VerticalCurvedList"/>
    <dgm:cxn modelId="{9A16C5F3-62B8-4C7F-B5E8-A4176AE6E507}" type="presOf" srcId="{3D578577-245A-4F9C-B9B4-511823F4D419}" destId="{830B806D-6177-43E8-A4C7-AA4A85EBBEB7}" srcOrd="0" destOrd="0" presId="urn:microsoft.com/office/officeart/2008/layout/VerticalCurvedList"/>
    <dgm:cxn modelId="{CD7A1C1F-5E48-4839-AE8E-BCCAAC7C023B}" type="presParOf" srcId="{539F7AF1-CF9E-46D4-B090-4609BF01907C}" destId="{D928D0F2-77D8-4D67-9E89-6F0D467786EE}" srcOrd="0" destOrd="0" presId="urn:microsoft.com/office/officeart/2008/layout/VerticalCurvedList"/>
    <dgm:cxn modelId="{2BC40901-72A6-43B6-B875-15E347C951A1}" type="presParOf" srcId="{D928D0F2-77D8-4D67-9E89-6F0D467786EE}" destId="{DC84BE7E-8958-47C6-8735-67494B5776F9}" srcOrd="0" destOrd="0" presId="urn:microsoft.com/office/officeart/2008/layout/VerticalCurvedList"/>
    <dgm:cxn modelId="{9EB7A07F-1339-49C1-8304-0743A029D2CA}" type="presParOf" srcId="{DC84BE7E-8958-47C6-8735-67494B5776F9}" destId="{F5079195-C350-4C9E-9BCA-87A182E5617C}" srcOrd="0" destOrd="0" presId="urn:microsoft.com/office/officeart/2008/layout/VerticalCurvedList"/>
    <dgm:cxn modelId="{AAA37BA4-C799-45D9-84ED-CB238ED08C05}" type="presParOf" srcId="{DC84BE7E-8958-47C6-8735-67494B5776F9}" destId="{94AD658F-C04D-4FEA-9274-153CBF0D2894}" srcOrd="1" destOrd="0" presId="urn:microsoft.com/office/officeart/2008/layout/VerticalCurvedList"/>
    <dgm:cxn modelId="{9D74095E-79D2-4382-B495-05EC775BD84E}" type="presParOf" srcId="{DC84BE7E-8958-47C6-8735-67494B5776F9}" destId="{3F8DE097-52E3-440E-9797-9FBA93EE8223}" srcOrd="2" destOrd="0" presId="urn:microsoft.com/office/officeart/2008/layout/VerticalCurvedList"/>
    <dgm:cxn modelId="{12679749-C43F-48ED-BD53-5266971BC4C9}" type="presParOf" srcId="{DC84BE7E-8958-47C6-8735-67494B5776F9}" destId="{01194A19-282A-422C-8345-4DF672943050}" srcOrd="3" destOrd="0" presId="urn:microsoft.com/office/officeart/2008/layout/VerticalCurvedList"/>
    <dgm:cxn modelId="{0DDE7893-E0EF-443E-AFCC-E08AAA040FF8}" type="presParOf" srcId="{D928D0F2-77D8-4D67-9E89-6F0D467786EE}" destId="{F5726B10-C851-48CF-9277-B3EFF81B6518}" srcOrd="1" destOrd="0" presId="urn:microsoft.com/office/officeart/2008/layout/VerticalCurvedList"/>
    <dgm:cxn modelId="{357CE0A0-28DD-475B-8BEA-4E0024763012}" type="presParOf" srcId="{D928D0F2-77D8-4D67-9E89-6F0D467786EE}" destId="{6CE65625-545E-4801-9DD3-4755087284EF}" srcOrd="2" destOrd="0" presId="urn:microsoft.com/office/officeart/2008/layout/VerticalCurvedList"/>
    <dgm:cxn modelId="{64A74C12-B24C-431A-A451-99B96062E40A}" type="presParOf" srcId="{6CE65625-545E-4801-9DD3-4755087284EF}" destId="{85752130-AEE3-4DFD-87E2-D2AE67833981}" srcOrd="0" destOrd="0" presId="urn:microsoft.com/office/officeart/2008/layout/VerticalCurvedList"/>
    <dgm:cxn modelId="{73B73BF4-6770-4417-97BA-44735A75B111}" type="presParOf" srcId="{D928D0F2-77D8-4D67-9E89-6F0D467786EE}" destId="{830B806D-6177-43E8-A4C7-AA4A85EBBEB7}" srcOrd="3" destOrd="0" presId="urn:microsoft.com/office/officeart/2008/layout/VerticalCurvedList"/>
    <dgm:cxn modelId="{2BD1E251-8E2C-4765-8B0B-E4A4D7F85F00}" type="presParOf" srcId="{D928D0F2-77D8-4D67-9E89-6F0D467786EE}" destId="{55888C3A-29CF-4179-BCE6-B211F2A5657A}" srcOrd="4" destOrd="0" presId="urn:microsoft.com/office/officeart/2008/layout/VerticalCurvedList"/>
    <dgm:cxn modelId="{3F6D9B41-E46C-4B61-9556-1653574881A7}" type="presParOf" srcId="{55888C3A-29CF-4179-BCE6-B211F2A5657A}" destId="{06E65F11-6416-41D4-AB38-98FDF0E0F540}" srcOrd="0" destOrd="0" presId="urn:microsoft.com/office/officeart/2008/layout/VerticalCurvedList"/>
    <dgm:cxn modelId="{F0DC5D2E-994F-4FB0-BBA5-44669459C17E}" type="presParOf" srcId="{D928D0F2-77D8-4D67-9E89-6F0D467786EE}" destId="{6E174000-27FC-4628-9436-43D86F2395C8}" srcOrd="5" destOrd="0" presId="urn:microsoft.com/office/officeart/2008/layout/VerticalCurvedList"/>
    <dgm:cxn modelId="{46F932A4-CD61-42BB-8140-80B6FB370738}" type="presParOf" srcId="{D928D0F2-77D8-4D67-9E89-6F0D467786EE}" destId="{E24F49A9-9A95-4BDB-9F5C-C1908334EF89}" srcOrd="6" destOrd="0" presId="urn:microsoft.com/office/officeart/2008/layout/VerticalCurvedList"/>
    <dgm:cxn modelId="{85EBB0A4-DCAB-4A0D-8083-A43FCF4C0D09}" type="presParOf" srcId="{E24F49A9-9A95-4BDB-9F5C-C1908334EF89}" destId="{DBBF5A88-2882-4F62-87CA-3C2996656DFC}" srcOrd="0" destOrd="0" presId="urn:microsoft.com/office/officeart/2008/layout/VerticalCurvedList"/>
    <dgm:cxn modelId="{DCC7A7C8-CBF6-424F-AC0D-25193290F1C5}" type="presParOf" srcId="{D928D0F2-77D8-4D67-9E89-6F0D467786EE}" destId="{27EF74DC-BAE3-4E9E-8F27-DEA834DE7E15}" srcOrd="7" destOrd="0" presId="urn:microsoft.com/office/officeart/2008/layout/VerticalCurvedList"/>
    <dgm:cxn modelId="{8842BAD2-1D24-47FD-B2CE-B03307534328}" type="presParOf" srcId="{D928D0F2-77D8-4D67-9E89-6F0D467786EE}" destId="{33C17DAF-5855-40D7-912A-49B753E5E840}" srcOrd="8" destOrd="0" presId="urn:microsoft.com/office/officeart/2008/layout/VerticalCurvedList"/>
    <dgm:cxn modelId="{B835747C-39B7-403A-BD6B-6B2F3D61F49D}" type="presParOf" srcId="{33C17DAF-5855-40D7-912A-49B753E5E840}" destId="{EC429730-7AA3-4F93-A8BB-F6A4EDCC3F96}" srcOrd="0" destOrd="0" presId="urn:microsoft.com/office/officeart/2008/layout/VerticalCurvedList"/>
    <dgm:cxn modelId="{E51FCA26-0B6F-42DE-9C22-81C7BCBC53C9}" type="presParOf" srcId="{D928D0F2-77D8-4D67-9E89-6F0D467786EE}" destId="{DF71B26D-1ACD-49A6-8581-FE8E6E9E3D84}" srcOrd="9" destOrd="0" presId="urn:microsoft.com/office/officeart/2008/layout/VerticalCurvedList"/>
    <dgm:cxn modelId="{7938EE47-AC53-40B8-ABDB-461120583B79}" type="presParOf" srcId="{D928D0F2-77D8-4D67-9E89-6F0D467786EE}" destId="{058A9FA5-ADC9-4F4C-8C01-B41B0E572DAB}" srcOrd="10" destOrd="0" presId="urn:microsoft.com/office/officeart/2008/layout/VerticalCurvedList"/>
    <dgm:cxn modelId="{3806EC18-079F-43E8-9E08-52D3292BBEAA}" type="presParOf" srcId="{058A9FA5-ADC9-4F4C-8C01-B41B0E572DAB}" destId="{38B83ED8-39EB-47CB-B345-DB5EEEEB614C}" srcOrd="0" destOrd="0" presId="urn:microsoft.com/office/officeart/2008/layout/VerticalCurvedList"/>
    <dgm:cxn modelId="{FEDF8C34-3CD7-45B9-A17E-BF3D3BFAAE12}" type="presParOf" srcId="{D928D0F2-77D8-4D67-9E89-6F0D467786EE}" destId="{E94CF16D-1C3F-4DC4-A8C3-D7B2E255320F}" srcOrd="11" destOrd="0" presId="urn:microsoft.com/office/officeart/2008/layout/VerticalCurvedList"/>
    <dgm:cxn modelId="{6607F263-592B-48D6-A71A-5634876C7144}" type="presParOf" srcId="{D928D0F2-77D8-4D67-9E89-6F0D467786EE}" destId="{EA399971-213B-4A65-97E0-AC70D627FEA5}" srcOrd="12" destOrd="0" presId="urn:microsoft.com/office/officeart/2008/layout/VerticalCurvedList"/>
    <dgm:cxn modelId="{C4CA3502-C8F3-4ED3-97A6-A0C696415AD5}" type="presParOf" srcId="{EA399971-213B-4A65-97E0-AC70D627FEA5}" destId="{3FB45625-D26C-485A-80BA-4A6FFE40856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D6675C2-D753-4A04-BA76-059CFC69694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3EF2900-E59F-4179-A671-E4D016D2F80F}">
      <dgm:prSet phldrT="[Text]"/>
      <dgm:spPr>
        <a:gradFill rotWithShape="0">
          <a:gsLst>
            <a:gs pos="36000">
              <a:schemeClr val="accent1">
                <a:lumMod val="5000"/>
                <a:lumOff val="95000"/>
              </a:schemeClr>
            </a:gs>
            <a:gs pos="40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3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tr-TR" dirty="0">
              <a:solidFill>
                <a:schemeClr val="tx1"/>
              </a:solidFill>
            </a:rPr>
            <a:t>  </a:t>
          </a:r>
          <a:r>
            <a:rPr lang="en-GB" dirty="0">
              <a:solidFill>
                <a:schemeClr val="tx1"/>
              </a:solidFill>
            </a:rPr>
            <a:t>Bristol </a:t>
          </a:r>
          <a:r>
            <a:rPr lang="tr-TR" dirty="0">
              <a:solidFill>
                <a:schemeClr val="tx1"/>
              </a:solidFill>
            </a:rPr>
            <a:t>Ü</a:t>
          </a:r>
          <a:r>
            <a:rPr lang="en-GB" dirty="0" err="1">
              <a:solidFill>
                <a:schemeClr val="tx1"/>
              </a:solidFill>
            </a:rPr>
            <a:t>niversitesi</a:t>
          </a:r>
          <a:r>
            <a:rPr lang="en-GB" dirty="0">
              <a:solidFill>
                <a:schemeClr val="tx1"/>
              </a:solidFill>
            </a:rPr>
            <a:t> MSc </a:t>
          </a:r>
          <a:r>
            <a:rPr lang="en-GB" dirty="0" err="1">
              <a:solidFill>
                <a:schemeClr val="tx1"/>
              </a:solidFill>
            </a:rPr>
            <a:t>klinik</a:t>
          </a:r>
          <a:r>
            <a:rPr lang="en-GB" dirty="0">
              <a:solidFill>
                <a:schemeClr val="tx1"/>
              </a:solidFill>
            </a:rPr>
            <a:t> perf</a:t>
          </a:r>
          <a:r>
            <a:rPr lang="tr-TR" dirty="0">
              <a:solidFill>
                <a:schemeClr val="tx1"/>
              </a:solidFill>
            </a:rPr>
            <a:t>ü</a:t>
          </a:r>
          <a:r>
            <a:rPr lang="en-GB" dirty="0" err="1">
              <a:solidFill>
                <a:schemeClr val="tx1"/>
              </a:solidFill>
            </a:rPr>
            <a:t>zyon</a:t>
          </a:r>
          <a:r>
            <a:rPr lang="en-GB" dirty="0">
              <a:solidFill>
                <a:schemeClr val="tx1"/>
              </a:solidFill>
            </a:rPr>
            <a:t> </a:t>
          </a:r>
          <a:r>
            <a:rPr lang="en-GB" dirty="0" err="1">
              <a:solidFill>
                <a:schemeClr val="tx1"/>
              </a:solidFill>
            </a:rPr>
            <a:t>bilimi</a:t>
          </a:r>
          <a:r>
            <a:rPr lang="en-GB" dirty="0">
              <a:solidFill>
                <a:schemeClr val="tx1"/>
              </a:solidFill>
            </a:rPr>
            <a:t> s</a:t>
          </a:r>
          <a:r>
            <a:rPr lang="tr-TR" dirty="0">
              <a:solidFill>
                <a:schemeClr val="tx1"/>
              </a:solidFill>
            </a:rPr>
            <a:t>ı</a:t>
          </a:r>
          <a:r>
            <a:rPr lang="en-GB" dirty="0" err="1">
              <a:solidFill>
                <a:schemeClr val="tx1"/>
              </a:solidFill>
            </a:rPr>
            <a:t>navlar</a:t>
          </a:r>
          <a:r>
            <a:rPr lang="tr-TR" dirty="0">
              <a:solidFill>
                <a:schemeClr val="tx1"/>
              </a:solidFill>
            </a:rPr>
            <a:t>ını</a:t>
          </a:r>
          <a:r>
            <a:rPr lang="en-GB" dirty="0">
              <a:solidFill>
                <a:schemeClr val="tx1"/>
              </a:solidFill>
            </a:rPr>
            <a:t> </a:t>
          </a:r>
          <a:r>
            <a:rPr lang="en-GB" dirty="0" err="1">
              <a:solidFill>
                <a:schemeClr val="tx1"/>
              </a:solidFill>
            </a:rPr>
            <a:t>ge</a:t>
          </a:r>
          <a:r>
            <a:rPr lang="tr-TR" dirty="0">
              <a:solidFill>
                <a:schemeClr val="tx1"/>
              </a:solidFill>
            </a:rPr>
            <a:t>ç</a:t>
          </a:r>
          <a:r>
            <a:rPr lang="en-GB" dirty="0" err="1">
              <a:solidFill>
                <a:schemeClr val="tx1"/>
              </a:solidFill>
            </a:rPr>
            <a:t>mek</a:t>
          </a:r>
          <a:endParaRPr lang="en-GB" dirty="0">
            <a:solidFill>
              <a:schemeClr val="tx1"/>
            </a:solidFill>
          </a:endParaRPr>
        </a:p>
      </dgm:t>
    </dgm:pt>
    <dgm:pt modelId="{74A4ABFD-216C-4136-855C-1B1DE25B8DE2}" type="parTrans" cxnId="{86AB5AE7-3020-46D5-907F-C948EE9D243F}">
      <dgm:prSet/>
      <dgm:spPr/>
      <dgm:t>
        <a:bodyPr/>
        <a:lstStyle/>
        <a:p>
          <a:endParaRPr lang="en-GB"/>
        </a:p>
      </dgm:t>
    </dgm:pt>
    <dgm:pt modelId="{8E68B5EC-F1E9-42C7-9DF6-0467809995E0}" type="sibTrans" cxnId="{86AB5AE7-3020-46D5-907F-C948EE9D243F}">
      <dgm:prSet/>
      <dgm:spPr/>
      <dgm:t>
        <a:bodyPr/>
        <a:lstStyle/>
        <a:p>
          <a:endParaRPr lang="en-GB"/>
        </a:p>
      </dgm:t>
    </dgm:pt>
    <dgm:pt modelId="{0B9BFC04-B59F-4E2D-88D9-4B8EF87D1131}">
      <dgm:prSet phldrT="[Text]"/>
      <dgm:spPr>
        <a:gradFill rotWithShape="0">
          <a:gsLst>
            <a:gs pos="36000">
              <a:schemeClr val="accent1">
                <a:lumMod val="5000"/>
                <a:lumOff val="95000"/>
              </a:schemeClr>
            </a:gs>
            <a:gs pos="40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tr-TR" dirty="0">
              <a:solidFill>
                <a:schemeClr val="tx1"/>
              </a:solidFill>
            </a:rPr>
            <a:t>  </a:t>
          </a:r>
          <a:r>
            <a:rPr lang="en-GB" dirty="0">
              <a:solidFill>
                <a:schemeClr val="tx1"/>
              </a:solidFill>
            </a:rPr>
            <a:t>S</a:t>
          </a:r>
          <a:r>
            <a:rPr lang="tr-TR" dirty="0">
              <a:solidFill>
                <a:schemeClr val="tx1"/>
              </a:solidFill>
            </a:rPr>
            <a:t>ü</a:t>
          </a:r>
          <a:r>
            <a:rPr lang="en-GB" dirty="0" err="1">
              <a:solidFill>
                <a:schemeClr val="tx1"/>
              </a:solidFill>
            </a:rPr>
            <a:t>pervisor</a:t>
          </a:r>
          <a:r>
            <a:rPr lang="en-GB" dirty="0">
              <a:solidFill>
                <a:schemeClr val="tx1"/>
              </a:solidFill>
            </a:rPr>
            <a:t> </a:t>
          </a:r>
          <a:r>
            <a:rPr lang="en-GB" dirty="0" err="1">
              <a:solidFill>
                <a:schemeClr val="tx1"/>
              </a:solidFill>
            </a:rPr>
            <a:t>ile</a:t>
          </a:r>
          <a:r>
            <a:rPr lang="en-GB" dirty="0">
              <a:solidFill>
                <a:schemeClr val="tx1"/>
              </a:solidFill>
            </a:rPr>
            <a:t> </a:t>
          </a:r>
          <a:r>
            <a:rPr lang="en-GB" dirty="0" err="1">
              <a:solidFill>
                <a:schemeClr val="tx1"/>
              </a:solidFill>
            </a:rPr>
            <a:t>birlikte</a:t>
          </a:r>
          <a:r>
            <a:rPr lang="en-GB" dirty="0">
              <a:solidFill>
                <a:schemeClr val="tx1"/>
              </a:solidFill>
            </a:rPr>
            <a:t> 150 </a:t>
          </a:r>
          <a:r>
            <a:rPr lang="en-GB" dirty="0" err="1">
              <a:solidFill>
                <a:schemeClr val="tx1"/>
              </a:solidFill>
            </a:rPr>
            <a:t>vaka</a:t>
          </a:r>
          <a:endParaRPr lang="en-GB" dirty="0">
            <a:solidFill>
              <a:schemeClr val="tx1"/>
            </a:solidFill>
          </a:endParaRPr>
        </a:p>
      </dgm:t>
    </dgm:pt>
    <dgm:pt modelId="{22CB13C5-4FA8-4CC7-8993-519A0A7DC54F}" type="parTrans" cxnId="{32C4F71A-3E9C-4104-9ED6-975C093A113C}">
      <dgm:prSet/>
      <dgm:spPr/>
      <dgm:t>
        <a:bodyPr/>
        <a:lstStyle/>
        <a:p>
          <a:endParaRPr lang="en-GB"/>
        </a:p>
      </dgm:t>
    </dgm:pt>
    <dgm:pt modelId="{A0FB3A61-EB4D-4F9B-BB5E-F6452ADB6D59}" type="sibTrans" cxnId="{32C4F71A-3E9C-4104-9ED6-975C093A113C}">
      <dgm:prSet/>
      <dgm:spPr/>
      <dgm:t>
        <a:bodyPr/>
        <a:lstStyle/>
        <a:p>
          <a:endParaRPr lang="en-GB"/>
        </a:p>
      </dgm:t>
    </dgm:pt>
    <dgm:pt modelId="{6D3E7BDC-9F14-434B-BA07-B504F80D138C}">
      <dgm:prSet phldrT="[Text]" custT="1"/>
      <dgm:spPr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tr-TR" sz="2500" dirty="0">
              <a:solidFill>
                <a:schemeClr val="tx1"/>
              </a:solidFill>
            </a:rPr>
            <a:t>   </a:t>
          </a:r>
          <a:r>
            <a:rPr lang="en-GB" sz="2500" dirty="0">
              <a:solidFill>
                <a:schemeClr val="tx1"/>
              </a:solidFill>
            </a:rPr>
            <a:t>SCPS s</a:t>
          </a:r>
          <a:r>
            <a:rPr lang="tr-TR" sz="2500" dirty="0">
              <a:solidFill>
                <a:schemeClr val="tx1"/>
              </a:solidFill>
            </a:rPr>
            <a:t>ı</a:t>
          </a:r>
          <a:r>
            <a:rPr lang="en-GB" sz="2500" dirty="0">
              <a:solidFill>
                <a:schemeClr val="tx1"/>
              </a:solidFill>
            </a:rPr>
            <a:t>nav</a:t>
          </a:r>
          <a:r>
            <a:rPr lang="tr-TR" sz="2500" dirty="0">
              <a:solidFill>
                <a:schemeClr val="tx1"/>
              </a:solidFill>
            </a:rPr>
            <a:t>ı</a:t>
          </a:r>
          <a:r>
            <a:rPr lang="en-GB" sz="2500" dirty="0">
              <a:solidFill>
                <a:schemeClr val="tx1"/>
              </a:solidFill>
            </a:rPr>
            <a:t> (</a:t>
          </a:r>
          <a:r>
            <a:rPr lang="en-GB" sz="2500" dirty="0" err="1">
              <a:solidFill>
                <a:schemeClr val="tx1"/>
              </a:solidFill>
            </a:rPr>
            <a:t>uygulama</a:t>
          </a:r>
          <a:r>
            <a:rPr lang="tr-TR" sz="2500" dirty="0">
              <a:solidFill>
                <a:schemeClr val="tx1"/>
              </a:solidFill>
            </a:rPr>
            <a:t> ve sözlü</a:t>
          </a:r>
          <a:r>
            <a:rPr lang="en-GB" sz="2500" dirty="0">
              <a:solidFill>
                <a:schemeClr val="tx1"/>
              </a:solidFill>
            </a:rPr>
            <a:t>)</a:t>
          </a:r>
        </a:p>
        <a:p>
          <a:r>
            <a:rPr lang="en-GB" sz="1400" dirty="0">
              <a:solidFill>
                <a:schemeClr val="tx1"/>
              </a:solidFill>
            </a:rPr>
            <a:t>(</a:t>
          </a:r>
          <a:r>
            <a:rPr lang="en-GB" sz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Society of Clinical Perfusion Scientist)</a:t>
          </a:r>
          <a:endParaRPr lang="en-GB" sz="2500" dirty="0">
            <a:solidFill>
              <a:schemeClr val="tx1"/>
            </a:solidFill>
          </a:endParaRPr>
        </a:p>
      </dgm:t>
    </dgm:pt>
    <dgm:pt modelId="{7A4F7C5C-DF47-4146-A2AC-A9DABA65AF17}" type="parTrans" cxnId="{EEF79D59-944B-4911-8488-DA3F6A11B1C2}">
      <dgm:prSet/>
      <dgm:spPr/>
      <dgm:t>
        <a:bodyPr/>
        <a:lstStyle/>
        <a:p>
          <a:endParaRPr lang="en-GB"/>
        </a:p>
      </dgm:t>
    </dgm:pt>
    <dgm:pt modelId="{3249FE81-1BCE-4B83-977D-667D13200077}" type="sibTrans" cxnId="{EEF79D59-944B-4911-8488-DA3F6A11B1C2}">
      <dgm:prSet/>
      <dgm:spPr/>
      <dgm:t>
        <a:bodyPr/>
        <a:lstStyle/>
        <a:p>
          <a:endParaRPr lang="en-GB"/>
        </a:p>
      </dgm:t>
    </dgm:pt>
    <dgm:pt modelId="{2E73136E-A3D7-4E84-88C0-89693C0516E2}">
      <dgm:prSet custT="1"/>
      <dgm:spPr>
        <a:gradFill rotWithShape="0">
          <a:gsLst>
            <a:gs pos="36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tr-TR" sz="2100" dirty="0">
              <a:solidFill>
                <a:schemeClr val="tx1"/>
              </a:solidFill>
            </a:rPr>
            <a:t>   </a:t>
          </a:r>
          <a:r>
            <a:rPr lang="en-GB" sz="2100" dirty="0">
              <a:solidFill>
                <a:schemeClr val="tx1"/>
              </a:solidFill>
            </a:rPr>
            <a:t>CCPS kay</a:t>
          </a:r>
          <a:r>
            <a:rPr lang="tr-TR" sz="2100" dirty="0">
              <a:solidFill>
                <a:schemeClr val="tx1"/>
              </a:solidFill>
            </a:rPr>
            <a:t>ı</a:t>
          </a:r>
          <a:r>
            <a:rPr lang="en-GB" sz="2100" dirty="0">
              <a:solidFill>
                <a:schemeClr val="tx1"/>
              </a:solidFill>
            </a:rPr>
            <a:t>t</a:t>
          </a:r>
        </a:p>
        <a:p>
          <a:r>
            <a:rPr lang="en-GB" sz="1400" dirty="0">
              <a:solidFill>
                <a:schemeClr val="tx1"/>
              </a:solidFill>
            </a:rPr>
            <a:t>(College of Clinical Perfusion Science)</a:t>
          </a:r>
        </a:p>
      </dgm:t>
    </dgm:pt>
    <dgm:pt modelId="{64E29FE8-E72C-4E1F-8117-444D02B1131C}" type="parTrans" cxnId="{505F9467-8429-42E6-9913-363579F9A94C}">
      <dgm:prSet/>
      <dgm:spPr/>
      <dgm:t>
        <a:bodyPr/>
        <a:lstStyle/>
        <a:p>
          <a:endParaRPr lang="en-GB"/>
        </a:p>
      </dgm:t>
    </dgm:pt>
    <dgm:pt modelId="{68351AD3-9E66-44D2-A2AB-93ABAC032564}" type="sibTrans" cxnId="{505F9467-8429-42E6-9913-363579F9A94C}">
      <dgm:prSet/>
      <dgm:spPr/>
      <dgm:t>
        <a:bodyPr/>
        <a:lstStyle/>
        <a:p>
          <a:endParaRPr lang="en-GB"/>
        </a:p>
      </dgm:t>
    </dgm:pt>
    <dgm:pt modelId="{8F55A1A2-0D47-450E-9E1E-2350E6286375}" type="pres">
      <dgm:prSet presAssocID="{5D6675C2-D753-4A04-BA76-059CFC69694A}" presName="Name0" presStyleCnt="0">
        <dgm:presLayoutVars>
          <dgm:chMax val="7"/>
          <dgm:chPref val="7"/>
          <dgm:dir/>
        </dgm:presLayoutVars>
      </dgm:prSet>
      <dgm:spPr/>
    </dgm:pt>
    <dgm:pt modelId="{D8969E18-5486-4F5D-838A-EFE36665F8B9}" type="pres">
      <dgm:prSet presAssocID="{5D6675C2-D753-4A04-BA76-059CFC69694A}" presName="Name1" presStyleCnt="0"/>
      <dgm:spPr/>
    </dgm:pt>
    <dgm:pt modelId="{ADA50092-567F-46C3-9282-3039912F7135}" type="pres">
      <dgm:prSet presAssocID="{5D6675C2-D753-4A04-BA76-059CFC69694A}" presName="cycle" presStyleCnt="0"/>
      <dgm:spPr/>
    </dgm:pt>
    <dgm:pt modelId="{5787A24B-3B8E-4017-800F-ED6C2F8C42D0}" type="pres">
      <dgm:prSet presAssocID="{5D6675C2-D753-4A04-BA76-059CFC69694A}" presName="srcNode" presStyleLbl="node1" presStyleIdx="0" presStyleCnt="4"/>
      <dgm:spPr/>
    </dgm:pt>
    <dgm:pt modelId="{BFBF5B34-B747-447F-A476-05E49A4DAEB5}" type="pres">
      <dgm:prSet presAssocID="{5D6675C2-D753-4A04-BA76-059CFC69694A}" presName="conn" presStyleLbl="parChTrans1D2" presStyleIdx="0" presStyleCnt="1"/>
      <dgm:spPr/>
    </dgm:pt>
    <dgm:pt modelId="{4FA4754C-2EFB-4A17-8497-A94DE32B9533}" type="pres">
      <dgm:prSet presAssocID="{5D6675C2-D753-4A04-BA76-059CFC69694A}" presName="extraNode" presStyleLbl="node1" presStyleIdx="0" presStyleCnt="4"/>
      <dgm:spPr/>
    </dgm:pt>
    <dgm:pt modelId="{FD0D883C-F6AE-46DA-A4CB-028381B9B155}" type="pres">
      <dgm:prSet presAssocID="{5D6675C2-D753-4A04-BA76-059CFC69694A}" presName="dstNode" presStyleLbl="node1" presStyleIdx="0" presStyleCnt="4"/>
      <dgm:spPr/>
    </dgm:pt>
    <dgm:pt modelId="{3571780E-FADA-428B-911A-41C44258BD60}" type="pres">
      <dgm:prSet presAssocID="{63EF2900-E59F-4179-A671-E4D016D2F80F}" presName="text_1" presStyleLbl="node1" presStyleIdx="0" presStyleCnt="4">
        <dgm:presLayoutVars>
          <dgm:bulletEnabled val="1"/>
        </dgm:presLayoutVars>
      </dgm:prSet>
      <dgm:spPr/>
    </dgm:pt>
    <dgm:pt modelId="{5F9FEC9B-D019-4F8F-AE2B-63A60969BC70}" type="pres">
      <dgm:prSet presAssocID="{63EF2900-E59F-4179-A671-E4D016D2F80F}" presName="accent_1" presStyleCnt="0"/>
      <dgm:spPr/>
    </dgm:pt>
    <dgm:pt modelId="{52E7EA06-998D-4F25-A688-9EBEA595B251}" type="pres">
      <dgm:prSet presAssocID="{63EF2900-E59F-4179-A671-E4D016D2F80F}" presName="accentRepeatNode" presStyleLbl="solidFgAcc1" presStyleIdx="0" presStyleCnt="4"/>
      <dgm:spPr/>
    </dgm:pt>
    <dgm:pt modelId="{8ED5A38A-87F5-4DF4-9177-28CF6C5C1857}" type="pres">
      <dgm:prSet presAssocID="{0B9BFC04-B59F-4E2D-88D9-4B8EF87D1131}" presName="text_2" presStyleLbl="node1" presStyleIdx="1" presStyleCnt="4">
        <dgm:presLayoutVars>
          <dgm:bulletEnabled val="1"/>
        </dgm:presLayoutVars>
      </dgm:prSet>
      <dgm:spPr/>
    </dgm:pt>
    <dgm:pt modelId="{C437B1D8-4D51-4311-B792-7E9ECB96DCA5}" type="pres">
      <dgm:prSet presAssocID="{0B9BFC04-B59F-4E2D-88D9-4B8EF87D1131}" presName="accent_2" presStyleCnt="0"/>
      <dgm:spPr/>
    </dgm:pt>
    <dgm:pt modelId="{7825F1E4-EE92-4F2D-92C3-631CBE512C5A}" type="pres">
      <dgm:prSet presAssocID="{0B9BFC04-B59F-4E2D-88D9-4B8EF87D1131}" presName="accentRepeatNode" presStyleLbl="solidFgAcc1" presStyleIdx="1" presStyleCnt="4"/>
      <dgm:spPr/>
    </dgm:pt>
    <dgm:pt modelId="{717C824D-ABE4-45C0-B794-84EFCE117FF7}" type="pres">
      <dgm:prSet presAssocID="{6D3E7BDC-9F14-434B-BA07-B504F80D138C}" presName="text_3" presStyleLbl="node1" presStyleIdx="2" presStyleCnt="4" custScaleX="100400" custScaleY="115963">
        <dgm:presLayoutVars>
          <dgm:bulletEnabled val="1"/>
        </dgm:presLayoutVars>
      </dgm:prSet>
      <dgm:spPr/>
    </dgm:pt>
    <dgm:pt modelId="{C8EF46DF-A7D4-48C5-B41E-D5D11FB3DE65}" type="pres">
      <dgm:prSet presAssocID="{6D3E7BDC-9F14-434B-BA07-B504F80D138C}" presName="accent_3" presStyleCnt="0"/>
      <dgm:spPr/>
    </dgm:pt>
    <dgm:pt modelId="{C3065061-8DE8-4A88-9C4E-15F4F644E961}" type="pres">
      <dgm:prSet presAssocID="{6D3E7BDC-9F14-434B-BA07-B504F80D138C}" presName="accentRepeatNode" presStyleLbl="solidFgAcc1" presStyleIdx="2" presStyleCnt="4"/>
      <dgm:spPr/>
    </dgm:pt>
    <dgm:pt modelId="{889D7552-A551-4CBE-A468-930F45C0DCFE}" type="pres">
      <dgm:prSet presAssocID="{2E73136E-A3D7-4E84-88C0-89693C0516E2}" presName="text_4" presStyleLbl="node1" presStyleIdx="3" presStyleCnt="4" custLinFactNeighborX="344" custLinFactNeighborY="-4619">
        <dgm:presLayoutVars>
          <dgm:bulletEnabled val="1"/>
        </dgm:presLayoutVars>
      </dgm:prSet>
      <dgm:spPr/>
    </dgm:pt>
    <dgm:pt modelId="{A85DCA0C-EC00-4705-BDE6-28F6445E491C}" type="pres">
      <dgm:prSet presAssocID="{2E73136E-A3D7-4E84-88C0-89693C0516E2}" presName="accent_4" presStyleCnt="0"/>
      <dgm:spPr/>
    </dgm:pt>
    <dgm:pt modelId="{A77CEC07-83B8-4DEE-863E-208BC4B08EC5}" type="pres">
      <dgm:prSet presAssocID="{2E73136E-A3D7-4E84-88C0-89693C0516E2}" presName="accentRepeatNode" presStyleLbl="solidFgAcc1" presStyleIdx="3" presStyleCnt="4"/>
      <dgm:spPr>
        <a:blipFill rotWithShape="0"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</dgm:ptLst>
  <dgm:cxnLst>
    <dgm:cxn modelId="{32C4F71A-3E9C-4104-9ED6-975C093A113C}" srcId="{5D6675C2-D753-4A04-BA76-059CFC69694A}" destId="{0B9BFC04-B59F-4E2D-88D9-4B8EF87D1131}" srcOrd="1" destOrd="0" parTransId="{22CB13C5-4FA8-4CC7-8993-519A0A7DC54F}" sibTransId="{A0FB3A61-EB4D-4F9B-BB5E-F6452ADB6D59}"/>
    <dgm:cxn modelId="{C1DA8E22-4513-4607-9FC2-2EB14CA607B1}" type="presOf" srcId="{63EF2900-E59F-4179-A671-E4D016D2F80F}" destId="{3571780E-FADA-428B-911A-41C44258BD60}" srcOrd="0" destOrd="0" presId="urn:microsoft.com/office/officeart/2008/layout/VerticalCurvedList"/>
    <dgm:cxn modelId="{6701F92B-AE32-40ED-8A8F-58B950093B8C}" type="presOf" srcId="{2E73136E-A3D7-4E84-88C0-89693C0516E2}" destId="{889D7552-A551-4CBE-A468-930F45C0DCFE}" srcOrd="0" destOrd="0" presId="urn:microsoft.com/office/officeart/2008/layout/VerticalCurvedList"/>
    <dgm:cxn modelId="{5CABD62F-00D7-4B7F-95D2-700309D9EC8E}" type="presOf" srcId="{0B9BFC04-B59F-4E2D-88D9-4B8EF87D1131}" destId="{8ED5A38A-87F5-4DF4-9177-28CF6C5C1857}" srcOrd="0" destOrd="0" presId="urn:microsoft.com/office/officeart/2008/layout/VerticalCurvedList"/>
    <dgm:cxn modelId="{3A7C6632-2688-43E4-973D-3F34E59FED08}" type="presOf" srcId="{8E68B5EC-F1E9-42C7-9DF6-0467809995E0}" destId="{BFBF5B34-B747-447F-A476-05E49A4DAEB5}" srcOrd="0" destOrd="0" presId="urn:microsoft.com/office/officeart/2008/layout/VerticalCurvedList"/>
    <dgm:cxn modelId="{505F9467-8429-42E6-9913-363579F9A94C}" srcId="{5D6675C2-D753-4A04-BA76-059CFC69694A}" destId="{2E73136E-A3D7-4E84-88C0-89693C0516E2}" srcOrd="3" destOrd="0" parTransId="{64E29FE8-E72C-4E1F-8117-444D02B1131C}" sibTransId="{68351AD3-9E66-44D2-A2AB-93ABAC032564}"/>
    <dgm:cxn modelId="{EEF79D59-944B-4911-8488-DA3F6A11B1C2}" srcId="{5D6675C2-D753-4A04-BA76-059CFC69694A}" destId="{6D3E7BDC-9F14-434B-BA07-B504F80D138C}" srcOrd="2" destOrd="0" parTransId="{7A4F7C5C-DF47-4146-A2AC-A9DABA65AF17}" sibTransId="{3249FE81-1BCE-4B83-977D-667D13200077}"/>
    <dgm:cxn modelId="{C3A3739B-6916-4E06-A05E-8C5757B5F4FA}" type="presOf" srcId="{5D6675C2-D753-4A04-BA76-059CFC69694A}" destId="{8F55A1A2-0D47-450E-9E1E-2350E6286375}" srcOrd="0" destOrd="0" presId="urn:microsoft.com/office/officeart/2008/layout/VerticalCurvedList"/>
    <dgm:cxn modelId="{B34834A5-FEFB-49B1-992D-7FC392295B70}" type="presOf" srcId="{6D3E7BDC-9F14-434B-BA07-B504F80D138C}" destId="{717C824D-ABE4-45C0-B794-84EFCE117FF7}" srcOrd="0" destOrd="0" presId="urn:microsoft.com/office/officeart/2008/layout/VerticalCurvedList"/>
    <dgm:cxn modelId="{86AB5AE7-3020-46D5-907F-C948EE9D243F}" srcId="{5D6675C2-D753-4A04-BA76-059CFC69694A}" destId="{63EF2900-E59F-4179-A671-E4D016D2F80F}" srcOrd="0" destOrd="0" parTransId="{74A4ABFD-216C-4136-855C-1B1DE25B8DE2}" sibTransId="{8E68B5EC-F1E9-42C7-9DF6-0467809995E0}"/>
    <dgm:cxn modelId="{6976A5EA-129B-48A8-A04C-9F09DF55F4F4}" type="presParOf" srcId="{8F55A1A2-0D47-450E-9E1E-2350E6286375}" destId="{D8969E18-5486-4F5D-838A-EFE36665F8B9}" srcOrd="0" destOrd="0" presId="urn:microsoft.com/office/officeart/2008/layout/VerticalCurvedList"/>
    <dgm:cxn modelId="{B6BF90A1-2FA7-4FBF-89A3-0180CD60813D}" type="presParOf" srcId="{D8969E18-5486-4F5D-838A-EFE36665F8B9}" destId="{ADA50092-567F-46C3-9282-3039912F7135}" srcOrd="0" destOrd="0" presId="urn:microsoft.com/office/officeart/2008/layout/VerticalCurvedList"/>
    <dgm:cxn modelId="{8FFB28DE-896E-4824-A412-BF0D3203EE1F}" type="presParOf" srcId="{ADA50092-567F-46C3-9282-3039912F7135}" destId="{5787A24B-3B8E-4017-800F-ED6C2F8C42D0}" srcOrd="0" destOrd="0" presId="urn:microsoft.com/office/officeart/2008/layout/VerticalCurvedList"/>
    <dgm:cxn modelId="{CA3CB59D-8410-4B89-97A5-A547235AFC83}" type="presParOf" srcId="{ADA50092-567F-46C3-9282-3039912F7135}" destId="{BFBF5B34-B747-447F-A476-05E49A4DAEB5}" srcOrd="1" destOrd="0" presId="urn:microsoft.com/office/officeart/2008/layout/VerticalCurvedList"/>
    <dgm:cxn modelId="{60394303-1C4A-4D38-B044-DACDFA26DEF6}" type="presParOf" srcId="{ADA50092-567F-46C3-9282-3039912F7135}" destId="{4FA4754C-2EFB-4A17-8497-A94DE32B9533}" srcOrd="2" destOrd="0" presId="urn:microsoft.com/office/officeart/2008/layout/VerticalCurvedList"/>
    <dgm:cxn modelId="{4418A66C-D7FE-45D8-A6D5-D8C22649AEE0}" type="presParOf" srcId="{ADA50092-567F-46C3-9282-3039912F7135}" destId="{FD0D883C-F6AE-46DA-A4CB-028381B9B155}" srcOrd="3" destOrd="0" presId="urn:microsoft.com/office/officeart/2008/layout/VerticalCurvedList"/>
    <dgm:cxn modelId="{E4312BE9-BFD3-46C2-9A43-66A9ED2F4497}" type="presParOf" srcId="{D8969E18-5486-4F5D-838A-EFE36665F8B9}" destId="{3571780E-FADA-428B-911A-41C44258BD60}" srcOrd="1" destOrd="0" presId="urn:microsoft.com/office/officeart/2008/layout/VerticalCurvedList"/>
    <dgm:cxn modelId="{AC5586E4-3A16-4A68-AC02-34B4B1CD0743}" type="presParOf" srcId="{D8969E18-5486-4F5D-838A-EFE36665F8B9}" destId="{5F9FEC9B-D019-4F8F-AE2B-63A60969BC70}" srcOrd="2" destOrd="0" presId="urn:microsoft.com/office/officeart/2008/layout/VerticalCurvedList"/>
    <dgm:cxn modelId="{3F3E14A2-7993-4A5E-BD55-3F68FF914DB7}" type="presParOf" srcId="{5F9FEC9B-D019-4F8F-AE2B-63A60969BC70}" destId="{52E7EA06-998D-4F25-A688-9EBEA595B251}" srcOrd="0" destOrd="0" presId="urn:microsoft.com/office/officeart/2008/layout/VerticalCurvedList"/>
    <dgm:cxn modelId="{3C491B33-7A17-4DEB-92DF-72EB95F3B28F}" type="presParOf" srcId="{D8969E18-5486-4F5D-838A-EFE36665F8B9}" destId="{8ED5A38A-87F5-4DF4-9177-28CF6C5C1857}" srcOrd="3" destOrd="0" presId="urn:microsoft.com/office/officeart/2008/layout/VerticalCurvedList"/>
    <dgm:cxn modelId="{E5D8B2AA-2C6B-471B-85DF-C2D5B64151E3}" type="presParOf" srcId="{D8969E18-5486-4F5D-838A-EFE36665F8B9}" destId="{C437B1D8-4D51-4311-B792-7E9ECB96DCA5}" srcOrd="4" destOrd="0" presId="urn:microsoft.com/office/officeart/2008/layout/VerticalCurvedList"/>
    <dgm:cxn modelId="{FBB876AF-248F-4CFA-AEF1-E9E552F43308}" type="presParOf" srcId="{C437B1D8-4D51-4311-B792-7E9ECB96DCA5}" destId="{7825F1E4-EE92-4F2D-92C3-631CBE512C5A}" srcOrd="0" destOrd="0" presId="urn:microsoft.com/office/officeart/2008/layout/VerticalCurvedList"/>
    <dgm:cxn modelId="{49E7D6F4-5D76-4D87-B734-94589075B385}" type="presParOf" srcId="{D8969E18-5486-4F5D-838A-EFE36665F8B9}" destId="{717C824D-ABE4-45C0-B794-84EFCE117FF7}" srcOrd="5" destOrd="0" presId="urn:microsoft.com/office/officeart/2008/layout/VerticalCurvedList"/>
    <dgm:cxn modelId="{088211F5-FCB9-4B1A-81CC-0899EE7451A2}" type="presParOf" srcId="{D8969E18-5486-4F5D-838A-EFE36665F8B9}" destId="{C8EF46DF-A7D4-48C5-B41E-D5D11FB3DE65}" srcOrd="6" destOrd="0" presId="urn:microsoft.com/office/officeart/2008/layout/VerticalCurvedList"/>
    <dgm:cxn modelId="{C5D60496-FDEC-4845-B0BC-8AC1DE412660}" type="presParOf" srcId="{C8EF46DF-A7D4-48C5-B41E-D5D11FB3DE65}" destId="{C3065061-8DE8-4A88-9C4E-15F4F644E961}" srcOrd="0" destOrd="0" presId="urn:microsoft.com/office/officeart/2008/layout/VerticalCurvedList"/>
    <dgm:cxn modelId="{9AC5A6D3-F759-4951-B471-7EB80808907D}" type="presParOf" srcId="{D8969E18-5486-4F5D-838A-EFE36665F8B9}" destId="{889D7552-A551-4CBE-A468-930F45C0DCFE}" srcOrd="7" destOrd="0" presId="urn:microsoft.com/office/officeart/2008/layout/VerticalCurvedList"/>
    <dgm:cxn modelId="{2AD21CB6-FFD3-4955-8D95-35BD27DFF194}" type="presParOf" srcId="{D8969E18-5486-4F5D-838A-EFE36665F8B9}" destId="{A85DCA0C-EC00-4705-BDE6-28F6445E491C}" srcOrd="8" destOrd="0" presId="urn:microsoft.com/office/officeart/2008/layout/VerticalCurvedList"/>
    <dgm:cxn modelId="{9027E21B-CA76-45D6-9144-5D93D4A7FE7C}" type="presParOf" srcId="{A85DCA0C-EC00-4705-BDE6-28F6445E491C}" destId="{A77CEC07-83B8-4DEE-863E-208BC4B08EC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4F521-642E-4AF7-9173-76D947D09BF7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0FE2E2-13EC-46AE-9FC7-111F7A4621B7}">
      <dsp:nvSpPr>
        <dsp:cNvPr id="0" name=""/>
        <dsp:cNvSpPr/>
      </dsp:nvSpPr>
      <dsp:spPr>
        <a:xfrm>
          <a:off x="509717" y="338558"/>
          <a:ext cx="8610139" cy="677550"/>
        </a:xfrm>
        <a:prstGeom prst="rect">
          <a:avLst/>
        </a:prstGeom>
        <a:gradFill rotWithShape="0">
          <a:gsLst>
            <a:gs pos="72000">
              <a:srgbClr val="EBF7FB"/>
            </a:gs>
            <a:gs pos="6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None/>
          </a:pPr>
          <a:r>
            <a: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Franklin Gothic Book"/>
              <a:ea typeface="+mn-ea"/>
              <a:cs typeface="+mn-cs"/>
            </a:rPr>
            <a:t>   </a:t>
          </a:r>
          <a:r>
            <a: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Çalışan her perfüzyonistin kullandıkları tüm aletler için yeterlilik kursundan         geçmiş olmalı</a:t>
          </a:r>
          <a:r>
            <a: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(</a:t>
          </a:r>
          <a:r>
            <a:rPr kumimoji="0" lang="en-GB" sz="1800" b="0" i="0" u="none" strike="noStrike" kern="1200" cap="none" spc="0" normalizeH="0" baseline="0" noProof="0" dirty="0" err="1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sertifi</a:t>
          </a:r>
          <a:r>
            <a: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k</a:t>
          </a:r>
          <a:r>
            <a: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a)</a:t>
          </a:r>
          <a:endParaRPr lang="en-GB" sz="1800" kern="1200" dirty="0"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</dsp:txBody>
      <dsp:txXfrm>
        <a:off x="509717" y="338558"/>
        <a:ext cx="8610139" cy="677550"/>
      </dsp:txXfrm>
    </dsp:sp>
    <dsp:sp modelId="{A814684D-4ADD-4CA6-8FCA-C49F8E624648}">
      <dsp:nvSpPr>
        <dsp:cNvPr id="0" name=""/>
        <dsp:cNvSpPr/>
      </dsp:nvSpPr>
      <dsp:spPr>
        <a:xfrm>
          <a:off x="86248" y="253864"/>
          <a:ext cx="846937" cy="846937"/>
        </a:xfrm>
        <a:prstGeom prst="ellips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3EF91C-F71A-4DDE-B55A-E7E40546C5F7}">
      <dsp:nvSpPr>
        <dsp:cNvPr id="0" name=""/>
        <dsp:cNvSpPr/>
      </dsp:nvSpPr>
      <dsp:spPr>
        <a:xfrm>
          <a:off x="995230" y="1354558"/>
          <a:ext cx="8124626" cy="677550"/>
        </a:xfrm>
        <a:prstGeom prst="rect">
          <a:avLst/>
        </a:prstGeom>
        <a:gradFill rotWithShape="0">
          <a:gsLst>
            <a:gs pos="72000">
              <a:srgbClr val="EBF7FB"/>
            </a:gs>
            <a:gs pos="6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None/>
          </a:pPr>
          <a:r>
            <a: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rPr>
            <a:t> </a:t>
          </a:r>
          <a:r>
            <a:rPr kumimoji="0" lang="en-GB" sz="18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rPr>
            <a:t>Hastaya</a:t>
          </a:r>
          <a:r>
            <a: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rPr>
            <a:t> </a:t>
          </a:r>
          <a:r>
            <a:rPr kumimoji="0" lang="en-GB" sz="18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rPr>
            <a:t>zarar</a:t>
          </a:r>
          <a:r>
            <a: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rPr>
            <a:t> </a:t>
          </a:r>
          <a:r>
            <a:rPr kumimoji="0" lang="en-GB" sz="18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rPr>
            <a:t>verme</a:t>
          </a:r>
          <a:r>
            <a: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rPr>
            <a:t>.</a:t>
          </a:r>
          <a:r>
            <a: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rPr>
            <a:t> </a:t>
          </a:r>
          <a:r>
            <a: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" panose="020B0602030504020204" pitchFamily="34" charset="0"/>
              <a:ea typeface="+mn-ea"/>
              <a:cs typeface="+mn-cs"/>
            </a:rPr>
            <a:t>Her hasta </a:t>
          </a:r>
          <a:r>
            <a:rPr kumimoji="0" lang="en-GB" sz="18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" panose="020B0602030504020204" pitchFamily="34" charset="0"/>
              <a:ea typeface="+mn-ea"/>
              <a:cs typeface="+mn-cs"/>
            </a:rPr>
            <a:t>i</a:t>
          </a:r>
          <a:r>
            <a: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" panose="020B0602030504020204" pitchFamily="34" charset="0"/>
              <a:ea typeface="+mn-ea"/>
              <a:cs typeface="+mn-cs"/>
            </a:rPr>
            <a:t>ç</a:t>
          </a:r>
          <a:r>
            <a: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" panose="020B0602030504020204" pitchFamily="34" charset="0"/>
              <a:ea typeface="+mn-ea"/>
              <a:cs typeface="+mn-cs"/>
            </a:rPr>
            <a:t>in </a:t>
          </a:r>
          <a:r>
            <a:rPr kumimoji="0" lang="en-GB" sz="18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" panose="020B0602030504020204" pitchFamily="34" charset="0"/>
              <a:ea typeface="+mn-ea"/>
              <a:cs typeface="+mn-cs"/>
            </a:rPr>
            <a:t>en</a:t>
          </a:r>
          <a:r>
            <a: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" panose="020B0602030504020204" pitchFamily="34" charset="0"/>
              <a:ea typeface="+mn-ea"/>
              <a:cs typeface="+mn-cs"/>
            </a:rPr>
            <a:t> </a:t>
          </a:r>
          <a:r>
            <a:rPr kumimoji="0" lang="en-GB" sz="18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" panose="020B0602030504020204" pitchFamily="34" charset="0"/>
              <a:ea typeface="+mn-ea"/>
              <a:cs typeface="+mn-cs"/>
            </a:rPr>
            <a:t>iyi</a:t>
          </a:r>
          <a:r>
            <a: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" panose="020B0602030504020204" pitchFamily="34" charset="0"/>
              <a:ea typeface="+mn-ea"/>
              <a:cs typeface="+mn-cs"/>
            </a:rPr>
            <a:t> y</a:t>
          </a:r>
          <a:r>
            <a: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" panose="020B0602030504020204" pitchFamily="34" charset="0"/>
              <a:ea typeface="+mn-ea"/>
              <a:cs typeface="+mn-cs"/>
            </a:rPr>
            <a:t>ö</a:t>
          </a:r>
          <a:r>
            <a:rPr kumimoji="0" lang="en-GB" sz="18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" panose="020B0602030504020204" pitchFamily="34" charset="0"/>
              <a:ea typeface="+mn-ea"/>
              <a:cs typeface="+mn-cs"/>
            </a:rPr>
            <a:t>ntem</a:t>
          </a:r>
          <a:endParaRPr lang="en-GB" sz="1800" kern="1200" dirty="0">
            <a:latin typeface="Lucida Sans" panose="020B0602030504020204" pitchFamily="34" charset="0"/>
          </a:endParaRPr>
        </a:p>
      </dsp:txBody>
      <dsp:txXfrm>
        <a:off x="995230" y="1354558"/>
        <a:ext cx="8124626" cy="677550"/>
      </dsp:txXfrm>
    </dsp:sp>
    <dsp:sp modelId="{0D445695-F96C-47DF-9976-6C30622F7062}">
      <dsp:nvSpPr>
        <dsp:cNvPr id="0" name=""/>
        <dsp:cNvSpPr/>
      </dsp:nvSpPr>
      <dsp:spPr>
        <a:xfrm>
          <a:off x="571761" y="1269864"/>
          <a:ext cx="846937" cy="846937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6ED85F-E67A-4DE4-8E58-04ABEFA042B0}">
      <dsp:nvSpPr>
        <dsp:cNvPr id="0" name=""/>
        <dsp:cNvSpPr/>
      </dsp:nvSpPr>
      <dsp:spPr>
        <a:xfrm>
          <a:off x="1144243" y="2370558"/>
          <a:ext cx="7975613" cy="677550"/>
        </a:xfrm>
        <a:prstGeom prst="rect">
          <a:avLst/>
        </a:prstGeom>
        <a:gradFill rotWithShape="0">
          <a:gsLst>
            <a:gs pos="72000">
              <a:srgbClr val="EBF7FB"/>
            </a:gs>
            <a:gs pos="6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rPr>
            <a:t>   </a:t>
          </a:r>
          <a:r>
            <a:rPr kumimoji="0" lang="en-GB" sz="18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Yeterli</a:t>
          </a:r>
          <a:r>
            <a: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say</a:t>
          </a:r>
          <a:r>
            <a: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ı</a:t>
          </a:r>
          <a:r>
            <a: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da </a:t>
          </a:r>
          <a:r>
            <a:rPr kumimoji="0" lang="en-GB" sz="18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eleman</a:t>
          </a:r>
          <a:r>
            <a: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N +1</a:t>
          </a:r>
          <a:endParaRPr lang="en-GB" sz="1800" kern="1200" dirty="0"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</dsp:txBody>
      <dsp:txXfrm>
        <a:off x="1144243" y="2370558"/>
        <a:ext cx="7975613" cy="677550"/>
      </dsp:txXfrm>
    </dsp:sp>
    <dsp:sp modelId="{8B3DBA2F-CA0C-489C-B774-AA6693D4165A}">
      <dsp:nvSpPr>
        <dsp:cNvPr id="0" name=""/>
        <dsp:cNvSpPr/>
      </dsp:nvSpPr>
      <dsp:spPr>
        <a:xfrm>
          <a:off x="720774" y="2285864"/>
          <a:ext cx="846937" cy="846937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E16E1E-44F3-44EA-9606-06B5D83B15A8}">
      <dsp:nvSpPr>
        <dsp:cNvPr id="0" name=""/>
        <dsp:cNvSpPr/>
      </dsp:nvSpPr>
      <dsp:spPr>
        <a:xfrm>
          <a:off x="995230" y="3386558"/>
          <a:ext cx="8124626" cy="677550"/>
        </a:xfrm>
        <a:prstGeom prst="rect">
          <a:avLst/>
        </a:prstGeom>
        <a:gradFill rotWithShape="0">
          <a:gsLst>
            <a:gs pos="72000">
              <a:srgbClr val="EBF7FB"/>
            </a:gs>
            <a:gs pos="6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      </a:t>
          </a:r>
          <a:r>
            <a:rPr lang="tr-TR" sz="180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Kullanılan aletlerin periyodik bakımları, kayıtıları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Emniyet sistemleri çalışıyor olmalı, Bozuk alatler tamir ve kayıtları</a:t>
          </a:r>
          <a:endParaRPr lang="en-GB" sz="1800" kern="1200" dirty="0">
            <a:solidFill>
              <a:schemeClr val="tx1"/>
            </a:solidFill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</dsp:txBody>
      <dsp:txXfrm>
        <a:off x="995230" y="3386558"/>
        <a:ext cx="8124626" cy="677550"/>
      </dsp:txXfrm>
    </dsp:sp>
    <dsp:sp modelId="{932470DA-F675-46E3-81DE-AC1BBE43EA7A}">
      <dsp:nvSpPr>
        <dsp:cNvPr id="0" name=""/>
        <dsp:cNvSpPr/>
      </dsp:nvSpPr>
      <dsp:spPr>
        <a:xfrm>
          <a:off x="571761" y="3301864"/>
          <a:ext cx="846937" cy="846937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1087F3-4EB9-45ED-8514-6C4A5E5C89F8}">
      <dsp:nvSpPr>
        <dsp:cNvPr id="0" name=""/>
        <dsp:cNvSpPr/>
      </dsp:nvSpPr>
      <dsp:spPr>
        <a:xfrm>
          <a:off x="509717" y="4402558"/>
          <a:ext cx="8610139" cy="677550"/>
        </a:xfrm>
        <a:prstGeom prst="rect">
          <a:avLst/>
        </a:prstGeom>
        <a:gradFill rotWithShape="0">
          <a:gsLst>
            <a:gs pos="72000">
              <a:srgbClr val="EBF7FB"/>
            </a:gs>
            <a:gs pos="6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     </a:t>
          </a:r>
          <a:r>
            <a:rPr lang="tr-TR" sz="180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Vakalarda olabilecek acil durumlar  düzenli aralıklarda pratik edilmeli</a:t>
          </a:r>
          <a:endParaRPr lang="en-GB" sz="1800" kern="1200" dirty="0">
            <a:solidFill>
              <a:schemeClr val="tx1"/>
            </a:solidFill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</dsp:txBody>
      <dsp:txXfrm>
        <a:off x="509717" y="4402558"/>
        <a:ext cx="8610139" cy="677550"/>
      </dsp:txXfrm>
    </dsp:sp>
    <dsp:sp modelId="{1C6A1EAA-DD95-4C36-9E51-8646521C867B}">
      <dsp:nvSpPr>
        <dsp:cNvPr id="0" name=""/>
        <dsp:cNvSpPr/>
      </dsp:nvSpPr>
      <dsp:spPr>
        <a:xfrm>
          <a:off x="211756" y="4240988"/>
          <a:ext cx="846937" cy="846937"/>
        </a:xfrm>
        <a:prstGeom prst="ellips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9C8974-52A0-4CE2-AFE4-85538581B4A9}">
      <dsp:nvSpPr>
        <dsp:cNvPr id="0" name=""/>
        <dsp:cNvSpPr/>
      </dsp:nvSpPr>
      <dsp:spPr>
        <a:xfrm>
          <a:off x="-6122738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89EC7E-97A0-4933-BF75-13A95E283821}">
      <dsp:nvSpPr>
        <dsp:cNvPr id="0" name=""/>
        <dsp:cNvSpPr/>
      </dsp:nvSpPr>
      <dsp:spPr>
        <a:xfrm>
          <a:off x="380119" y="246332"/>
          <a:ext cx="8305461" cy="492448"/>
        </a:xfrm>
        <a:prstGeom prst="rect">
          <a:avLst/>
        </a:prstGeom>
        <a:gradFill rotWithShape="0">
          <a:gsLst>
            <a:gs pos="82500">
              <a:srgbClr val="EBF7FB"/>
            </a:gs>
            <a:gs pos="82000">
              <a:srgbClr val="F5DEB8"/>
            </a:gs>
            <a:gs pos="81000">
              <a:srgbClr val="F2E6CE"/>
            </a:gs>
            <a:gs pos="79000">
              <a:srgbClr val="EBF7FB"/>
            </a:gs>
            <a:gs pos="100000">
              <a:srgbClr val="EBF7FB"/>
            </a:gs>
            <a:gs pos="69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accent1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 dirty="0">
              <a:solidFill>
                <a:schemeClr val="tx1"/>
              </a:solidFill>
            </a:rPr>
            <a:t> </a:t>
          </a:r>
          <a:r>
            <a:rPr lang="tr-TR" sz="2400" kern="1200" dirty="0">
              <a:solidFill>
                <a:schemeClr val="tx1"/>
              </a:solidFill>
            </a:rPr>
            <a:t>Ekip bilgilendirme</a:t>
          </a:r>
          <a:endParaRPr lang="en-GB" sz="2400" kern="1200" dirty="0">
            <a:solidFill>
              <a:schemeClr val="tx1"/>
            </a:solidFill>
          </a:endParaRPr>
        </a:p>
      </dsp:txBody>
      <dsp:txXfrm>
        <a:off x="380119" y="246332"/>
        <a:ext cx="8305461" cy="492448"/>
      </dsp:txXfrm>
    </dsp:sp>
    <dsp:sp modelId="{9914B8D8-BAD2-4520-927C-5CB2BDC9268E}">
      <dsp:nvSpPr>
        <dsp:cNvPr id="0" name=""/>
        <dsp:cNvSpPr/>
      </dsp:nvSpPr>
      <dsp:spPr>
        <a:xfrm>
          <a:off x="0" y="108736"/>
          <a:ext cx="615560" cy="615560"/>
        </a:xfrm>
        <a:prstGeom prst="ellipse">
          <a:avLst/>
        </a:prstGeom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346906-7CFF-456D-A7F3-1DC2E79FEA82}">
      <dsp:nvSpPr>
        <dsp:cNvPr id="0" name=""/>
        <dsp:cNvSpPr/>
      </dsp:nvSpPr>
      <dsp:spPr>
        <a:xfrm>
          <a:off x="826075" y="985438"/>
          <a:ext cx="7859505" cy="492448"/>
        </a:xfrm>
        <a:prstGeom prst="rect">
          <a:avLst/>
        </a:prstGeom>
        <a:gradFill rotWithShape="0">
          <a:gsLst>
            <a:gs pos="82500">
              <a:srgbClr val="EBF7FB"/>
            </a:gs>
            <a:gs pos="82000">
              <a:schemeClr val="bg1"/>
            </a:gs>
            <a:gs pos="78000">
              <a:schemeClr val="bg1"/>
            </a:gs>
            <a:gs pos="100000">
              <a:srgbClr val="EBF7FB"/>
            </a:gs>
            <a:gs pos="100000">
              <a:srgbClr val="EBF7FB"/>
            </a:gs>
            <a:gs pos="78000">
              <a:srgbClr val="EBF7FB"/>
            </a:gs>
            <a:gs pos="34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 dirty="0">
              <a:solidFill>
                <a:schemeClr val="tx1"/>
              </a:solidFill>
            </a:rPr>
            <a:t> </a:t>
          </a:r>
          <a:r>
            <a:rPr lang="tr-TR" sz="240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İlaç formu</a:t>
          </a:r>
          <a:endParaRPr lang="en-GB" sz="2400" kern="1200" dirty="0">
            <a:solidFill>
              <a:schemeClr val="tx1"/>
            </a:solidFill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</dsp:txBody>
      <dsp:txXfrm>
        <a:off x="826075" y="985438"/>
        <a:ext cx="7859505" cy="492448"/>
      </dsp:txXfrm>
    </dsp:sp>
    <dsp:sp modelId="{11D154A9-F854-49FB-9EF2-C1309A30D293}">
      <dsp:nvSpPr>
        <dsp:cNvPr id="0" name=""/>
        <dsp:cNvSpPr/>
      </dsp:nvSpPr>
      <dsp:spPr>
        <a:xfrm>
          <a:off x="518295" y="923882"/>
          <a:ext cx="615560" cy="615560"/>
        </a:xfrm>
        <a:prstGeom prst="ellipse">
          <a:avLst/>
        </a:prstGeom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508F5B-5031-4DE5-9304-AB65D2A7A6C6}">
      <dsp:nvSpPr>
        <dsp:cNvPr id="0" name=""/>
        <dsp:cNvSpPr/>
      </dsp:nvSpPr>
      <dsp:spPr>
        <a:xfrm>
          <a:off x="1109218" y="1740618"/>
          <a:ext cx="7615123" cy="492448"/>
        </a:xfrm>
        <a:prstGeom prst="rect">
          <a:avLst/>
        </a:prstGeom>
        <a:gradFill rotWithShape="0">
          <a:gsLst>
            <a:gs pos="82500">
              <a:srgbClr val="EBF7FB"/>
            </a:gs>
            <a:gs pos="82000">
              <a:srgbClr val="F5DEB8"/>
            </a:gs>
            <a:gs pos="81000">
              <a:schemeClr val="bg1"/>
            </a:gs>
            <a:gs pos="77000">
              <a:srgbClr val="EBF7FB"/>
            </a:gs>
            <a:gs pos="100000">
              <a:srgbClr val="EBF7FB"/>
            </a:gs>
            <a:gs pos="45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u="none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tr-TR" sz="2400" u="none" kern="1200" dirty="0">
              <a:solidFill>
                <a:prstClr val="black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Uygun</a:t>
          </a:r>
          <a:r>
            <a:rPr lang="tr-TR" sz="2400" u="none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yöntem, </a:t>
          </a:r>
          <a:r>
            <a:rPr lang="en-GB" sz="2400" u="none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K</a:t>
          </a:r>
          <a:r>
            <a:rPr lang="tr-TR" sz="2400" u="none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ayıt </a:t>
          </a:r>
          <a:r>
            <a:rPr lang="en-GB" sz="2400" u="none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(</a:t>
          </a:r>
          <a:r>
            <a:rPr lang="tr-TR" sz="2400" u="none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dijital</a:t>
          </a:r>
          <a:r>
            <a:rPr lang="en-GB" sz="2400" u="none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- Connect)</a:t>
          </a:r>
          <a:r>
            <a:rPr lang="tr-TR" sz="2400" u="none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, </a:t>
          </a:r>
          <a:r>
            <a:rPr lang="en-GB" sz="2400" u="none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S</a:t>
          </a:r>
          <a:r>
            <a:rPr lang="tr-TR" sz="2400" u="none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et-up</a:t>
          </a:r>
          <a:endParaRPr lang="en-GB" sz="2400" u="none" kern="1200" dirty="0">
            <a:solidFill>
              <a:schemeClr val="tx1"/>
            </a:solidFill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</dsp:txBody>
      <dsp:txXfrm>
        <a:off x="1109218" y="1740618"/>
        <a:ext cx="7615123" cy="492448"/>
      </dsp:txXfrm>
    </dsp:sp>
    <dsp:sp modelId="{CC46365E-08B9-4FAB-A25B-F1A8A6670FA2}">
      <dsp:nvSpPr>
        <dsp:cNvPr id="0" name=""/>
        <dsp:cNvSpPr/>
      </dsp:nvSpPr>
      <dsp:spPr>
        <a:xfrm>
          <a:off x="762677" y="1662447"/>
          <a:ext cx="615560" cy="615560"/>
        </a:xfrm>
        <a:prstGeom prst="ellipse">
          <a:avLst/>
        </a:prstGeom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A0FEA3-0B51-4638-83BB-FF7D8C3B5138}">
      <dsp:nvSpPr>
        <dsp:cNvPr id="0" name=""/>
        <dsp:cNvSpPr/>
      </dsp:nvSpPr>
      <dsp:spPr>
        <a:xfrm>
          <a:off x="1148486" y="2463109"/>
          <a:ext cx="7537094" cy="492448"/>
        </a:xfrm>
        <a:prstGeom prst="rect">
          <a:avLst/>
        </a:prstGeom>
        <a:gradFill rotWithShape="0">
          <a:gsLst>
            <a:gs pos="100000">
              <a:schemeClr val="bg1"/>
            </a:gs>
            <a:gs pos="100000">
              <a:schemeClr val="bg1"/>
            </a:gs>
            <a:gs pos="62000">
              <a:schemeClr val="accent1">
                <a:lumMod val="20000"/>
                <a:lumOff val="80000"/>
              </a:schemeClr>
            </a:gs>
            <a:gs pos="4000">
              <a:srgbClr val="EBF7FB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Time out</a:t>
          </a:r>
          <a:r>
            <a:rPr lang="en-GB" sz="240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.</a:t>
          </a:r>
          <a:r>
            <a:rPr lang="tr-TR" sz="2400" kern="1200" dirty="0">
              <a:solidFill>
                <a:schemeClr val="tx1"/>
              </a:solidFill>
            </a:rPr>
            <a:t> </a:t>
          </a:r>
          <a:endParaRPr lang="en-GB" sz="2400" kern="1200" dirty="0">
            <a:solidFill>
              <a:schemeClr val="tx1"/>
            </a:solidFill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</dsp:txBody>
      <dsp:txXfrm>
        <a:off x="1148486" y="2463109"/>
        <a:ext cx="7537094" cy="492448"/>
      </dsp:txXfrm>
    </dsp:sp>
    <dsp:sp modelId="{1B27A9E3-B556-4F75-A37D-7364973EDF60}">
      <dsp:nvSpPr>
        <dsp:cNvPr id="0" name=""/>
        <dsp:cNvSpPr/>
      </dsp:nvSpPr>
      <dsp:spPr>
        <a:xfrm>
          <a:off x="840706" y="2401553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3B2C6C-8644-4482-A564-F9E0B177A9A0}">
      <dsp:nvSpPr>
        <dsp:cNvPr id="0" name=""/>
        <dsp:cNvSpPr/>
      </dsp:nvSpPr>
      <dsp:spPr>
        <a:xfrm>
          <a:off x="1070457" y="3202215"/>
          <a:ext cx="7615123" cy="492448"/>
        </a:xfrm>
        <a:prstGeom prst="rect">
          <a:avLst/>
        </a:prstGeom>
        <a:gradFill rotWithShape="0">
          <a:gsLst>
            <a:gs pos="100000">
              <a:schemeClr val="bg1"/>
            </a:gs>
            <a:gs pos="100000">
              <a:schemeClr val="bg1"/>
            </a:gs>
            <a:gs pos="62000">
              <a:schemeClr val="accent1">
                <a:lumMod val="20000"/>
                <a:lumOff val="80000"/>
              </a:schemeClr>
            </a:gs>
            <a:gs pos="4000">
              <a:srgbClr val="EBF7FB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B</a:t>
          </a:r>
          <a:r>
            <a:rPr lang="tr-TR" sz="240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y-pass ö</a:t>
          </a:r>
          <a:r>
            <a:rPr lang="en-GB" sz="2400" kern="120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ncesi</a:t>
          </a:r>
          <a:r>
            <a:rPr lang="tr-TR" sz="240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kontrol listesi</a:t>
          </a:r>
          <a:r>
            <a:rPr lang="en-GB" sz="240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.</a:t>
          </a:r>
          <a:r>
            <a:rPr lang="tr-TR" sz="240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endParaRPr lang="en-GB" sz="2400" kern="1200" dirty="0">
            <a:solidFill>
              <a:schemeClr val="tx1"/>
            </a:solidFill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</dsp:txBody>
      <dsp:txXfrm>
        <a:off x="1070457" y="3202215"/>
        <a:ext cx="7615123" cy="492448"/>
      </dsp:txXfrm>
    </dsp:sp>
    <dsp:sp modelId="{29D96C73-2BDE-42E5-BE5D-0116E8EEF492}">
      <dsp:nvSpPr>
        <dsp:cNvPr id="0" name=""/>
        <dsp:cNvSpPr/>
      </dsp:nvSpPr>
      <dsp:spPr>
        <a:xfrm>
          <a:off x="762677" y="3140659"/>
          <a:ext cx="615560" cy="615560"/>
        </a:xfrm>
        <a:prstGeom prst="ellipse">
          <a:avLst/>
        </a:prstGeom>
        <a:blipFill rotWithShape="0">
          <a:blip xmlns:r="http://schemas.openxmlformats.org/officeDocument/2006/relationships" r:embed="rId3"/>
          <a:srcRect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E92F6B-D3AE-48D9-93B8-C999F5DB8F65}">
      <dsp:nvSpPr>
        <dsp:cNvPr id="0" name=""/>
        <dsp:cNvSpPr/>
      </dsp:nvSpPr>
      <dsp:spPr>
        <a:xfrm>
          <a:off x="826075" y="3940779"/>
          <a:ext cx="7859505" cy="492448"/>
        </a:xfrm>
        <a:prstGeom prst="rect">
          <a:avLst/>
        </a:prstGeom>
        <a:gradFill rotWithShape="0">
          <a:gsLst>
            <a:gs pos="82500">
              <a:srgbClr val="EBF7FB"/>
            </a:gs>
            <a:gs pos="82000">
              <a:srgbClr val="F5DEB8"/>
            </a:gs>
            <a:gs pos="81000">
              <a:srgbClr val="F2E6CE"/>
            </a:gs>
            <a:gs pos="79000">
              <a:srgbClr val="EBF7FB"/>
            </a:gs>
            <a:gs pos="100000">
              <a:srgbClr val="EBF7FB"/>
            </a:gs>
            <a:gs pos="29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>
              <a:solidFill>
                <a:schemeClr val="tx1"/>
              </a:solidFill>
            </a:rPr>
            <a:t>  </a:t>
          </a:r>
          <a:r>
            <a:rPr lang="tr-TR" sz="220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KPB Cerrahın yöntem ve prokollere uygun. </a:t>
          </a:r>
          <a:r>
            <a:rPr lang="en-GB" sz="220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Cell Salvage. Kay</a:t>
          </a:r>
          <a:r>
            <a:rPr lang="tr-TR" sz="220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ıt transfer</a:t>
          </a:r>
          <a:endParaRPr lang="en-GB" sz="2200" kern="1200" dirty="0">
            <a:solidFill>
              <a:schemeClr val="tx1"/>
            </a:solidFill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</dsp:txBody>
      <dsp:txXfrm>
        <a:off x="826075" y="3940779"/>
        <a:ext cx="7859505" cy="492448"/>
      </dsp:txXfrm>
    </dsp:sp>
    <dsp:sp modelId="{2CCB4013-A9C3-4823-ADB7-46A0A1818893}">
      <dsp:nvSpPr>
        <dsp:cNvPr id="0" name=""/>
        <dsp:cNvSpPr/>
      </dsp:nvSpPr>
      <dsp:spPr>
        <a:xfrm>
          <a:off x="518295" y="3879223"/>
          <a:ext cx="615560" cy="615560"/>
        </a:xfrm>
        <a:prstGeom prst="ellipse">
          <a:avLst/>
        </a:prstGeom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E4B26B-BD95-4130-86E0-BFCE4FE76F06}">
      <dsp:nvSpPr>
        <dsp:cNvPr id="0" name=""/>
        <dsp:cNvSpPr/>
      </dsp:nvSpPr>
      <dsp:spPr>
        <a:xfrm>
          <a:off x="380119" y="4679885"/>
          <a:ext cx="8305461" cy="492448"/>
        </a:xfrm>
        <a:prstGeom prst="rect">
          <a:avLst/>
        </a:prstGeom>
        <a:gradFill rotWithShape="0">
          <a:gsLst>
            <a:gs pos="82500">
              <a:srgbClr val="EBF7FB"/>
            </a:gs>
            <a:gs pos="82000">
              <a:schemeClr val="accent1">
                <a:lumMod val="40000"/>
                <a:lumOff val="60000"/>
              </a:schemeClr>
            </a:gs>
            <a:gs pos="61960">
              <a:srgbClr val="CBD7E1"/>
            </a:gs>
            <a:gs pos="14000">
              <a:schemeClr val="accent1">
                <a:lumMod val="40000"/>
                <a:lumOff val="60000"/>
              </a:schemeClr>
            </a:gs>
            <a:gs pos="41000">
              <a:srgbClr val="EBF7FB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Sign out</a:t>
          </a:r>
          <a:endParaRPr lang="en-GB" sz="2700" kern="1200" dirty="0">
            <a:solidFill>
              <a:schemeClr val="tx1"/>
            </a:solidFill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</dsp:txBody>
      <dsp:txXfrm>
        <a:off x="380119" y="4679885"/>
        <a:ext cx="8305461" cy="492448"/>
      </dsp:txXfrm>
    </dsp:sp>
    <dsp:sp modelId="{7FC95E4F-F599-4D3E-877E-BF429B5CFD72}">
      <dsp:nvSpPr>
        <dsp:cNvPr id="0" name=""/>
        <dsp:cNvSpPr/>
      </dsp:nvSpPr>
      <dsp:spPr>
        <a:xfrm>
          <a:off x="72339" y="4618329"/>
          <a:ext cx="615560" cy="615560"/>
        </a:xfrm>
        <a:prstGeom prst="ellips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253982-727D-4A8E-BA3B-C955D87EADD9}">
      <dsp:nvSpPr>
        <dsp:cNvPr id="0" name=""/>
        <dsp:cNvSpPr/>
      </dsp:nvSpPr>
      <dsp:spPr>
        <a:xfrm>
          <a:off x="-6527711" y="-999110"/>
          <a:ext cx="7775608" cy="7775608"/>
        </a:xfrm>
        <a:prstGeom prst="blockArc">
          <a:avLst>
            <a:gd name="adj1" fmla="val 18900000"/>
            <a:gd name="adj2" fmla="val 2700000"/>
            <a:gd name="adj3" fmla="val 278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6C1FEA-90D5-4174-9341-303064E43A86}">
      <dsp:nvSpPr>
        <dsp:cNvPr id="0" name=""/>
        <dsp:cNvSpPr/>
      </dsp:nvSpPr>
      <dsp:spPr>
        <a:xfrm>
          <a:off x="405283" y="262640"/>
          <a:ext cx="7611365" cy="525048"/>
        </a:xfrm>
        <a:prstGeom prst="rect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675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 dirty="0">
              <a:solidFill>
                <a:schemeClr val="tx1"/>
              </a:solidFill>
            </a:rPr>
            <a:t> Cell Salvage, IABP</a:t>
          </a:r>
          <a:endParaRPr lang="en-GB" sz="2700" kern="1200" dirty="0">
            <a:solidFill>
              <a:schemeClr val="tx1"/>
            </a:solidFill>
          </a:endParaRPr>
        </a:p>
      </dsp:txBody>
      <dsp:txXfrm>
        <a:off x="405283" y="262640"/>
        <a:ext cx="7611365" cy="525048"/>
      </dsp:txXfrm>
    </dsp:sp>
    <dsp:sp modelId="{038C37C1-FF26-47BA-8810-6BCF22AD2AFD}">
      <dsp:nvSpPr>
        <dsp:cNvPr id="0" name=""/>
        <dsp:cNvSpPr/>
      </dsp:nvSpPr>
      <dsp:spPr>
        <a:xfrm>
          <a:off x="77128" y="197008"/>
          <a:ext cx="656311" cy="656311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l="-39000" r="-39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EDBAC-93A6-4107-AF4C-320DF71748E9}">
      <dsp:nvSpPr>
        <dsp:cNvPr id="0" name=""/>
        <dsp:cNvSpPr/>
      </dsp:nvSpPr>
      <dsp:spPr>
        <a:xfrm>
          <a:off x="880762" y="1050675"/>
          <a:ext cx="7135886" cy="525048"/>
        </a:xfrm>
        <a:prstGeom prst="rect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675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 dirty="0">
              <a:solidFill>
                <a:schemeClr val="tx1"/>
              </a:solidFill>
            </a:rPr>
            <a:t> Bakım, Servis,QC</a:t>
          </a:r>
          <a:endParaRPr lang="en-GB" sz="2700" kern="1200" dirty="0">
            <a:solidFill>
              <a:schemeClr val="tx1"/>
            </a:solidFill>
          </a:endParaRPr>
        </a:p>
      </dsp:txBody>
      <dsp:txXfrm>
        <a:off x="880762" y="1050675"/>
        <a:ext cx="7135886" cy="525048"/>
      </dsp:txXfrm>
    </dsp:sp>
    <dsp:sp modelId="{109631FF-2209-43F9-904F-31E7175912F4}">
      <dsp:nvSpPr>
        <dsp:cNvPr id="0" name=""/>
        <dsp:cNvSpPr/>
      </dsp:nvSpPr>
      <dsp:spPr>
        <a:xfrm>
          <a:off x="546674" y="1004294"/>
          <a:ext cx="656311" cy="656311"/>
        </a:xfrm>
        <a:prstGeom prst="ellipse">
          <a:avLst/>
        </a:prstGeom>
        <a:blipFill rotWithShape="0">
          <a:blip xmlns:r="http://schemas.openxmlformats.org/officeDocument/2006/relationships" r:embed="rId2"/>
          <a:srcRect/>
          <a:stretch>
            <a:fillRect t="-17000" b="-17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79E131-8C66-4DCB-B64D-47E43B7BEC96}">
      <dsp:nvSpPr>
        <dsp:cNvPr id="0" name=""/>
        <dsp:cNvSpPr/>
      </dsp:nvSpPr>
      <dsp:spPr>
        <a:xfrm>
          <a:off x="1141322" y="1838133"/>
          <a:ext cx="6875326" cy="525048"/>
        </a:xfrm>
        <a:prstGeom prst="rect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675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 dirty="0">
              <a:solidFill>
                <a:schemeClr val="tx1"/>
              </a:solidFill>
            </a:rPr>
            <a:t> Öğrenci</a:t>
          </a:r>
          <a:r>
            <a:rPr lang="en-GB" sz="2700" kern="1200" dirty="0">
              <a:solidFill>
                <a:schemeClr val="tx1"/>
              </a:solidFill>
            </a:rPr>
            <a:t>-</a:t>
          </a:r>
          <a:r>
            <a:rPr lang="tr-TR" sz="2700" kern="1200" dirty="0">
              <a:solidFill>
                <a:schemeClr val="tx1"/>
              </a:solidFill>
            </a:rPr>
            <a:t>Süperv</a:t>
          </a:r>
          <a:r>
            <a:rPr lang="en-GB" sz="2700" kern="1200" dirty="0" err="1">
              <a:solidFill>
                <a:schemeClr val="tx1"/>
              </a:solidFill>
            </a:rPr>
            <a:t>i</a:t>
          </a:r>
          <a:r>
            <a:rPr lang="tr-TR" sz="2700" kern="1200" dirty="0">
              <a:solidFill>
                <a:schemeClr val="tx1"/>
              </a:solidFill>
            </a:rPr>
            <a:t>zyon, Mentor</a:t>
          </a:r>
          <a:endParaRPr lang="en-GB" sz="2700" kern="1200" dirty="0">
            <a:solidFill>
              <a:schemeClr val="tx1"/>
            </a:solidFill>
          </a:endParaRPr>
        </a:p>
      </dsp:txBody>
      <dsp:txXfrm>
        <a:off x="1141322" y="1838133"/>
        <a:ext cx="6875326" cy="525048"/>
      </dsp:txXfrm>
    </dsp:sp>
    <dsp:sp modelId="{7BE1083C-45FC-4F1B-B25D-6766A1346CCE}">
      <dsp:nvSpPr>
        <dsp:cNvPr id="0" name=""/>
        <dsp:cNvSpPr/>
      </dsp:nvSpPr>
      <dsp:spPr>
        <a:xfrm>
          <a:off x="813167" y="1772502"/>
          <a:ext cx="656311" cy="656311"/>
        </a:xfrm>
        <a:prstGeom prst="ellipse">
          <a:avLst/>
        </a:prstGeom>
        <a:blipFill rotWithShape="0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1B17F0-E3A8-41BA-99E9-D64FFE379964}">
      <dsp:nvSpPr>
        <dsp:cNvPr id="0" name=""/>
        <dsp:cNvSpPr/>
      </dsp:nvSpPr>
      <dsp:spPr>
        <a:xfrm>
          <a:off x="1224517" y="2626169"/>
          <a:ext cx="6792131" cy="525048"/>
        </a:xfrm>
        <a:prstGeom prst="rect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675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 dirty="0">
              <a:solidFill>
                <a:schemeClr val="tx1"/>
              </a:solidFill>
            </a:rPr>
            <a:t> Stok kontrol, takip</a:t>
          </a:r>
          <a:endParaRPr lang="en-GB" sz="2700" kern="1200" dirty="0">
            <a:solidFill>
              <a:schemeClr val="tx1"/>
            </a:solidFill>
          </a:endParaRPr>
        </a:p>
      </dsp:txBody>
      <dsp:txXfrm>
        <a:off x="1224517" y="2626169"/>
        <a:ext cx="6792131" cy="525048"/>
      </dsp:txXfrm>
    </dsp:sp>
    <dsp:sp modelId="{E071527D-820C-4B90-AE72-0EC611F8B9E2}">
      <dsp:nvSpPr>
        <dsp:cNvPr id="0" name=""/>
        <dsp:cNvSpPr/>
      </dsp:nvSpPr>
      <dsp:spPr>
        <a:xfrm>
          <a:off x="713480" y="2522038"/>
          <a:ext cx="656311" cy="656311"/>
        </a:xfrm>
        <a:prstGeom prst="ellipse">
          <a:avLst/>
        </a:prstGeom>
        <a:blipFill rotWithShape="0">
          <a:blip xmlns:r="http://schemas.openxmlformats.org/officeDocument/2006/relationships" r:embed="rId4"/>
          <a:srcRect/>
          <a:stretch>
            <a:fillRect l="-23000" r="-23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A1F76F-90AF-43AD-8E67-E2D4B46EBBDE}">
      <dsp:nvSpPr>
        <dsp:cNvPr id="0" name=""/>
        <dsp:cNvSpPr/>
      </dsp:nvSpPr>
      <dsp:spPr>
        <a:xfrm>
          <a:off x="1141322" y="3414204"/>
          <a:ext cx="6875326" cy="525048"/>
        </a:xfrm>
        <a:prstGeom prst="rect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675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 dirty="0">
              <a:solidFill>
                <a:schemeClr val="tx1"/>
              </a:solidFill>
            </a:rPr>
            <a:t> </a:t>
          </a:r>
          <a:r>
            <a:rPr lang="en-GB" sz="2700" kern="1200" dirty="0" err="1">
              <a:solidFill>
                <a:schemeClr val="tx1"/>
              </a:solidFill>
            </a:rPr>
            <a:t>Stanby</a:t>
          </a:r>
          <a:r>
            <a:rPr lang="en-GB" sz="2700" kern="1200" dirty="0">
              <a:solidFill>
                <a:schemeClr val="tx1"/>
              </a:solidFill>
            </a:rPr>
            <a:t> (</a:t>
          </a:r>
          <a:r>
            <a:rPr lang="tr-TR" sz="2700" kern="1200" dirty="0">
              <a:solidFill>
                <a:schemeClr val="tx1"/>
              </a:solidFill>
            </a:rPr>
            <a:t>TAVI, Laser lead extraction</a:t>
          </a:r>
          <a:r>
            <a:rPr lang="en-GB" sz="2700" kern="1200" dirty="0">
              <a:solidFill>
                <a:schemeClr val="tx1"/>
              </a:solidFill>
            </a:rPr>
            <a:t>)</a:t>
          </a:r>
        </a:p>
      </dsp:txBody>
      <dsp:txXfrm>
        <a:off x="1141322" y="3414204"/>
        <a:ext cx="6875326" cy="525048"/>
      </dsp:txXfrm>
    </dsp:sp>
    <dsp:sp modelId="{64F61F61-FE30-4462-9253-41BFE6EE7929}">
      <dsp:nvSpPr>
        <dsp:cNvPr id="0" name=""/>
        <dsp:cNvSpPr/>
      </dsp:nvSpPr>
      <dsp:spPr>
        <a:xfrm>
          <a:off x="813167" y="3348573"/>
          <a:ext cx="656311" cy="656311"/>
        </a:xfrm>
        <a:prstGeom prst="ellipse">
          <a:avLst/>
        </a:prstGeom>
        <a:blipFill rotWithShape="0">
          <a:blip xmlns:r="http://schemas.openxmlformats.org/officeDocument/2006/relationships" r:embed="rId5"/>
          <a:srcRect/>
          <a:stretch>
            <a:fillRect l="-39000" r="-39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018589-D10D-4A4A-9377-E43863401CC8}">
      <dsp:nvSpPr>
        <dsp:cNvPr id="0" name=""/>
        <dsp:cNvSpPr/>
      </dsp:nvSpPr>
      <dsp:spPr>
        <a:xfrm>
          <a:off x="957890" y="4172784"/>
          <a:ext cx="7135886" cy="525048"/>
        </a:xfrm>
        <a:prstGeom prst="rect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675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 dirty="0">
              <a:solidFill>
                <a:schemeClr val="tx1"/>
              </a:solidFill>
            </a:rPr>
            <a:t> Isıtıcı soğutucu temizliği</a:t>
          </a:r>
          <a:endParaRPr lang="en-GB" sz="2700" kern="1200" dirty="0">
            <a:solidFill>
              <a:schemeClr val="tx1"/>
            </a:solidFill>
          </a:endParaRPr>
        </a:p>
      </dsp:txBody>
      <dsp:txXfrm>
        <a:off x="957890" y="4172784"/>
        <a:ext cx="7135886" cy="525048"/>
      </dsp:txXfrm>
    </dsp:sp>
    <dsp:sp modelId="{FAF8C5BC-2102-43C0-89DF-59EC993F7DA8}">
      <dsp:nvSpPr>
        <dsp:cNvPr id="0" name=""/>
        <dsp:cNvSpPr/>
      </dsp:nvSpPr>
      <dsp:spPr>
        <a:xfrm>
          <a:off x="552607" y="4136031"/>
          <a:ext cx="656311" cy="656311"/>
        </a:xfrm>
        <a:prstGeom prst="ellipse">
          <a:avLst/>
        </a:prstGeom>
        <a:blipFill rotWithShape="0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462135-4A8C-4826-95F7-362B7D0B26AF}">
      <dsp:nvSpPr>
        <dsp:cNvPr id="0" name=""/>
        <dsp:cNvSpPr/>
      </dsp:nvSpPr>
      <dsp:spPr>
        <a:xfrm>
          <a:off x="482411" y="4909486"/>
          <a:ext cx="7611365" cy="525048"/>
        </a:xfrm>
        <a:prstGeom prst="rect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675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 dirty="0">
              <a:solidFill>
                <a:schemeClr val="tx1"/>
              </a:solidFill>
            </a:rPr>
            <a:t> Zorunlu eğitim, Mesleksel gelişim</a:t>
          </a:r>
          <a:endParaRPr lang="en-GB" sz="2700" kern="1200" dirty="0">
            <a:solidFill>
              <a:schemeClr val="tx1"/>
            </a:solidFill>
          </a:endParaRPr>
        </a:p>
      </dsp:txBody>
      <dsp:txXfrm>
        <a:off x="482411" y="4909486"/>
        <a:ext cx="7611365" cy="525048"/>
      </dsp:txXfrm>
    </dsp:sp>
    <dsp:sp modelId="{B1F350FB-C680-4202-93D7-F20D8F9F0C7F}">
      <dsp:nvSpPr>
        <dsp:cNvPr id="0" name=""/>
        <dsp:cNvSpPr/>
      </dsp:nvSpPr>
      <dsp:spPr>
        <a:xfrm>
          <a:off x="67500" y="4760435"/>
          <a:ext cx="656311" cy="656311"/>
        </a:xfrm>
        <a:prstGeom prst="ellipse">
          <a:avLst/>
        </a:prstGeom>
        <a:blipFill rotWithShape="0">
          <a:blip xmlns:r="http://schemas.openxmlformats.org/officeDocument/2006/relationships" r:embed="rId7"/>
          <a:srcRect/>
          <a:stretch>
            <a:fillRect l="-3000" r="-3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DCED3C-949F-4809-9535-893A6EE069DE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D18B5D-3C2A-4FE6-AF25-A02A0C9CDB77}">
      <dsp:nvSpPr>
        <dsp:cNvPr id="0" name=""/>
        <dsp:cNvSpPr/>
      </dsp:nvSpPr>
      <dsp:spPr>
        <a:xfrm>
          <a:off x="509717" y="338558"/>
          <a:ext cx="8960787" cy="677550"/>
        </a:xfrm>
        <a:prstGeom prst="rect">
          <a:avLst/>
        </a:prstGeom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 </a:t>
          </a:r>
          <a:r>
            <a:rPr lang="en-US" sz="28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1</a:t>
          </a:r>
          <a:r>
            <a:rPr lang="tr-TR" sz="28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US" sz="28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/</a:t>
          </a:r>
          <a:r>
            <a:rPr lang="tr-TR" sz="28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US" sz="2800" b="0" kern="120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hafta</a:t>
          </a:r>
          <a:r>
            <a:rPr lang="en-US" sz="28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, 1hafta </a:t>
          </a:r>
          <a:r>
            <a:rPr lang="en-US" sz="2800" b="0" kern="120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sonu</a:t>
          </a:r>
          <a:r>
            <a:rPr lang="en-US" sz="28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/ ay</a:t>
          </a:r>
        </a:p>
      </dsp:txBody>
      <dsp:txXfrm>
        <a:off x="509717" y="338558"/>
        <a:ext cx="8960787" cy="677550"/>
      </dsp:txXfrm>
    </dsp:sp>
    <dsp:sp modelId="{9B25FE6F-51E9-465F-B643-DFD01AC2F7F0}">
      <dsp:nvSpPr>
        <dsp:cNvPr id="0" name=""/>
        <dsp:cNvSpPr/>
      </dsp:nvSpPr>
      <dsp:spPr>
        <a:xfrm>
          <a:off x="86248" y="253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34B9DB-4D24-43EA-AFF0-DDC58C35047B}">
      <dsp:nvSpPr>
        <dsp:cNvPr id="0" name=""/>
        <dsp:cNvSpPr/>
      </dsp:nvSpPr>
      <dsp:spPr>
        <a:xfrm>
          <a:off x="1025063" y="1534827"/>
          <a:ext cx="8475274" cy="677550"/>
        </a:xfrm>
        <a:prstGeom prst="rect">
          <a:avLst/>
        </a:prstGeom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US" sz="24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Cal</a:t>
          </a:r>
          <a:r>
            <a:rPr lang="tr-TR" sz="24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ış</a:t>
          </a:r>
          <a:r>
            <a:rPr lang="en-US" sz="24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ma </a:t>
          </a:r>
          <a:r>
            <a:rPr lang="en-US" sz="2400" b="0" kern="120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saatleri</a:t>
          </a:r>
          <a:r>
            <a:rPr lang="en-US" sz="24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07:30 -17:00 </a:t>
          </a:r>
          <a:r>
            <a:rPr lang="en-GB" sz="240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(</a:t>
          </a:r>
          <a:r>
            <a:rPr lang="en-US" sz="24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9.5 </a:t>
          </a:r>
          <a:r>
            <a:rPr lang="en-US" sz="2400" b="0" kern="120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saat</a:t>
          </a:r>
          <a:r>
            <a:rPr lang="en-US" sz="240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. </a:t>
          </a:r>
          <a:r>
            <a:rPr lang="en-US" sz="2400" kern="120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Haftada</a:t>
          </a:r>
          <a:r>
            <a:rPr lang="en-US" sz="240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4 g</a:t>
          </a:r>
          <a:r>
            <a:rPr lang="tr-TR" sz="240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ü</a:t>
          </a:r>
          <a:r>
            <a:rPr lang="en-US" sz="240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n)</a:t>
          </a:r>
          <a:endParaRPr lang="tr-TR" sz="2400" b="0" kern="1200" dirty="0">
            <a:solidFill>
              <a:schemeClr val="tx1"/>
            </a:solidFill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</dsp:txBody>
      <dsp:txXfrm>
        <a:off x="1025063" y="1534827"/>
        <a:ext cx="8475274" cy="677550"/>
      </dsp:txXfrm>
    </dsp:sp>
    <dsp:sp modelId="{72361AD3-517A-4D22-8600-AF3D1212F7CD}">
      <dsp:nvSpPr>
        <dsp:cNvPr id="0" name=""/>
        <dsp:cNvSpPr/>
      </dsp:nvSpPr>
      <dsp:spPr>
        <a:xfrm>
          <a:off x="571761" y="1269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50A53D-ACFB-4660-BE9B-93E349846C41}">
      <dsp:nvSpPr>
        <dsp:cNvPr id="0" name=""/>
        <dsp:cNvSpPr/>
      </dsp:nvSpPr>
      <dsp:spPr>
        <a:xfrm>
          <a:off x="1144243" y="2370558"/>
          <a:ext cx="8326261" cy="677550"/>
        </a:xfrm>
        <a:prstGeom prst="rect">
          <a:avLst/>
        </a:prstGeom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None/>
          </a:pPr>
          <a:r>
            <a:rPr lang="tr-TR" sz="24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US" sz="24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Her g</a:t>
          </a:r>
          <a:r>
            <a:rPr lang="tr-TR" sz="24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ü</a:t>
          </a:r>
          <a:r>
            <a:rPr lang="en-US" sz="24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n 3 ki</a:t>
          </a:r>
          <a:r>
            <a:rPr lang="tr-TR" sz="24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ş</a:t>
          </a:r>
          <a:r>
            <a:rPr lang="en-US" sz="2400" b="0" kern="120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i</a:t>
          </a:r>
          <a:endParaRPr lang="tr-TR" sz="2400" kern="1200" dirty="0">
            <a:solidFill>
              <a:schemeClr val="tx1"/>
            </a:solidFill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</dsp:txBody>
      <dsp:txXfrm>
        <a:off x="1144243" y="2370558"/>
        <a:ext cx="8326261" cy="677550"/>
      </dsp:txXfrm>
    </dsp:sp>
    <dsp:sp modelId="{7329D7CF-6AEC-417F-B94A-79E8024E38CF}">
      <dsp:nvSpPr>
        <dsp:cNvPr id="0" name=""/>
        <dsp:cNvSpPr/>
      </dsp:nvSpPr>
      <dsp:spPr>
        <a:xfrm>
          <a:off x="720774" y="2285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8052DB-D191-438A-AFA9-64642098A89E}">
      <dsp:nvSpPr>
        <dsp:cNvPr id="0" name=""/>
        <dsp:cNvSpPr/>
      </dsp:nvSpPr>
      <dsp:spPr>
        <a:xfrm>
          <a:off x="1031419" y="3398395"/>
          <a:ext cx="8475274" cy="677550"/>
        </a:xfrm>
        <a:prstGeom prst="rect">
          <a:avLst/>
        </a:prstGeom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None/>
          </a:pPr>
          <a:r>
            <a:rPr lang="tr-TR" sz="20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US" sz="20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2 ki</a:t>
          </a:r>
          <a:r>
            <a:rPr lang="tr-TR" sz="20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ş</a:t>
          </a:r>
          <a:r>
            <a:rPr lang="en-US" sz="2000" b="0" kern="120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i</a:t>
          </a:r>
          <a:r>
            <a:rPr lang="en-US" sz="20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tr-TR" sz="20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     Tü</a:t>
          </a:r>
          <a:r>
            <a:rPr lang="en-US" sz="20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m </a:t>
          </a:r>
          <a:r>
            <a:rPr lang="en-US" sz="2000" b="0" kern="120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kalp</a:t>
          </a:r>
          <a:r>
            <a:rPr lang="tr-TR" sz="200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cerra</a:t>
          </a:r>
          <a:r>
            <a:rPr lang="tr-TR" sz="20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hi</a:t>
          </a:r>
          <a:r>
            <a:rPr lang="en-US" sz="2000" b="0" kern="120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si</a:t>
          </a:r>
          <a:r>
            <a:rPr lang="tr-TR" sz="20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aciller</a:t>
          </a:r>
          <a:r>
            <a:rPr lang="tr-TR" sz="20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i ve </a:t>
          </a:r>
          <a:r>
            <a:rPr lang="tr-TR" sz="200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ECMO</a:t>
          </a:r>
          <a:r>
            <a:rPr lang="en-GB" sz="200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( </a:t>
          </a:r>
          <a:r>
            <a:rPr kumimoji="0" lang="en-US" sz="2000" b="0" i="0" u="none" strike="noStrike" kern="1200" cap="none" spc="0" normalizeH="0" baseline="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pediatrik</a:t>
          </a:r>
          <a:r>
            <a: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kumimoji="0" lang="en-US" sz="2000" b="0" i="0" u="none" strike="noStrike" kern="1200" cap="none" spc="0" normalizeH="0" baseline="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ve</a:t>
          </a:r>
          <a:r>
            <a: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adult</a:t>
          </a:r>
          <a:r>
            <a: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)</a:t>
          </a:r>
          <a:endParaRPr lang="tr-TR" sz="2000" kern="1200" dirty="0">
            <a:solidFill>
              <a:schemeClr val="tx1"/>
            </a:solidFill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</dsp:txBody>
      <dsp:txXfrm>
        <a:off x="1031419" y="3398395"/>
        <a:ext cx="8475274" cy="677550"/>
      </dsp:txXfrm>
    </dsp:sp>
    <dsp:sp modelId="{FA62CC3F-05F1-4F57-93EF-E8CCD4202612}">
      <dsp:nvSpPr>
        <dsp:cNvPr id="0" name=""/>
        <dsp:cNvSpPr/>
      </dsp:nvSpPr>
      <dsp:spPr>
        <a:xfrm>
          <a:off x="571761" y="3301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C20108-1DF2-4937-8E43-495C0168E742}">
      <dsp:nvSpPr>
        <dsp:cNvPr id="0" name=""/>
        <dsp:cNvSpPr/>
      </dsp:nvSpPr>
      <dsp:spPr>
        <a:xfrm>
          <a:off x="778598" y="4360404"/>
          <a:ext cx="8768488" cy="784447"/>
        </a:xfrm>
        <a:prstGeom prst="rect">
          <a:avLst/>
        </a:prstGeom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None/>
          </a:pPr>
          <a:r>
            <a:rPr lang="tr-TR" sz="20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US" sz="20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3. n</a:t>
          </a:r>
          <a:r>
            <a:rPr lang="tr-TR" sz="20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ö</a:t>
          </a:r>
          <a:r>
            <a:rPr lang="en-US" sz="20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bet</a:t>
          </a:r>
          <a:r>
            <a:rPr lang="tr-TR" sz="20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ç</a:t>
          </a:r>
          <a:r>
            <a:rPr lang="en-US" sz="2000" b="0" kern="120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i</a:t>
          </a:r>
          <a:r>
            <a:rPr lang="en-US" sz="20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tr-TR" sz="20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      ECMO </a:t>
          </a:r>
          <a:r>
            <a:rPr lang="en-US" sz="20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Retrieval O/C</a:t>
          </a:r>
          <a:endParaRPr lang="tr-TR" sz="2000" b="0" kern="1200" dirty="0">
            <a:solidFill>
              <a:schemeClr val="tx1"/>
            </a:solidFill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None/>
          </a:pPr>
          <a:r>
            <a:rPr lang="en-US" sz="20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Di</a:t>
          </a:r>
          <a:r>
            <a:rPr lang="tr-TR" sz="20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ğ</a:t>
          </a:r>
          <a:r>
            <a:rPr lang="en-US" sz="20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er </a:t>
          </a:r>
          <a:r>
            <a:rPr lang="en-US" sz="2000" b="0" kern="120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hastanelerden</a:t>
          </a:r>
          <a:r>
            <a:rPr lang="en-US" sz="20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getirilecek</a:t>
          </a:r>
          <a:r>
            <a:rPr lang="en-US" sz="20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acil</a:t>
          </a:r>
          <a:r>
            <a:rPr lang="en-US" sz="20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Ecmo</a:t>
          </a:r>
          <a:r>
            <a:rPr lang="en-US" sz="20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giri</a:t>
          </a:r>
          <a:r>
            <a:rPr lang="tr-TR" sz="20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ş</a:t>
          </a:r>
          <a:r>
            <a:rPr lang="en-US" sz="2000" b="0" kern="120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imler</a:t>
          </a:r>
          <a:r>
            <a:rPr lang="tr-TR" sz="20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inden sorumlu</a:t>
          </a:r>
          <a:endParaRPr lang="tr-TR" sz="2000" kern="1200" dirty="0">
            <a:solidFill>
              <a:schemeClr val="tx1"/>
            </a:solidFill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</dsp:txBody>
      <dsp:txXfrm>
        <a:off x="778598" y="4360404"/>
        <a:ext cx="8768488" cy="784447"/>
      </dsp:txXfrm>
    </dsp:sp>
    <dsp:sp modelId="{DE7481DA-04F9-404A-8473-A7684FDA2098}">
      <dsp:nvSpPr>
        <dsp:cNvPr id="0" name=""/>
        <dsp:cNvSpPr/>
      </dsp:nvSpPr>
      <dsp:spPr>
        <a:xfrm>
          <a:off x="86248" y="4317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388721-D83B-416F-A4BC-D306F44470EF}">
      <dsp:nvSpPr>
        <dsp:cNvPr id="0" name=""/>
        <dsp:cNvSpPr/>
      </dsp:nvSpPr>
      <dsp:spPr>
        <a:xfrm>
          <a:off x="-5367615" y="-821967"/>
          <a:ext cx="6391417" cy="6391417"/>
        </a:xfrm>
        <a:prstGeom prst="blockArc">
          <a:avLst>
            <a:gd name="adj1" fmla="val 18900000"/>
            <a:gd name="adj2" fmla="val 2700000"/>
            <a:gd name="adj3" fmla="val 338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3AC013-103F-4810-9ECF-E4B6B4ABD3BF}">
      <dsp:nvSpPr>
        <dsp:cNvPr id="0" name=""/>
        <dsp:cNvSpPr/>
      </dsp:nvSpPr>
      <dsp:spPr>
        <a:xfrm>
          <a:off x="897749" y="964755"/>
          <a:ext cx="7609913" cy="667700"/>
        </a:xfrm>
        <a:prstGeom prst="rect">
          <a:avLst/>
        </a:prstGeom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6532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None/>
          </a:pPr>
          <a:r>
            <a:rPr lang="en-US" sz="28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&gt;5y</a:t>
          </a:r>
          <a:r>
            <a:rPr lang="tr-TR" sz="28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ıl </a:t>
          </a:r>
          <a:r>
            <a:rPr lang="en-US" sz="28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307.5 </a:t>
          </a:r>
          <a:r>
            <a:rPr lang="en-US" sz="2800" b="0" kern="120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saat</a:t>
          </a:r>
          <a:r>
            <a:rPr lang="en-US" sz="28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= ~ 32 g</a:t>
          </a:r>
          <a:r>
            <a:rPr lang="tr-TR" sz="28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ü</a:t>
          </a:r>
          <a:r>
            <a:rPr lang="en-US" sz="28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n/</a:t>
          </a:r>
          <a:r>
            <a:rPr lang="tr-TR" sz="28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US" sz="28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8 </a:t>
          </a:r>
          <a:r>
            <a:rPr lang="en-US" sz="2800" b="0" kern="120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hafta</a:t>
          </a:r>
          <a:r>
            <a:rPr lang="en-US" sz="28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) </a:t>
          </a:r>
          <a:endParaRPr kumimoji="0" lang="en-US" sz="2800" b="0" i="0" u="none" strike="noStrike" kern="1200" cap="none" spc="0" normalizeH="0" baseline="0" noProof="0" dirty="0">
            <a:ln>
              <a:noFill/>
            </a:ln>
            <a:solidFill>
              <a:schemeClr val="tx1"/>
            </a:solidFill>
            <a:effectLst/>
            <a:uLnTx/>
            <a:uFillTx/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</dsp:txBody>
      <dsp:txXfrm>
        <a:off x="897749" y="964755"/>
        <a:ext cx="7609913" cy="667700"/>
      </dsp:txXfrm>
    </dsp:sp>
    <dsp:sp modelId="{E1F88549-5D36-4F62-9398-675B17296BA6}">
      <dsp:nvSpPr>
        <dsp:cNvPr id="0" name=""/>
        <dsp:cNvSpPr/>
      </dsp:nvSpPr>
      <dsp:spPr>
        <a:xfrm>
          <a:off x="1996431" y="0"/>
          <a:ext cx="45722" cy="935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D09A90-2D99-403E-877E-090CAA2C0AB4}">
      <dsp:nvSpPr>
        <dsp:cNvPr id="0" name=""/>
        <dsp:cNvSpPr/>
      </dsp:nvSpPr>
      <dsp:spPr>
        <a:xfrm>
          <a:off x="857793" y="2886801"/>
          <a:ext cx="7568516" cy="596293"/>
        </a:xfrm>
        <a:prstGeom prst="rect">
          <a:avLst/>
        </a:prstGeom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6532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None/>
          </a:pPr>
          <a:r>
            <a:rPr lang="en-US" sz="28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&lt;5y</a:t>
          </a:r>
          <a:r>
            <a:rPr lang="tr-TR" sz="28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ı</a:t>
          </a:r>
          <a:r>
            <a:rPr lang="en-US" sz="28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l 278 </a:t>
          </a:r>
          <a:r>
            <a:rPr lang="en-US" sz="2800" b="0" kern="120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saat</a:t>
          </a:r>
          <a:r>
            <a:rPr lang="en-US" sz="28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=</a:t>
          </a:r>
          <a:r>
            <a:rPr lang="tr-TR" sz="28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US" sz="28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~ </a:t>
          </a:r>
          <a:r>
            <a:rPr lang="en-US" sz="24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29 g</a:t>
          </a:r>
          <a:r>
            <a:rPr lang="tr-TR" sz="24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ü</a:t>
          </a:r>
          <a:r>
            <a:rPr lang="en-US" sz="24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n/</a:t>
          </a:r>
          <a:r>
            <a:rPr lang="tr-TR" sz="24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US" sz="24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7.</a:t>
          </a:r>
          <a:r>
            <a:rPr lang="tr-TR" sz="24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1</a:t>
          </a:r>
          <a:r>
            <a:rPr lang="en-US" sz="2400" b="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US" sz="2400" b="0" kern="120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hafta</a:t>
          </a:r>
          <a:endParaRPr lang="en-GB" sz="2400" kern="1200" dirty="0">
            <a:solidFill>
              <a:schemeClr val="tx1"/>
            </a:solidFill>
          </a:endParaRPr>
        </a:p>
      </dsp:txBody>
      <dsp:txXfrm>
        <a:off x="857793" y="2886801"/>
        <a:ext cx="7568516" cy="596293"/>
      </dsp:txXfrm>
    </dsp:sp>
    <dsp:sp modelId="{32209234-4379-4F10-A6C7-FFA74A019BAB}">
      <dsp:nvSpPr>
        <dsp:cNvPr id="0" name=""/>
        <dsp:cNvSpPr/>
      </dsp:nvSpPr>
      <dsp:spPr>
        <a:xfrm>
          <a:off x="248227" y="2788235"/>
          <a:ext cx="1059392" cy="967217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EAF447-DBD1-4B1A-B044-66513F0380A4}">
      <dsp:nvSpPr>
        <dsp:cNvPr id="0" name=""/>
        <dsp:cNvSpPr/>
      </dsp:nvSpPr>
      <dsp:spPr>
        <a:xfrm>
          <a:off x="-6255069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289B62-76F4-42EF-8BFA-2929C21EE836}">
      <dsp:nvSpPr>
        <dsp:cNvPr id="0" name=""/>
        <dsp:cNvSpPr/>
      </dsp:nvSpPr>
      <dsp:spPr>
        <a:xfrm>
          <a:off x="-16874" y="246332"/>
          <a:ext cx="9508554" cy="492448"/>
        </a:xfrm>
        <a:prstGeom prst="rect">
          <a:avLst/>
        </a:prstGeom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>
              <a:solidFill>
                <a:schemeClr val="tx1"/>
              </a:solidFill>
            </a:rPr>
            <a:t>              Dernek tarafından onaylanmış hastanelerden kadro </a:t>
          </a:r>
          <a:r>
            <a:rPr lang="en-US" sz="1600" b="1" kern="1200" dirty="0">
              <a:solidFill>
                <a:schemeClr val="tx1"/>
              </a:solidFill>
            </a:rPr>
            <a:t>www.jobs.nhs.uk</a:t>
          </a:r>
        </a:p>
      </dsp:txBody>
      <dsp:txXfrm>
        <a:off x="-16874" y="246332"/>
        <a:ext cx="9508554" cy="492448"/>
      </dsp:txXfrm>
    </dsp:sp>
    <dsp:sp modelId="{A7D82EF7-B164-4E33-B85D-D47C104A938B}">
      <dsp:nvSpPr>
        <dsp:cNvPr id="0" name=""/>
        <dsp:cNvSpPr/>
      </dsp:nvSpPr>
      <dsp:spPr>
        <a:xfrm>
          <a:off x="-59992" y="184776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807646-EFBC-4CC5-ADCD-3A274F774D74}">
      <dsp:nvSpPr>
        <dsp:cNvPr id="0" name=""/>
        <dsp:cNvSpPr/>
      </dsp:nvSpPr>
      <dsp:spPr>
        <a:xfrm>
          <a:off x="898414" y="945161"/>
          <a:ext cx="8533273" cy="492448"/>
        </a:xfrm>
        <a:prstGeom prst="rect">
          <a:avLst/>
        </a:prstGeom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>
              <a:solidFill>
                <a:schemeClr val="tx1"/>
              </a:solidFill>
            </a:rPr>
            <a:t>    Ü</a:t>
          </a:r>
          <a:r>
            <a:rPr lang="en-US" sz="1800" kern="1200" dirty="0" err="1">
              <a:solidFill>
                <a:schemeClr val="tx1"/>
              </a:solidFill>
            </a:rPr>
            <a:t>niversite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mezunu</a:t>
          </a:r>
          <a:r>
            <a:rPr lang="en-US" sz="1800" kern="1200" dirty="0">
              <a:solidFill>
                <a:schemeClr val="tx1"/>
              </a:solidFill>
            </a:rPr>
            <a:t> (</a:t>
          </a:r>
          <a:r>
            <a:rPr lang="en-US" sz="1800" kern="1200" dirty="0" err="1">
              <a:solidFill>
                <a:schemeClr val="tx1"/>
              </a:solidFill>
            </a:rPr>
            <a:t>biyoloji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veya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benzeri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konularda</a:t>
          </a:r>
          <a:r>
            <a:rPr lang="tr-TR" sz="1800" kern="1200" dirty="0">
              <a:solidFill>
                <a:schemeClr val="tx1"/>
              </a:solidFill>
            </a:rPr>
            <a:t> 50</a:t>
          </a:r>
          <a:r>
            <a:rPr lang="en-GB" sz="1800" kern="1200" dirty="0">
              <a:solidFill>
                <a:schemeClr val="tx1"/>
              </a:solidFill>
            </a:rPr>
            <a:t>-60</a:t>
          </a:r>
          <a:r>
            <a:rPr lang="en-US" sz="1800" kern="1200" dirty="0">
              <a:solidFill>
                <a:schemeClr val="tx1"/>
              </a:solidFill>
            </a:rPr>
            <a:t>)</a:t>
          </a:r>
          <a:endParaRPr lang="en-GB" sz="1800" kern="1200" dirty="0">
            <a:solidFill>
              <a:schemeClr val="tx1"/>
            </a:solidFill>
          </a:endParaRPr>
        </a:p>
      </dsp:txBody>
      <dsp:txXfrm>
        <a:off x="898414" y="945161"/>
        <a:ext cx="8533273" cy="492448"/>
      </dsp:txXfrm>
    </dsp:sp>
    <dsp:sp modelId="{2A8C65B9-C8EA-44F2-9DC5-FC683C27A4EC}">
      <dsp:nvSpPr>
        <dsp:cNvPr id="0" name=""/>
        <dsp:cNvSpPr/>
      </dsp:nvSpPr>
      <dsp:spPr>
        <a:xfrm>
          <a:off x="385964" y="923882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6BDB3A-FE1F-4886-82FB-6E62A6D9AE9E}">
      <dsp:nvSpPr>
        <dsp:cNvPr id="0" name=""/>
        <dsp:cNvSpPr/>
      </dsp:nvSpPr>
      <dsp:spPr>
        <a:xfrm>
          <a:off x="1142796" y="1713986"/>
          <a:ext cx="8288891" cy="492448"/>
        </a:xfrm>
        <a:prstGeom prst="rect">
          <a:avLst/>
        </a:prstGeom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>
              <a:solidFill>
                <a:schemeClr val="tx1"/>
              </a:solidFill>
            </a:rPr>
            <a:t>    İ</a:t>
          </a:r>
          <a:r>
            <a:rPr lang="en-US" sz="1800" kern="1200" dirty="0" err="1">
              <a:solidFill>
                <a:schemeClr val="tx1"/>
              </a:solidFill>
            </a:rPr>
            <a:t>nterview</a:t>
          </a:r>
          <a:endParaRPr lang="en-GB" sz="1800" kern="1200" dirty="0">
            <a:solidFill>
              <a:schemeClr val="tx1"/>
            </a:solidFill>
          </a:endParaRPr>
        </a:p>
      </dsp:txBody>
      <dsp:txXfrm>
        <a:off x="1142796" y="1713986"/>
        <a:ext cx="8288891" cy="492448"/>
      </dsp:txXfrm>
    </dsp:sp>
    <dsp:sp modelId="{B71729C3-D1C0-4A5C-96A6-C410042EE4DF}">
      <dsp:nvSpPr>
        <dsp:cNvPr id="0" name=""/>
        <dsp:cNvSpPr/>
      </dsp:nvSpPr>
      <dsp:spPr>
        <a:xfrm>
          <a:off x="630345" y="1662447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357BE0-F85E-4D4F-AC9F-AACC60B4325E}">
      <dsp:nvSpPr>
        <dsp:cNvPr id="0" name=""/>
        <dsp:cNvSpPr/>
      </dsp:nvSpPr>
      <dsp:spPr>
        <a:xfrm>
          <a:off x="1220825" y="2448261"/>
          <a:ext cx="8210862" cy="492448"/>
        </a:xfrm>
        <a:prstGeom prst="rect">
          <a:avLst/>
        </a:prstGeom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  </a:t>
          </a:r>
          <a:r>
            <a:rPr lang="en-US" sz="160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2 y</a:t>
          </a:r>
          <a:r>
            <a:rPr lang="tr-TR" sz="160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ı</a:t>
          </a:r>
          <a:r>
            <a:rPr lang="en-US" sz="1600" kern="120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ll</a:t>
          </a:r>
          <a:r>
            <a:rPr lang="tr-TR" sz="160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ık, Akademik </a:t>
          </a:r>
          <a:r>
            <a:rPr lang="en-GB" sz="1600" kern="120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ve</a:t>
          </a:r>
          <a:r>
            <a:rPr lang="en-GB" sz="160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en-GB" sz="1600" kern="1200" dirty="0" err="1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Klinik</a:t>
          </a:r>
          <a:r>
            <a:rPr lang="en-GB" sz="160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r>
            <a:rPr lang="tr-TR" sz="160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konular</a:t>
          </a:r>
          <a:r>
            <a:rPr lang="en-GB" sz="160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.</a:t>
          </a:r>
          <a:r>
            <a:rPr lang="tr-TR" sz="160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 </a:t>
          </a:r>
          <a:endParaRPr lang="en-GB" sz="1600" b="0" kern="1200" dirty="0">
            <a:solidFill>
              <a:schemeClr val="tx1"/>
            </a:solidFill>
            <a:latin typeface="Liberation Sans" panose="020B0604020202020204" pitchFamily="34" charset="0"/>
            <a:ea typeface="Liberation Sans" panose="020B0604020202020204" pitchFamily="34" charset="0"/>
            <a:cs typeface="Liberation Sans" panose="020B0604020202020204" pitchFamily="34" charset="0"/>
          </a:endParaRPr>
        </a:p>
      </dsp:txBody>
      <dsp:txXfrm>
        <a:off x="1220825" y="2448261"/>
        <a:ext cx="8210862" cy="492448"/>
      </dsp:txXfrm>
    </dsp:sp>
    <dsp:sp modelId="{50C5B01C-6DEB-473D-8D24-9772A7F782C6}">
      <dsp:nvSpPr>
        <dsp:cNvPr id="0" name=""/>
        <dsp:cNvSpPr/>
      </dsp:nvSpPr>
      <dsp:spPr>
        <a:xfrm>
          <a:off x="589590" y="2307477"/>
          <a:ext cx="853130" cy="8037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DCA4F6-FA72-4AAF-9B7A-FC60E05AF5CD}">
      <dsp:nvSpPr>
        <dsp:cNvPr id="0" name=""/>
        <dsp:cNvSpPr/>
      </dsp:nvSpPr>
      <dsp:spPr>
        <a:xfrm>
          <a:off x="1033199" y="3184457"/>
          <a:ext cx="8288891" cy="492448"/>
        </a:xfrm>
        <a:prstGeom prst="rect">
          <a:avLst/>
        </a:prstGeom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>
              <a:solidFill>
                <a:schemeClr val="tx1"/>
              </a:solidFill>
            </a:rPr>
            <a:t>     Klinik bölüm</a:t>
          </a:r>
          <a:r>
            <a:rPr lang="en-GB" sz="2000" kern="1200" dirty="0">
              <a:solidFill>
                <a:schemeClr val="tx1"/>
              </a:solidFill>
            </a:rPr>
            <a:t>,</a:t>
          </a:r>
          <a:r>
            <a:rPr lang="tr-TR" sz="2000" kern="1200" dirty="0">
              <a:solidFill>
                <a:schemeClr val="tx1"/>
              </a:solidFill>
            </a:rPr>
            <a:t> işe alındığı hastanede</a:t>
          </a:r>
          <a:r>
            <a:rPr lang="en-GB" sz="2000" kern="1200" dirty="0">
              <a:solidFill>
                <a:schemeClr val="tx1"/>
              </a:solidFill>
            </a:rPr>
            <a:t>.</a:t>
          </a:r>
          <a:r>
            <a:rPr lang="tr-TR" sz="2000" kern="1200" dirty="0">
              <a:solidFill>
                <a:schemeClr val="tx1"/>
              </a:solidFill>
            </a:rPr>
            <a:t> Süperv</a:t>
          </a:r>
          <a:r>
            <a:rPr lang="en-GB" sz="2000" kern="1200" dirty="0" err="1">
              <a:solidFill>
                <a:schemeClr val="tx1"/>
              </a:solidFill>
            </a:rPr>
            <a:t>i</a:t>
          </a:r>
          <a:r>
            <a:rPr lang="tr-TR" sz="2000" kern="1200" dirty="0">
              <a:solidFill>
                <a:schemeClr val="tx1"/>
              </a:solidFill>
            </a:rPr>
            <a:t>zyon altında minimum 150 hasta</a:t>
          </a:r>
        </a:p>
      </dsp:txBody>
      <dsp:txXfrm>
        <a:off x="1033199" y="3184457"/>
        <a:ext cx="8288891" cy="492448"/>
      </dsp:txXfrm>
    </dsp:sp>
    <dsp:sp modelId="{395FAA71-248B-4D1A-836B-FF539F8178C0}">
      <dsp:nvSpPr>
        <dsp:cNvPr id="0" name=""/>
        <dsp:cNvSpPr/>
      </dsp:nvSpPr>
      <dsp:spPr>
        <a:xfrm>
          <a:off x="630345" y="3140659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2B68B8-4D28-4C59-896D-3C351994A954}">
      <dsp:nvSpPr>
        <dsp:cNvPr id="0" name=""/>
        <dsp:cNvSpPr/>
      </dsp:nvSpPr>
      <dsp:spPr>
        <a:xfrm>
          <a:off x="632944" y="3795335"/>
          <a:ext cx="8798743" cy="824348"/>
        </a:xfrm>
        <a:prstGeom prst="rect">
          <a:avLst/>
        </a:prstGeom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>
              <a:solidFill>
                <a:schemeClr val="tx1"/>
              </a:solidFill>
            </a:rPr>
            <a:t>    Akademik bölüm Bristol universitesinde, 8hafta</a:t>
          </a:r>
          <a:r>
            <a:rPr lang="en-GB" sz="2000" kern="1200" dirty="0">
              <a:solidFill>
                <a:schemeClr val="tx1"/>
              </a:solidFill>
            </a:rPr>
            <a:t> /2 y</a:t>
          </a:r>
          <a:r>
            <a:rPr lang="tr-TR" sz="2000" kern="1200" dirty="0">
              <a:solidFill>
                <a:schemeClr val="tx1"/>
              </a:solidFill>
            </a:rPr>
            <a:t>ıl.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1"/>
              </a:solidFill>
            </a:rPr>
            <a:t> (her </a:t>
          </a:r>
          <a:r>
            <a:rPr lang="en-GB" sz="2000" kern="1200" dirty="0" err="1">
              <a:solidFill>
                <a:schemeClr val="tx1"/>
              </a:solidFill>
            </a:rPr>
            <a:t>eğitim</a:t>
          </a:r>
          <a:r>
            <a:rPr lang="en-GB" sz="2000" kern="1200" dirty="0">
              <a:solidFill>
                <a:schemeClr val="tx1"/>
              </a:solidFill>
            </a:rPr>
            <a:t> </a:t>
          </a:r>
          <a:r>
            <a:rPr lang="en-GB" sz="2000" kern="1200" dirty="0" err="1">
              <a:solidFill>
                <a:schemeClr val="tx1"/>
              </a:solidFill>
            </a:rPr>
            <a:t>yılında</a:t>
          </a:r>
          <a:r>
            <a:rPr lang="en-GB" sz="2000" kern="1200" dirty="0">
              <a:solidFill>
                <a:schemeClr val="tx1"/>
              </a:solidFill>
            </a:rPr>
            <a:t> ay</a:t>
          </a:r>
          <a:r>
            <a:rPr lang="tr-TR" sz="2000" kern="1200" dirty="0">
              <a:solidFill>
                <a:schemeClr val="tx1"/>
              </a:solidFill>
            </a:rPr>
            <a:t>da</a:t>
          </a:r>
          <a:r>
            <a:rPr lang="en-GB" sz="2000" kern="1200" dirty="0">
              <a:solidFill>
                <a:schemeClr val="tx1"/>
              </a:solidFill>
            </a:rPr>
            <a:t> </a:t>
          </a:r>
          <a:r>
            <a:rPr lang="en-GB" sz="2000" kern="1200" dirty="0" err="1">
              <a:solidFill>
                <a:schemeClr val="tx1"/>
              </a:solidFill>
            </a:rPr>
            <a:t>bir</a:t>
          </a:r>
          <a:r>
            <a:rPr lang="en-GB" sz="2000" kern="1200" dirty="0">
              <a:solidFill>
                <a:schemeClr val="tx1"/>
              </a:solidFill>
            </a:rPr>
            <a:t> </a:t>
          </a:r>
          <a:r>
            <a:rPr lang="en-GB" sz="2000" kern="1200" dirty="0" err="1">
              <a:solidFill>
                <a:schemeClr val="tx1"/>
              </a:solidFill>
            </a:rPr>
            <a:t>hafta</a:t>
          </a:r>
          <a:r>
            <a:rPr lang="en-GB" sz="2000" kern="1200" dirty="0">
              <a:solidFill>
                <a:schemeClr val="tx1"/>
              </a:solidFill>
            </a:rPr>
            <a:t>,   </a:t>
          </a:r>
          <a:r>
            <a:rPr lang="en-GB" sz="2000" kern="1200" dirty="0" err="1">
              <a:solidFill>
                <a:schemeClr val="tx1"/>
              </a:solidFill>
            </a:rPr>
            <a:t>dönüşümlü</a:t>
          </a:r>
          <a:r>
            <a:rPr lang="en-GB" sz="2000" kern="1200" dirty="0">
              <a:solidFill>
                <a:schemeClr val="tx1"/>
              </a:solidFill>
            </a:rPr>
            <a:t> </a:t>
          </a:r>
          <a:r>
            <a:rPr lang="en-GB" sz="2000" kern="1200" dirty="0" err="1">
              <a:solidFill>
                <a:schemeClr val="tx1"/>
              </a:solidFill>
            </a:rPr>
            <a:t>olarak</a:t>
          </a:r>
          <a:r>
            <a:rPr lang="en-GB" sz="2000" kern="1200" dirty="0">
              <a:solidFill>
                <a:schemeClr val="tx1"/>
              </a:solidFill>
            </a:rPr>
            <a:t> </a:t>
          </a:r>
          <a:r>
            <a:rPr lang="en-GB" sz="2000" kern="1200" dirty="0" err="1">
              <a:solidFill>
                <a:schemeClr val="tx1"/>
              </a:solidFill>
            </a:rPr>
            <a:t>kampüste</a:t>
          </a:r>
          <a:r>
            <a:rPr lang="en-GB" sz="2000" kern="1200" dirty="0">
              <a:solidFill>
                <a:schemeClr val="tx1"/>
              </a:solidFill>
            </a:rPr>
            <a:t> </a:t>
          </a:r>
          <a:r>
            <a:rPr lang="en-GB" sz="2000" kern="1200" dirty="0" err="1">
              <a:solidFill>
                <a:schemeClr val="tx1"/>
              </a:solidFill>
            </a:rPr>
            <a:t>ve</a:t>
          </a:r>
          <a:r>
            <a:rPr lang="en-GB" sz="2000" kern="1200" dirty="0">
              <a:solidFill>
                <a:schemeClr val="tx1"/>
              </a:solidFill>
            </a:rPr>
            <a:t> online)</a:t>
          </a:r>
          <a:r>
            <a:rPr lang="tr-TR" sz="2000" kern="1200" dirty="0">
              <a:solidFill>
                <a:schemeClr val="tx1"/>
              </a:solidFill>
            </a:rPr>
            <a:t> </a:t>
          </a:r>
        </a:p>
      </dsp:txBody>
      <dsp:txXfrm>
        <a:off x="632944" y="3795335"/>
        <a:ext cx="8798743" cy="824348"/>
      </dsp:txXfrm>
    </dsp:sp>
    <dsp:sp modelId="{3CD90589-D32F-43A6-9109-BE0DA6B140B0}">
      <dsp:nvSpPr>
        <dsp:cNvPr id="0" name=""/>
        <dsp:cNvSpPr/>
      </dsp:nvSpPr>
      <dsp:spPr>
        <a:xfrm>
          <a:off x="0" y="3769229"/>
          <a:ext cx="898047" cy="9366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1B7381-1833-4F82-B6BA-254B23268BB1}">
      <dsp:nvSpPr>
        <dsp:cNvPr id="0" name=""/>
        <dsp:cNvSpPr/>
      </dsp:nvSpPr>
      <dsp:spPr>
        <a:xfrm>
          <a:off x="247788" y="4679885"/>
          <a:ext cx="8979229" cy="492448"/>
        </a:xfrm>
        <a:prstGeom prst="rect">
          <a:avLst/>
        </a:prstGeom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>
              <a:solidFill>
                <a:schemeClr val="tx1"/>
              </a:solidFill>
            </a:rPr>
            <a:t>    </a:t>
          </a:r>
          <a:r>
            <a:rPr lang="en-GB" sz="2000" kern="1200" dirty="0">
              <a:solidFill>
                <a:schemeClr val="tx1"/>
              </a:solidFill>
            </a:rPr>
            <a:t>S</a:t>
          </a:r>
          <a:r>
            <a:rPr lang="tr-TR" sz="2000" kern="1200" dirty="0">
              <a:solidFill>
                <a:schemeClr val="tx1"/>
              </a:solidFill>
            </a:rPr>
            <a:t>ınav. MSc Diploma</a:t>
          </a:r>
          <a:r>
            <a:rPr lang="en-GB" sz="2000" kern="1200" dirty="0">
              <a:solidFill>
                <a:schemeClr val="tx1"/>
              </a:solidFill>
            </a:rPr>
            <a:t>. </a:t>
          </a:r>
          <a:endParaRPr lang="tr-TR" sz="2000" kern="1200" dirty="0">
            <a:solidFill>
              <a:schemeClr val="tx1"/>
            </a:solidFill>
          </a:endParaRPr>
        </a:p>
      </dsp:txBody>
      <dsp:txXfrm>
        <a:off x="247788" y="4679885"/>
        <a:ext cx="8979229" cy="492448"/>
      </dsp:txXfrm>
    </dsp:sp>
    <dsp:sp modelId="{FC486B3A-A23D-4CD0-A622-6703B4880D66}">
      <dsp:nvSpPr>
        <dsp:cNvPr id="0" name=""/>
        <dsp:cNvSpPr/>
      </dsp:nvSpPr>
      <dsp:spPr>
        <a:xfrm>
          <a:off x="-59992" y="4628123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AD658F-C04D-4FEA-9274-153CBF0D2894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726B10-C851-48CF-9277-B3EFF81B6518}">
      <dsp:nvSpPr>
        <dsp:cNvPr id="0" name=""/>
        <dsp:cNvSpPr/>
      </dsp:nvSpPr>
      <dsp:spPr>
        <a:xfrm>
          <a:off x="434398" y="285347"/>
          <a:ext cx="7617019" cy="570477"/>
        </a:xfrm>
        <a:prstGeom prst="rect">
          <a:avLst/>
        </a:prstGeom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>
              <a:solidFill>
                <a:schemeClr val="tx1"/>
              </a:solidFill>
            </a:rPr>
            <a:t>  KPB tan etkilenen organların anatomi, fizyolojisi ve hastalıkları</a:t>
          </a:r>
          <a:endParaRPr lang="en-GB" sz="1700" kern="1200" dirty="0">
            <a:solidFill>
              <a:schemeClr val="tx1"/>
            </a:solidFill>
          </a:endParaRPr>
        </a:p>
      </dsp:txBody>
      <dsp:txXfrm>
        <a:off x="434398" y="285347"/>
        <a:ext cx="7617019" cy="570477"/>
      </dsp:txXfrm>
    </dsp:sp>
    <dsp:sp modelId="{85752130-AEE3-4DFD-87E2-D2AE67833981}">
      <dsp:nvSpPr>
        <dsp:cNvPr id="0" name=""/>
        <dsp:cNvSpPr/>
      </dsp:nvSpPr>
      <dsp:spPr>
        <a:xfrm>
          <a:off x="77849" y="214037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0B806D-6177-43E8-A4C7-AA4A85EBBEB7}">
      <dsp:nvSpPr>
        <dsp:cNvPr id="0" name=""/>
        <dsp:cNvSpPr/>
      </dsp:nvSpPr>
      <dsp:spPr>
        <a:xfrm>
          <a:off x="903654" y="1140954"/>
          <a:ext cx="7147763" cy="570477"/>
        </a:xfrm>
        <a:prstGeom prst="rect">
          <a:avLst/>
        </a:prstGeom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>
              <a:solidFill>
                <a:schemeClr val="tx1"/>
              </a:solidFill>
            </a:rPr>
            <a:t>  Kanın yapısı, fonksiyonu ve transf</a:t>
          </a:r>
          <a:r>
            <a:rPr lang="en-GB" sz="1700" kern="1200" dirty="0" err="1">
              <a:solidFill>
                <a:schemeClr val="tx1"/>
              </a:solidFill>
            </a:rPr>
            <a:t>i</a:t>
          </a:r>
          <a:r>
            <a:rPr lang="tr-TR" sz="1700" kern="1200" dirty="0">
              <a:solidFill>
                <a:schemeClr val="tx1"/>
              </a:solidFill>
            </a:rPr>
            <a:t>zyon</a:t>
          </a:r>
        </a:p>
      </dsp:txBody>
      <dsp:txXfrm>
        <a:off x="903654" y="1140954"/>
        <a:ext cx="7147763" cy="570477"/>
      </dsp:txXfrm>
    </dsp:sp>
    <dsp:sp modelId="{06E65F11-6416-41D4-AB38-98FDF0E0F540}">
      <dsp:nvSpPr>
        <dsp:cNvPr id="0" name=""/>
        <dsp:cNvSpPr/>
      </dsp:nvSpPr>
      <dsp:spPr>
        <a:xfrm>
          <a:off x="547106" y="1069644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174000-27FC-4628-9436-43D86F2395C8}">
      <dsp:nvSpPr>
        <dsp:cNvPr id="0" name=""/>
        <dsp:cNvSpPr/>
      </dsp:nvSpPr>
      <dsp:spPr>
        <a:xfrm>
          <a:off x="1118233" y="1996562"/>
          <a:ext cx="6933183" cy="570477"/>
        </a:xfrm>
        <a:prstGeom prst="rect">
          <a:avLst/>
        </a:prstGeom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>
              <a:solidFill>
                <a:schemeClr val="tx1"/>
              </a:solidFill>
            </a:rPr>
            <a:t>  Kardiyo-Vasküler hastalıkların detaylı biyopatolojisi, epidemiyolojisi ve semptomları</a:t>
          </a:r>
          <a:endParaRPr lang="en-GB" sz="1700" kern="1200" dirty="0">
            <a:solidFill>
              <a:schemeClr val="tx1"/>
            </a:solidFill>
          </a:endParaRPr>
        </a:p>
      </dsp:txBody>
      <dsp:txXfrm>
        <a:off x="1118233" y="1996562"/>
        <a:ext cx="6933183" cy="570477"/>
      </dsp:txXfrm>
    </dsp:sp>
    <dsp:sp modelId="{DBBF5A88-2882-4F62-87CA-3C2996656DFC}">
      <dsp:nvSpPr>
        <dsp:cNvPr id="0" name=""/>
        <dsp:cNvSpPr/>
      </dsp:nvSpPr>
      <dsp:spPr>
        <a:xfrm>
          <a:off x="761685" y="1925252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EF74DC-BAE3-4E9E-8F27-DEA834DE7E15}">
      <dsp:nvSpPr>
        <dsp:cNvPr id="0" name=""/>
        <dsp:cNvSpPr/>
      </dsp:nvSpPr>
      <dsp:spPr>
        <a:xfrm>
          <a:off x="1118233" y="2851627"/>
          <a:ext cx="6933183" cy="570477"/>
        </a:xfrm>
        <a:prstGeom prst="rect">
          <a:avLst/>
        </a:prstGeom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>
              <a:solidFill>
                <a:schemeClr val="tx1"/>
              </a:solidFill>
            </a:rPr>
            <a:t>   Klinik ve preklinik çalışmalar, araştırmalar</a:t>
          </a:r>
          <a:endParaRPr lang="en-GB" sz="1700" kern="1200" dirty="0">
            <a:solidFill>
              <a:schemeClr val="tx1"/>
            </a:solidFill>
          </a:endParaRPr>
        </a:p>
      </dsp:txBody>
      <dsp:txXfrm>
        <a:off x="1118233" y="2851627"/>
        <a:ext cx="6933183" cy="570477"/>
      </dsp:txXfrm>
    </dsp:sp>
    <dsp:sp modelId="{EC429730-7AA3-4F93-A8BB-F6A4EDCC3F96}">
      <dsp:nvSpPr>
        <dsp:cNvPr id="0" name=""/>
        <dsp:cNvSpPr/>
      </dsp:nvSpPr>
      <dsp:spPr>
        <a:xfrm>
          <a:off x="761685" y="2780318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71B26D-1ACD-49A6-8581-FE8E6E9E3D84}">
      <dsp:nvSpPr>
        <dsp:cNvPr id="0" name=""/>
        <dsp:cNvSpPr/>
      </dsp:nvSpPr>
      <dsp:spPr>
        <a:xfrm>
          <a:off x="903654" y="3707235"/>
          <a:ext cx="7147763" cy="570477"/>
        </a:xfrm>
        <a:prstGeom prst="rect">
          <a:avLst/>
        </a:prstGeom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>
              <a:solidFill>
                <a:schemeClr val="tx1"/>
              </a:solidFill>
            </a:rPr>
            <a:t>   İstatistik, klinik araştırmaların detayları ve yöntemler</a:t>
          </a:r>
          <a:endParaRPr lang="en-GB" sz="1700" kern="1200" dirty="0">
            <a:solidFill>
              <a:schemeClr val="tx1"/>
            </a:solidFill>
          </a:endParaRPr>
        </a:p>
      </dsp:txBody>
      <dsp:txXfrm>
        <a:off x="903654" y="3707235"/>
        <a:ext cx="7147763" cy="570477"/>
      </dsp:txXfrm>
    </dsp:sp>
    <dsp:sp modelId="{38B83ED8-39EB-47CB-B345-DB5EEEEB614C}">
      <dsp:nvSpPr>
        <dsp:cNvPr id="0" name=""/>
        <dsp:cNvSpPr/>
      </dsp:nvSpPr>
      <dsp:spPr>
        <a:xfrm>
          <a:off x="547106" y="3635925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4CF16D-1C3F-4DC4-A8C3-D7B2E255320F}">
      <dsp:nvSpPr>
        <dsp:cNvPr id="0" name=""/>
        <dsp:cNvSpPr/>
      </dsp:nvSpPr>
      <dsp:spPr>
        <a:xfrm>
          <a:off x="434398" y="4562842"/>
          <a:ext cx="7617019" cy="570477"/>
        </a:xfrm>
        <a:prstGeom prst="rect">
          <a:avLst/>
        </a:prstGeom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>
              <a:solidFill>
                <a:schemeClr val="tx1"/>
              </a:solidFill>
            </a:rPr>
            <a:t>   Adult ve Pediatrik perfüzyon bilimindeki prensip ve teknikler</a:t>
          </a:r>
          <a:endParaRPr lang="en-GB" sz="1700" kern="1200" dirty="0">
            <a:solidFill>
              <a:schemeClr val="tx1"/>
            </a:solidFill>
          </a:endParaRPr>
        </a:p>
      </dsp:txBody>
      <dsp:txXfrm>
        <a:off x="434398" y="4562842"/>
        <a:ext cx="7617019" cy="570477"/>
      </dsp:txXfrm>
    </dsp:sp>
    <dsp:sp modelId="{3FB45625-D26C-485A-80BA-4A6FFE40856E}">
      <dsp:nvSpPr>
        <dsp:cNvPr id="0" name=""/>
        <dsp:cNvSpPr/>
      </dsp:nvSpPr>
      <dsp:spPr>
        <a:xfrm>
          <a:off x="77849" y="4491533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BF5B34-B747-447F-A476-05E49A4DAEB5}">
      <dsp:nvSpPr>
        <dsp:cNvPr id="0" name=""/>
        <dsp:cNvSpPr/>
      </dsp:nvSpPr>
      <dsp:spPr>
        <a:xfrm>
          <a:off x="-6134789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71780E-FADA-428B-911A-41C44258BD60}">
      <dsp:nvSpPr>
        <dsp:cNvPr id="0" name=""/>
        <dsp:cNvSpPr/>
      </dsp:nvSpPr>
      <dsp:spPr>
        <a:xfrm>
          <a:off x="602697" y="416587"/>
          <a:ext cx="8285797" cy="833607"/>
        </a:xfrm>
        <a:prstGeom prst="rect">
          <a:avLst/>
        </a:prstGeom>
        <a:gradFill rotWithShape="0">
          <a:gsLst>
            <a:gs pos="36000">
              <a:schemeClr val="accent1">
                <a:lumMod val="5000"/>
                <a:lumOff val="95000"/>
              </a:schemeClr>
            </a:gs>
            <a:gs pos="40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3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 dirty="0">
              <a:solidFill>
                <a:schemeClr val="tx1"/>
              </a:solidFill>
            </a:rPr>
            <a:t>  </a:t>
          </a:r>
          <a:r>
            <a:rPr lang="en-GB" sz="2500" kern="1200" dirty="0">
              <a:solidFill>
                <a:schemeClr val="tx1"/>
              </a:solidFill>
            </a:rPr>
            <a:t>Bristol </a:t>
          </a:r>
          <a:r>
            <a:rPr lang="tr-TR" sz="2500" kern="1200" dirty="0">
              <a:solidFill>
                <a:schemeClr val="tx1"/>
              </a:solidFill>
            </a:rPr>
            <a:t>Ü</a:t>
          </a:r>
          <a:r>
            <a:rPr lang="en-GB" sz="2500" kern="1200" dirty="0" err="1">
              <a:solidFill>
                <a:schemeClr val="tx1"/>
              </a:solidFill>
            </a:rPr>
            <a:t>niversitesi</a:t>
          </a:r>
          <a:r>
            <a:rPr lang="en-GB" sz="2500" kern="1200" dirty="0">
              <a:solidFill>
                <a:schemeClr val="tx1"/>
              </a:solidFill>
            </a:rPr>
            <a:t> MSc </a:t>
          </a:r>
          <a:r>
            <a:rPr lang="en-GB" sz="2500" kern="1200" dirty="0" err="1">
              <a:solidFill>
                <a:schemeClr val="tx1"/>
              </a:solidFill>
            </a:rPr>
            <a:t>klinik</a:t>
          </a:r>
          <a:r>
            <a:rPr lang="en-GB" sz="2500" kern="1200" dirty="0">
              <a:solidFill>
                <a:schemeClr val="tx1"/>
              </a:solidFill>
            </a:rPr>
            <a:t> perf</a:t>
          </a:r>
          <a:r>
            <a:rPr lang="tr-TR" sz="2500" kern="1200" dirty="0">
              <a:solidFill>
                <a:schemeClr val="tx1"/>
              </a:solidFill>
            </a:rPr>
            <a:t>ü</a:t>
          </a:r>
          <a:r>
            <a:rPr lang="en-GB" sz="2500" kern="1200" dirty="0" err="1">
              <a:solidFill>
                <a:schemeClr val="tx1"/>
              </a:solidFill>
            </a:rPr>
            <a:t>zyon</a:t>
          </a:r>
          <a:r>
            <a:rPr lang="en-GB" sz="2500" kern="1200" dirty="0">
              <a:solidFill>
                <a:schemeClr val="tx1"/>
              </a:solidFill>
            </a:rPr>
            <a:t> </a:t>
          </a:r>
          <a:r>
            <a:rPr lang="en-GB" sz="2500" kern="1200" dirty="0" err="1">
              <a:solidFill>
                <a:schemeClr val="tx1"/>
              </a:solidFill>
            </a:rPr>
            <a:t>bilimi</a:t>
          </a:r>
          <a:r>
            <a:rPr lang="en-GB" sz="2500" kern="1200" dirty="0">
              <a:solidFill>
                <a:schemeClr val="tx1"/>
              </a:solidFill>
            </a:rPr>
            <a:t> s</a:t>
          </a:r>
          <a:r>
            <a:rPr lang="tr-TR" sz="2500" kern="1200" dirty="0">
              <a:solidFill>
                <a:schemeClr val="tx1"/>
              </a:solidFill>
            </a:rPr>
            <a:t>ı</a:t>
          </a:r>
          <a:r>
            <a:rPr lang="en-GB" sz="2500" kern="1200" dirty="0" err="1">
              <a:solidFill>
                <a:schemeClr val="tx1"/>
              </a:solidFill>
            </a:rPr>
            <a:t>navlar</a:t>
          </a:r>
          <a:r>
            <a:rPr lang="tr-TR" sz="2500" kern="1200" dirty="0">
              <a:solidFill>
                <a:schemeClr val="tx1"/>
              </a:solidFill>
            </a:rPr>
            <a:t>ını</a:t>
          </a:r>
          <a:r>
            <a:rPr lang="en-GB" sz="2500" kern="1200" dirty="0">
              <a:solidFill>
                <a:schemeClr val="tx1"/>
              </a:solidFill>
            </a:rPr>
            <a:t> </a:t>
          </a:r>
          <a:r>
            <a:rPr lang="en-GB" sz="2500" kern="1200" dirty="0" err="1">
              <a:solidFill>
                <a:schemeClr val="tx1"/>
              </a:solidFill>
            </a:rPr>
            <a:t>ge</a:t>
          </a:r>
          <a:r>
            <a:rPr lang="tr-TR" sz="2500" kern="1200" dirty="0">
              <a:solidFill>
                <a:schemeClr val="tx1"/>
              </a:solidFill>
            </a:rPr>
            <a:t>ç</a:t>
          </a:r>
          <a:r>
            <a:rPr lang="en-GB" sz="2500" kern="1200" dirty="0" err="1">
              <a:solidFill>
                <a:schemeClr val="tx1"/>
              </a:solidFill>
            </a:rPr>
            <a:t>mek</a:t>
          </a:r>
          <a:endParaRPr lang="en-GB" sz="2500" kern="1200" dirty="0">
            <a:solidFill>
              <a:schemeClr val="tx1"/>
            </a:solidFill>
          </a:endParaRPr>
        </a:p>
      </dsp:txBody>
      <dsp:txXfrm>
        <a:off x="602697" y="416587"/>
        <a:ext cx="8285797" cy="833607"/>
      </dsp:txXfrm>
    </dsp:sp>
    <dsp:sp modelId="{52E7EA06-998D-4F25-A688-9EBEA595B251}">
      <dsp:nvSpPr>
        <dsp:cNvPr id="0" name=""/>
        <dsp:cNvSpPr/>
      </dsp:nvSpPr>
      <dsp:spPr>
        <a:xfrm>
          <a:off x="81692" y="312386"/>
          <a:ext cx="1042009" cy="1042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D5A38A-87F5-4DF4-9177-28CF6C5C1857}">
      <dsp:nvSpPr>
        <dsp:cNvPr id="0" name=""/>
        <dsp:cNvSpPr/>
      </dsp:nvSpPr>
      <dsp:spPr>
        <a:xfrm>
          <a:off x="1080623" y="1667215"/>
          <a:ext cx="7807870" cy="833607"/>
        </a:xfrm>
        <a:prstGeom prst="rect">
          <a:avLst/>
        </a:prstGeom>
        <a:gradFill rotWithShape="0">
          <a:gsLst>
            <a:gs pos="36000">
              <a:schemeClr val="accent1">
                <a:lumMod val="5000"/>
                <a:lumOff val="95000"/>
              </a:schemeClr>
            </a:gs>
            <a:gs pos="40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 dirty="0">
              <a:solidFill>
                <a:schemeClr val="tx1"/>
              </a:solidFill>
            </a:rPr>
            <a:t>  </a:t>
          </a:r>
          <a:r>
            <a:rPr lang="en-GB" sz="2500" kern="1200" dirty="0">
              <a:solidFill>
                <a:schemeClr val="tx1"/>
              </a:solidFill>
            </a:rPr>
            <a:t>S</a:t>
          </a:r>
          <a:r>
            <a:rPr lang="tr-TR" sz="2500" kern="1200" dirty="0">
              <a:solidFill>
                <a:schemeClr val="tx1"/>
              </a:solidFill>
            </a:rPr>
            <a:t>ü</a:t>
          </a:r>
          <a:r>
            <a:rPr lang="en-GB" sz="2500" kern="1200" dirty="0" err="1">
              <a:solidFill>
                <a:schemeClr val="tx1"/>
              </a:solidFill>
            </a:rPr>
            <a:t>pervisor</a:t>
          </a:r>
          <a:r>
            <a:rPr lang="en-GB" sz="2500" kern="1200" dirty="0">
              <a:solidFill>
                <a:schemeClr val="tx1"/>
              </a:solidFill>
            </a:rPr>
            <a:t> </a:t>
          </a:r>
          <a:r>
            <a:rPr lang="en-GB" sz="2500" kern="1200" dirty="0" err="1">
              <a:solidFill>
                <a:schemeClr val="tx1"/>
              </a:solidFill>
            </a:rPr>
            <a:t>ile</a:t>
          </a:r>
          <a:r>
            <a:rPr lang="en-GB" sz="2500" kern="1200" dirty="0">
              <a:solidFill>
                <a:schemeClr val="tx1"/>
              </a:solidFill>
            </a:rPr>
            <a:t> </a:t>
          </a:r>
          <a:r>
            <a:rPr lang="en-GB" sz="2500" kern="1200" dirty="0" err="1">
              <a:solidFill>
                <a:schemeClr val="tx1"/>
              </a:solidFill>
            </a:rPr>
            <a:t>birlikte</a:t>
          </a:r>
          <a:r>
            <a:rPr lang="en-GB" sz="2500" kern="1200" dirty="0">
              <a:solidFill>
                <a:schemeClr val="tx1"/>
              </a:solidFill>
            </a:rPr>
            <a:t> 150 </a:t>
          </a:r>
          <a:r>
            <a:rPr lang="en-GB" sz="2500" kern="1200" dirty="0" err="1">
              <a:solidFill>
                <a:schemeClr val="tx1"/>
              </a:solidFill>
            </a:rPr>
            <a:t>vaka</a:t>
          </a:r>
          <a:endParaRPr lang="en-GB" sz="2500" kern="1200" dirty="0">
            <a:solidFill>
              <a:schemeClr val="tx1"/>
            </a:solidFill>
          </a:endParaRPr>
        </a:p>
      </dsp:txBody>
      <dsp:txXfrm>
        <a:off x="1080623" y="1667215"/>
        <a:ext cx="7807870" cy="833607"/>
      </dsp:txXfrm>
    </dsp:sp>
    <dsp:sp modelId="{7825F1E4-EE92-4F2D-92C3-631CBE512C5A}">
      <dsp:nvSpPr>
        <dsp:cNvPr id="0" name=""/>
        <dsp:cNvSpPr/>
      </dsp:nvSpPr>
      <dsp:spPr>
        <a:xfrm>
          <a:off x="559618" y="1563014"/>
          <a:ext cx="1042009" cy="1042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7C824D-ABE4-45C0-B794-84EFCE117FF7}">
      <dsp:nvSpPr>
        <dsp:cNvPr id="0" name=""/>
        <dsp:cNvSpPr/>
      </dsp:nvSpPr>
      <dsp:spPr>
        <a:xfrm>
          <a:off x="1065007" y="2851309"/>
          <a:ext cx="7839102" cy="966676"/>
        </a:xfrm>
        <a:prstGeom prst="rect">
          <a:avLst/>
        </a:prstGeom>
        <a:gradFill rotWithShape="0">
          <a:gsLst>
            <a:gs pos="2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 dirty="0">
              <a:solidFill>
                <a:schemeClr val="tx1"/>
              </a:solidFill>
            </a:rPr>
            <a:t>   </a:t>
          </a:r>
          <a:r>
            <a:rPr lang="en-GB" sz="2500" kern="1200" dirty="0">
              <a:solidFill>
                <a:schemeClr val="tx1"/>
              </a:solidFill>
            </a:rPr>
            <a:t>SCPS s</a:t>
          </a:r>
          <a:r>
            <a:rPr lang="tr-TR" sz="2500" kern="1200" dirty="0">
              <a:solidFill>
                <a:schemeClr val="tx1"/>
              </a:solidFill>
            </a:rPr>
            <a:t>ı</a:t>
          </a:r>
          <a:r>
            <a:rPr lang="en-GB" sz="2500" kern="1200" dirty="0">
              <a:solidFill>
                <a:schemeClr val="tx1"/>
              </a:solidFill>
            </a:rPr>
            <a:t>nav</a:t>
          </a:r>
          <a:r>
            <a:rPr lang="tr-TR" sz="2500" kern="1200" dirty="0">
              <a:solidFill>
                <a:schemeClr val="tx1"/>
              </a:solidFill>
            </a:rPr>
            <a:t>ı</a:t>
          </a:r>
          <a:r>
            <a:rPr lang="en-GB" sz="2500" kern="1200" dirty="0">
              <a:solidFill>
                <a:schemeClr val="tx1"/>
              </a:solidFill>
            </a:rPr>
            <a:t> (</a:t>
          </a:r>
          <a:r>
            <a:rPr lang="en-GB" sz="2500" kern="1200" dirty="0" err="1">
              <a:solidFill>
                <a:schemeClr val="tx1"/>
              </a:solidFill>
            </a:rPr>
            <a:t>uygulama</a:t>
          </a:r>
          <a:r>
            <a:rPr lang="tr-TR" sz="2500" kern="1200" dirty="0">
              <a:solidFill>
                <a:schemeClr val="tx1"/>
              </a:solidFill>
            </a:rPr>
            <a:t> ve sözlü</a:t>
          </a:r>
          <a:r>
            <a:rPr lang="en-GB" sz="2500" kern="1200" dirty="0">
              <a:solidFill>
                <a:schemeClr val="tx1"/>
              </a:solidFill>
            </a:rPr>
            <a:t>)</a:t>
          </a:r>
        </a:p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/>
              </a:solidFill>
            </a:rPr>
            <a:t>(</a:t>
          </a:r>
          <a:r>
            <a:rPr lang="en-GB" sz="1200" kern="1200" dirty="0">
              <a:solidFill>
                <a:schemeClr val="tx1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rPr>
            <a:t>Society of Clinical Perfusion Scientist)</a:t>
          </a:r>
          <a:endParaRPr lang="en-GB" sz="2500" kern="1200" dirty="0">
            <a:solidFill>
              <a:schemeClr val="tx1"/>
            </a:solidFill>
          </a:endParaRPr>
        </a:p>
      </dsp:txBody>
      <dsp:txXfrm>
        <a:off x="1065007" y="2851309"/>
        <a:ext cx="7839102" cy="966676"/>
      </dsp:txXfrm>
    </dsp:sp>
    <dsp:sp modelId="{C3065061-8DE8-4A88-9C4E-15F4F644E961}">
      <dsp:nvSpPr>
        <dsp:cNvPr id="0" name=""/>
        <dsp:cNvSpPr/>
      </dsp:nvSpPr>
      <dsp:spPr>
        <a:xfrm>
          <a:off x="559618" y="2813642"/>
          <a:ext cx="1042009" cy="1042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9D7552-A551-4CBE-A468-930F45C0DCFE}">
      <dsp:nvSpPr>
        <dsp:cNvPr id="0" name=""/>
        <dsp:cNvSpPr/>
      </dsp:nvSpPr>
      <dsp:spPr>
        <a:xfrm>
          <a:off x="631200" y="4129967"/>
          <a:ext cx="8285797" cy="833607"/>
        </a:xfrm>
        <a:prstGeom prst="rect">
          <a:avLst/>
        </a:prstGeom>
        <a:gradFill rotWithShape="0">
          <a:gsLst>
            <a:gs pos="36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>
              <a:solidFill>
                <a:schemeClr val="tx1"/>
              </a:solidFill>
            </a:rPr>
            <a:t>   </a:t>
          </a:r>
          <a:r>
            <a:rPr lang="en-GB" sz="2100" kern="1200" dirty="0">
              <a:solidFill>
                <a:schemeClr val="tx1"/>
              </a:solidFill>
            </a:rPr>
            <a:t>CCPS kay</a:t>
          </a:r>
          <a:r>
            <a:rPr lang="tr-TR" sz="2100" kern="1200" dirty="0">
              <a:solidFill>
                <a:schemeClr val="tx1"/>
              </a:solidFill>
            </a:rPr>
            <a:t>ı</a:t>
          </a:r>
          <a:r>
            <a:rPr lang="en-GB" sz="2100" kern="1200" dirty="0">
              <a:solidFill>
                <a:schemeClr val="tx1"/>
              </a:solidFill>
            </a:rPr>
            <a:t>t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/>
              </a:solidFill>
            </a:rPr>
            <a:t>(College of Clinical Perfusion Science)</a:t>
          </a:r>
        </a:p>
      </dsp:txBody>
      <dsp:txXfrm>
        <a:off x="631200" y="4129967"/>
        <a:ext cx="8285797" cy="833607"/>
      </dsp:txXfrm>
    </dsp:sp>
    <dsp:sp modelId="{A77CEC07-83B8-4DEE-863E-208BC4B08EC5}">
      <dsp:nvSpPr>
        <dsp:cNvPr id="0" name=""/>
        <dsp:cNvSpPr/>
      </dsp:nvSpPr>
      <dsp:spPr>
        <a:xfrm>
          <a:off x="81692" y="4064271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l="-3000" r="-3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B8CCF4-C198-4920-9118-EFA4ADC43D62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4A45EA-869D-47C3-8D78-06643F8C37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7421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ps.org.uk/pdfs/GuidetoGoodPractice.pdf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4A45EA-869D-47C3-8D78-06643F8C371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6612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hlinkClick r:id="rId3"/>
              </a:rPr>
              <a:t>https://www.scps.org.uk/pdfs/GuidetoGoodPractice.pdf</a:t>
            </a:r>
            <a:endParaRPr lang="en-GB" dirty="0"/>
          </a:p>
          <a:p>
            <a:r>
              <a:rPr lang="en-GB" dirty="0"/>
              <a:t>the Society of Clinical Perfusion Scientists of Great Britain and Ireland</a:t>
            </a:r>
          </a:p>
          <a:p>
            <a:r>
              <a:rPr lang="en-GB" dirty="0"/>
              <a:t>the Society for Cardiothoracic Surgery in Great Britain and Ireland and</a:t>
            </a:r>
          </a:p>
          <a:p>
            <a:r>
              <a:rPr lang="en-GB" dirty="0"/>
              <a:t> the Association of Cardiothoracic Anaesthetists.</a:t>
            </a:r>
          </a:p>
          <a:p>
            <a:r>
              <a:rPr lang="en-GB" dirty="0"/>
              <a:t>safe administration of fluids and drugs associated with heart-lung bypass.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3C63A3-3225-4DE4-A8B8-1A4ABF638AB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74093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3C63A3-3225-4DE4-A8B8-1A4ABF638AB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54390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June 2008 the World Health Organisation launched its Safe Surgery Save Lives initiative,</a:t>
            </a:r>
            <a:r>
              <a:rPr lang="tr-TR" dirty="0"/>
              <a:t> </a:t>
            </a:r>
            <a:r>
              <a:rPr lang="en-GB" dirty="0"/>
              <a:t>23 which has introduced a new safety checklist for surgical teams, to reduce surgical errors and improve patient safety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3C63A3-3225-4DE4-A8B8-1A4ABF638AB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55951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Hastanın kişisel bilgileri, yaılacak amelıyatö cerrahi ekip, amelyathane, kullanılan pompa ve dğer aletler, ilaç ve prime sıvısı formu. check listesi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3C63A3-3225-4DE4-A8B8-1A4ABF638AB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43754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4A45EA-869D-47C3-8D78-06643F8C3713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6209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4A45EA-869D-47C3-8D78-06643F8C3713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3134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2 </a:t>
            </a:r>
            <a:r>
              <a:rPr lang="en-GB" dirty="0" err="1"/>
              <a:t>bu</a:t>
            </a:r>
            <a:r>
              <a:rPr lang="en-GB" dirty="0"/>
              <a:t> </a:t>
            </a:r>
            <a:r>
              <a:rPr lang="en-GB" dirty="0" err="1"/>
              <a:t>kurallar</a:t>
            </a:r>
            <a:r>
              <a:rPr lang="en-GB" dirty="0"/>
              <a:t> </a:t>
            </a:r>
            <a:r>
              <a:rPr lang="en-GB" dirty="0" err="1"/>
              <a:t>hastaya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iyi</a:t>
            </a:r>
            <a:r>
              <a:rPr lang="en-GB" dirty="0"/>
              <a:t> </a:t>
            </a:r>
            <a:r>
              <a:rPr lang="en-GB" dirty="0" err="1"/>
              <a:t>yontemin</a:t>
            </a:r>
            <a:r>
              <a:rPr lang="en-GB" dirty="0"/>
              <a:t> </a:t>
            </a:r>
            <a:r>
              <a:rPr lang="en-GB" dirty="0" err="1"/>
              <a:t>urgulanmasi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olabilecek</a:t>
            </a:r>
            <a:r>
              <a:rPr lang="en-GB" dirty="0"/>
              <a:t> </a:t>
            </a:r>
            <a:r>
              <a:rPr lang="en-GB" dirty="0" err="1"/>
              <a:t>hata</a:t>
            </a:r>
            <a:r>
              <a:rPr lang="en-GB" dirty="0"/>
              <a:t> </a:t>
            </a:r>
            <a:r>
              <a:rPr lang="en-GB" dirty="0" err="1"/>
              <a:t>riskin</a:t>
            </a:r>
            <a:r>
              <a:rPr lang="en-GB" dirty="0"/>
              <a:t> </a:t>
            </a:r>
            <a:r>
              <a:rPr lang="en-GB" dirty="0" err="1"/>
              <a:t>minimuma</a:t>
            </a:r>
            <a:r>
              <a:rPr lang="en-GB" dirty="0"/>
              <a:t> </a:t>
            </a:r>
            <a:r>
              <a:rPr lang="en-GB" dirty="0" err="1"/>
              <a:t>indirmek</a:t>
            </a:r>
            <a:r>
              <a:rPr lang="en-GB" dirty="0"/>
              <a:t> </a:t>
            </a:r>
            <a:r>
              <a:rPr lang="en-GB" dirty="0" err="1"/>
              <a:t>amaciyla</a:t>
            </a:r>
            <a:r>
              <a:rPr lang="en-GB" dirty="0"/>
              <a:t> </a:t>
            </a:r>
            <a:r>
              <a:rPr lang="en-GB" dirty="0" err="1"/>
              <a:t>dernegin</a:t>
            </a:r>
            <a:r>
              <a:rPr lang="en-GB" dirty="0"/>
              <a:t> </a:t>
            </a:r>
            <a:r>
              <a:rPr lang="en-GB" dirty="0" err="1"/>
              <a:t>kurallari</a:t>
            </a:r>
            <a:r>
              <a:rPr lang="en-GB" dirty="0"/>
              <a:t> </a:t>
            </a:r>
            <a:r>
              <a:rPr lang="en-GB" dirty="0" err="1"/>
              <a:t>goze</a:t>
            </a:r>
            <a:r>
              <a:rPr lang="en-GB" dirty="0"/>
              <a:t> </a:t>
            </a:r>
            <a:r>
              <a:rPr lang="en-GB" dirty="0" err="1"/>
              <a:t>alinarak</a:t>
            </a:r>
            <a:r>
              <a:rPr lang="en-GB" dirty="0"/>
              <a:t> </a:t>
            </a:r>
            <a:r>
              <a:rPr lang="en-GB" dirty="0" err="1"/>
              <a:t>hazilnmalidir</a:t>
            </a:r>
            <a:endParaRPr lang="en-GB" dirty="0"/>
          </a:p>
          <a:p>
            <a:r>
              <a:rPr lang="en-GB" dirty="0" err="1"/>
              <a:t>Hata</a:t>
            </a:r>
            <a:r>
              <a:rPr lang="en-GB" dirty="0"/>
              <a:t> </a:t>
            </a:r>
            <a:r>
              <a:rPr lang="en-GB" dirty="0" err="1"/>
              <a:t>olustugunda</a:t>
            </a:r>
            <a:r>
              <a:rPr lang="en-GB" dirty="0"/>
              <a:t> </a:t>
            </a:r>
            <a:r>
              <a:rPr lang="en-GB" dirty="0" err="1"/>
              <a:t>rapor</a:t>
            </a:r>
            <a:r>
              <a:rPr lang="en-GB" dirty="0"/>
              <a:t> </a:t>
            </a:r>
            <a:r>
              <a:rPr lang="en-GB" dirty="0" err="1"/>
              <a:t>tutulmali</a:t>
            </a:r>
            <a:r>
              <a:rPr lang="en-GB" dirty="0"/>
              <a:t>, local </a:t>
            </a:r>
            <a:r>
              <a:rPr lang="en-GB" dirty="0" err="1"/>
              <a:t>komite</a:t>
            </a:r>
            <a:r>
              <a:rPr lang="en-GB" dirty="0"/>
              <a:t>, </a:t>
            </a:r>
            <a:r>
              <a:rPr lang="en-GB" dirty="0" err="1"/>
              <a:t>dernek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ulusal</a:t>
            </a:r>
            <a:r>
              <a:rPr lang="en-GB" dirty="0"/>
              <a:t> hasta </a:t>
            </a:r>
            <a:r>
              <a:rPr lang="en-GB" dirty="0" err="1"/>
              <a:t>emniyet</a:t>
            </a:r>
            <a:r>
              <a:rPr lang="en-GB" dirty="0"/>
              <a:t> </a:t>
            </a:r>
            <a:r>
              <a:rPr lang="en-GB" dirty="0" err="1"/>
              <a:t>komitesi</a:t>
            </a:r>
            <a:r>
              <a:rPr lang="en-GB" dirty="0"/>
              <a:t> </a:t>
            </a:r>
            <a:r>
              <a:rPr lang="en-GB" dirty="0" err="1"/>
              <a:t>haberdar</a:t>
            </a:r>
            <a:r>
              <a:rPr lang="en-GB" dirty="0"/>
              <a:t> </a:t>
            </a:r>
            <a:r>
              <a:rPr lang="en-GB" dirty="0" err="1"/>
              <a:t>edilmeli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3C63A3-3225-4DE4-A8B8-1A4ABF638AB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80586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Her sene gözden geçirilip gerektiğinde değişlikler yapılmalı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3C63A3-3225-4DE4-A8B8-1A4ABF638AB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08164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4A45EA-869D-47C3-8D78-06643F8C3713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71214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4A45EA-869D-47C3-8D78-06643F8C3713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5747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3C63A3-3225-4DE4-A8B8-1A4ABF638AB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85605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4A45EA-869D-47C3-8D78-06643F8C3713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24338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ı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3C63A3-3225-4DE4-A8B8-1A4ABF638AB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83684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4A45EA-869D-47C3-8D78-06643F8C3713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35997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Her </a:t>
            </a:r>
            <a:r>
              <a:rPr lang="en-GB" dirty="0" err="1"/>
              <a:t>yil</a:t>
            </a:r>
            <a:r>
              <a:rPr lang="en-GB" dirty="0"/>
              <a:t> Yang</a:t>
            </a:r>
            <a:r>
              <a:rPr lang="tr-TR" dirty="0"/>
              <a:t>ı</a:t>
            </a:r>
            <a:r>
              <a:rPr lang="en-GB" dirty="0"/>
              <a:t>n, </a:t>
            </a:r>
            <a:r>
              <a:rPr lang="tr-TR" dirty="0"/>
              <a:t>İ</a:t>
            </a:r>
            <a:r>
              <a:rPr lang="en-GB" dirty="0" err="1"/>
              <a:t>nfeksiyon</a:t>
            </a:r>
            <a:r>
              <a:rPr lang="en-GB" dirty="0"/>
              <a:t> </a:t>
            </a:r>
            <a:r>
              <a:rPr lang="en-GB" dirty="0" err="1"/>
              <a:t>Kontrol</a:t>
            </a:r>
            <a:r>
              <a:rPr lang="en-GB" dirty="0"/>
              <a:t>, PDR</a:t>
            </a:r>
          </a:p>
          <a:p>
            <a:r>
              <a:rPr lang="en-GB" dirty="0"/>
              <a:t>3 </a:t>
            </a:r>
            <a:r>
              <a:rPr lang="en-GB" dirty="0" err="1"/>
              <a:t>yi</a:t>
            </a:r>
            <a:r>
              <a:rPr lang="tr-TR" dirty="0"/>
              <a:t>ı</a:t>
            </a:r>
            <a:r>
              <a:rPr lang="en-GB" dirty="0"/>
              <a:t>da </a:t>
            </a:r>
            <a:r>
              <a:rPr lang="en-GB" dirty="0" err="1"/>
              <a:t>bir</a:t>
            </a:r>
            <a:r>
              <a:rPr lang="en-GB" dirty="0"/>
              <a:t>…</a:t>
            </a:r>
            <a:r>
              <a:rPr lang="en-GB" dirty="0" err="1"/>
              <a:t>Terorizmin</a:t>
            </a:r>
            <a:r>
              <a:rPr lang="en-GB" dirty="0"/>
              <a:t> </a:t>
            </a:r>
            <a:r>
              <a:rPr lang="en-GB" dirty="0" err="1"/>
              <a:t>engellenmesi</a:t>
            </a:r>
            <a:r>
              <a:rPr lang="en-GB" dirty="0"/>
              <a:t>, </a:t>
            </a:r>
            <a:r>
              <a:rPr lang="tr-TR" dirty="0"/>
              <a:t>çoc</a:t>
            </a:r>
            <a:r>
              <a:rPr lang="en-GB" dirty="0" err="1"/>
              <a:t>uklarin</a:t>
            </a:r>
            <a:r>
              <a:rPr lang="en-GB" dirty="0"/>
              <a:t> </a:t>
            </a:r>
            <a:r>
              <a:rPr lang="en-GB" dirty="0" err="1"/>
              <a:t>korunmasi</a:t>
            </a:r>
            <a:r>
              <a:rPr lang="en-GB" dirty="0"/>
              <a:t>, </a:t>
            </a:r>
            <a:r>
              <a:rPr lang="en-GB" dirty="0" err="1"/>
              <a:t>ya</a:t>
            </a:r>
            <a:r>
              <a:rPr lang="tr-TR" dirty="0"/>
              <a:t>ş</a:t>
            </a:r>
            <a:r>
              <a:rPr lang="en-GB" dirty="0" err="1"/>
              <a:t>lilarin</a:t>
            </a:r>
            <a:r>
              <a:rPr lang="en-GB" dirty="0"/>
              <a:t> </a:t>
            </a:r>
            <a:r>
              <a:rPr lang="en-GB" dirty="0" err="1"/>
              <a:t>korunmasi</a:t>
            </a:r>
            <a:endParaRPr lang="en-GB" dirty="0"/>
          </a:p>
          <a:p>
            <a:r>
              <a:rPr lang="en-GB" dirty="0"/>
              <a:t>1 </a:t>
            </a:r>
            <a:r>
              <a:rPr lang="en-GB" dirty="0" err="1"/>
              <a:t>defa</a:t>
            </a:r>
            <a:r>
              <a:rPr lang="en-GB" dirty="0"/>
              <a:t> …E</a:t>
            </a:r>
            <a:r>
              <a:rPr lang="tr-TR" dirty="0"/>
              <a:t>ş</a:t>
            </a:r>
            <a:r>
              <a:rPr lang="en-GB" dirty="0" err="1"/>
              <a:t>itlik</a:t>
            </a:r>
            <a:r>
              <a:rPr lang="en-GB" dirty="0"/>
              <a:t>, </a:t>
            </a:r>
            <a:r>
              <a:rPr lang="en-GB" dirty="0" err="1"/>
              <a:t>insan</a:t>
            </a:r>
            <a:r>
              <a:rPr lang="en-GB" dirty="0"/>
              <a:t> </a:t>
            </a:r>
            <a:r>
              <a:rPr lang="en-GB" dirty="0" err="1"/>
              <a:t>haklari</a:t>
            </a:r>
            <a:r>
              <a:rPr lang="en-GB" dirty="0"/>
              <a:t>, </a:t>
            </a:r>
            <a:r>
              <a:rPr lang="en-GB" dirty="0" err="1"/>
              <a:t>i</a:t>
            </a:r>
            <a:r>
              <a:rPr lang="tr-TR" dirty="0"/>
              <a:t>ş</a:t>
            </a:r>
            <a:r>
              <a:rPr lang="en-GB" dirty="0" err="1"/>
              <a:t>yerinde</a:t>
            </a:r>
            <a:r>
              <a:rPr lang="en-GB" dirty="0"/>
              <a:t> </a:t>
            </a:r>
            <a:r>
              <a:rPr lang="en-GB" dirty="0" err="1"/>
              <a:t>emniyet</a:t>
            </a:r>
            <a:r>
              <a:rPr lang="en-GB" dirty="0"/>
              <a:t>, </a:t>
            </a:r>
            <a:r>
              <a:rPr lang="en-GB" dirty="0" err="1"/>
              <a:t>kazalardan</a:t>
            </a:r>
            <a:r>
              <a:rPr lang="en-GB" dirty="0"/>
              <a:t> </a:t>
            </a:r>
            <a:r>
              <a:rPr lang="en-GB" dirty="0" err="1"/>
              <a:t>korunma</a:t>
            </a:r>
            <a:r>
              <a:rPr lang="en-GB" dirty="0"/>
              <a:t>, </a:t>
            </a:r>
            <a:r>
              <a:rPr lang="en-GB" dirty="0" err="1"/>
              <a:t>sa</a:t>
            </a:r>
            <a:r>
              <a:rPr lang="tr-TR" dirty="0"/>
              <a:t>ğ</a:t>
            </a:r>
            <a:r>
              <a:rPr lang="en-GB" dirty="0"/>
              <a:t>l</a:t>
            </a:r>
            <a:r>
              <a:rPr lang="tr-TR" dirty="0"/>
              <a:t>ığı</a:t>
            </a:r>
            <a:r>
              <a:rPr lang="en-GB" dirty="0"/>
              <a:t>n </a:t>
            </a:r>
            <a:r>
              <a:rPr lang="en-GB" dirty="0" err="1"/>
              <a:t>korunmasi</a:t>
            </a:r>
            <a:r>
              <a:rPr lang="en-GB" dirty="0"/>
              <a:t>, </a:t>
            </a:r>
            <a:r>
              <a:rPr lang="tr-TR" dirty="0"/>
              <a:t>Kan </a:t>
            </a:r>
            <a:r>
              <a:rPr lang="en-GB" dirty="0" err="1"/>
              <a:t>Tranf</a:t>
            </a:r>
            <a:r>
              <a:rPr lang="tr-TR" dirty="0"/>
              <a:t>ü</a:t>
            </a:r>
            <a:r>
              <a:rPr lang="en-GB" dirty="0" err="1"/>
              <a:t>zyon</a:t>
            </a:r>
            <a:r>
              <a:rPr lang="tr-TR" dirty="0"/>
              <a:t>u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4A45EA-869D-47C3-8D78-06643F8C3713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40693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4A45EA-869D-47C3-8D78-06643F8C3713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1279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4A45EA-869D-47C3-8D78-06643F8C3713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06886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4A45EA-869D-47C3-8D78-06643F8C3713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3649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4A45EA-869D-47C3-8D78-06643F8C3713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60099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3C63A3-3225-4DE4-A8B8-1A4ABF638AB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6664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3C63A3-3225-4DE4-A8B8-1A4ABF638AB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9804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3C63A3-3225-4DE4-A8B8-1A4ABF638AB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99734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3C63A3-3225-4DE4-A8B8-1A4ABF638AB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1943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3C63A3-3225-4DE4-A8B8-1A4ABF638AB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04868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3C63A3-3225-4DE4-A8B8-1A4ABF638AB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12156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3C63A3-3225-4DE4-A8B8-1A4ABF638AB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91285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3C63A3-3225-4DE4-A8B8-1A4ABF638AB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0846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15AFB-D162-4072-83C7-8C1C348F17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362DD9-0ACC-495E-9620-63DA59B7C9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3AC2AF-48EF-4363-BDBD-DFBD95F84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27358-DD44-4BA7-B631-AE4E84BBF4AB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8F71B7-3412-4062-BEF3-69B66D0EE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20839-FC4C-4D9F-9F54-120E738B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69783-8B36-47A5-9299-5331C4B3A7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6603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615BE-9A12-4C13-9AC9-9223E19C9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7B617D-F38C-43E9-9975-506A8D6615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7F563A-FFD0-4F05-8095-999F7FFA9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27358-DD44-4BA7-B631-AE4E84BBF4AB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F12DB4-3BB4-4F29-90C4-8AD93EE80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F8E66-C82D-4AF2-81AA-1B150BFA5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69783-8B36-47A5-9299-5331C4B3A7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627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56A018-CBED-4516-99CC-061866A81C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2C109B-5A6E-475A-94FD-321CD958B9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653C38-6B73-425D-9992-D12FA5FB0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27358-DD44-4BA7-B631-AE4E84BBF4AB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0BF95-DA6B-4C7B-8208-8652073A5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A79C5F-1874-48D7-A6A9-5B6261D29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69783-8B36-47A5-9299-5331C4B3A7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9943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03B-F9CB-49A0-803C-6A3EE8DEFECC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CC6F5535-8A0C-4830-BC2C-C7D16E7C0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081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03B-F9CB-49A0-803C-6A3EE8DEFECC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CC6F5535-8A0C-4830-BC2C-C7D16E7C0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08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03B-F9CB-49A0-803C-6A3EE8DEFECC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F5535-8A0C-4830-BC2C-C7D16E7C06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152439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03B-F9CB-49A0-803C-6A3EE8DEFECC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F5535-8A0C-4830-BC2C-C7D16E7C0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2233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03B-F9CB-49A0-803C-6A3EE8DEFECC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CC6F5535-8A0C-4830-BC2C-C7D16E7C066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</p:spTree>
    <p:extLst>
      <p:ext uri="{BB962C8B-B14F-4D97-AF65-F5344CB8AC3E}">
        <p14:creationId xmlns:p14="http://schemas.microsoft.com/office/powerpoint/2010/main" val="5896068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03B-F9CB-49A0-803C-6A3EE8DEFECC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F5535-8A0C-4830-BC2C-C7D16E7C0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9193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03B-F9CB-49A0-803C-6A3EE8DEFECC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F5535-8A0C-4830-BC2C-C7D16E7C0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532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03B-F9CB-49A0-803C-6A3EE8DEFECC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F5535-8A0C-4830-BC2C-C7D16E7C0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843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2D74A-667C-4C81-A740-B81DA5D84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4CAB1-7536-4946-B63F-7BA0B9E9CE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02D64F-F2F4-4E79-AC0B-836786040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27358-DD44-4BA7-B631-AE4E84BBF4AB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B3A42F-6FAE-47B8-95A0-01FD1BF33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6FAF7D-8BEC-4481-9BA6-18147C8A1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69783-8B36-47A5-9299-5331C4B3A7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75121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03B-F9CB-49A0-803C-6A3EE8DEFECC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F5535-8A0C-4830-BC2C-C7D16E7C066F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78941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03B-F9CB-49A0-803C-6A3EE8DEFECC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F5535-8A0C-4830-BC2C-C7D16E7C0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9897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03B-F9CB-49A0-803C-6A3EE8DEFECC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F5535-8A0C-4830-BC2C-C7D16E7C0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044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814E5-FFEC-4243-811B-0CFAD1022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29BFDB-87DD-40B8-ACED-62146D3F7B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550FB7-9067-4F29-8357-7648518FD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27358-DD44-4BA7-B631-AE4E84BBF4AB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7C06DC-0A4B-47F7-B85C-4EE2CE5F5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000C5-C2BF-4F80-A6F7-89F1B027C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69783-8B36-47A5-9299-5331C4B3A7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52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87642-3059-4EF6-AFAF-4B794C5D1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50CBC5-E216-4D77-BBB2-201725F3B5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E60026-B365-44B7-A124-B62613B6E7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BC7B01-895E-4C7C-8A84-356EAB70A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27358-DD44-4BA7-B631-AE4E84BBF4AB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B3786F-BE6A-4003-97A5-6DC4C7276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A01C80-92B7-424E-AA93-DA4EC5517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69783-8B36-47A5-9299-5331C4B3A7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874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4AF7D-19F7-426E-9337-AB75A27FA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416ECC-907F-4DDD-8321-7857FF5183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32C66E-8AAB-4628-937C-E3CF52C780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3DBFAA-D5EB-4DDC-BC99-0AFF34D8A9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19AB33-387C-4403-B50A-7BDDADD716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ACED5F-D4C7-4625-A911-E1612C527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27358-DD44-4BA7-B631-AE4E84BBF4AB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3880B2-4E5F-425F-A2A3-AEFB5515E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6333D5-F665-4866-B49C-0DA255962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69783-8B36-47A5-9299-5331C4B3A7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4618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AC88D-8002-495E-BBED-D9C145439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EEA7E7-0A77-4511-85DB-21A0B6911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27358-DD44-4BA7-B631-AE4E84BBF4AB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2DA20F-8983-4C94-8E6B-72812C87A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46E83F-0D0C-426E-9402-78CCFD37A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69783-8B36-47A5-9299-5331C4B3A7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0096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5DB712-DB67-416D-BEBC-799995CD8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27358-DD44-4BA7-B631-AE4E84BBF4AB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CC3EA0-A956-419D-AFE5-92646600D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90FB1B-DFFA-44CB-9645-C03F57252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69783-8B36-47A5-9299-5331C4B3A7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083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569FF-D3B9-4156-944D-E92251786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653219-F1AB-499C-B571-FBDCD826C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3142A4-B2A0-46F2-A2DB-B2D556EB97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C88D76-CBCA-4E78-9CDE-3B758CC17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27358-DD44-4BA7-B631-AE4E84BBF4AB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194AF1-73A8-4ABA-9DF8-0F97EA0FD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64FF37-594E-4C20-83A3-138B9E213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69783-8B36-47A5-9299-5331C4B3A7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4281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1F540-8A3A-4890-A80D-EBCC1C4F5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58D021-7EDA-4670-B0C3-B3CB829BA0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455FC4-828A-4C15-BB72-D9C3F117E3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58BCB4-0B7B-498F-A653-449CEC008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27358-DD44-4BA7-B631-AE4E84BBF4AB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A32780-789A-42E5-BECA-1CF58D2D0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6C08D1-C4DD-47C7-A151-86CF946E2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69783-8B36-47A5-9299-5331C4B3A7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695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29FA31-B274-4B9F-BEE1-F0DEEC53A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3D09E1-F07D-40A0-897A-4E8C0F2F7B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177517-7C75-453A-AD38-2B9C13D2BE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B27358-DD44-4BA7-B631-AE4E84BBF4AB}" type="datetimeFigureOut">
              <a:rPr lang="en-GB" smtClean="0"/>
              <a:t>03/11/2021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5E13BA-C274-4EF2-BA87-551C1D99E3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9D1780-C9DC-497D-A30B-B10C2845F5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69783-8B36-47A5-9299-5331C4B3A7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7014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006C03B-F9CB-49A0-803C-6A3EE8DEFECC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C6F5535-8A0C-4830-BC2C-C7D16E7C066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</p:spTree>
    <p:extLst>
      <p:ext uri="{BB962C8B-B14F-4D97-AF65-F5344CB8AC3E}">
        <p14:creationId xmlns:p14="http://schemas.microsoft.com/office/powerpoint/2010/main" val="1177996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7" Type="http://schemas.openxmlformats.org/officeDocument/2006/relationships/image" Target="../media/image29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1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11.jp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slide" Target="slide2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3" Type="http://schemas.openxmlformats.org/officeDocument/2006/relationships/image" Target="../media/image11.jp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Relationship Id="rId9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1.jp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5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slide" Target="slide25.xml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11.jpg"/><Relationship Id="rId7" Type="http://schemas.openxmlformats.org/officeDocument/2006/relationships/slide" Target="slide2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slide" Target="slide29.xml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1.jpg"/><Relationship Id="rId7" Type="http://schemas.openxmlformats.org/officeDocument/2006/relationships/diagramColors" Target="../diagrams/colors1.xml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slide" Target="slide22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19.svg"/><Relationship Id="rId4" Type="http://schemas.openxmlformats.org/officeDocument/2006/relationships/diagramData" Target="../diagrams/data1.xml"/><Relationship Id="rId9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57.svg"/><Relationship Id="rId3" Type="http://schemas.openxmlformats.org/officeDocument/2006/relationships/image" Target="../media/image11.jpg"/><Relationship Id="rId7" Type="http://schemas.openxmlformats.org/officeDocument/2006/relationships/diagramColors" Target="../diagrams/colors2.xml"/><Relationship Id="rId12" Type="http://schemas.openxmlformats.org/officeDocument/2006/relationships/image" Target="../media/image5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54.svg"/><Relationship Id="rId5" Type="http://schemas.openxmlformats.org/officeDocument/2006/relationships/diagramLayout" Target="../diagrams/layout2.xml"/><Relationship Id="rId10" Type="http://schemas.openxmlformats.org/officeDocument/2006/relationships/image" Target="../media/image53.png"/><Relationship Id="rId4" Type="http://schemas.openxmlformats.org/officeDocument/2006/relationships/diagramData" Target="../diagrams/data2.xml"/><Relationship Id="rId9" Type="http://schemas.openxmlformats.org/officeDocument/2006/relationships/slide" Target="slide17.xml"/><Relationship Id="rId14" Type="http://schemas.openxmlformats.org/officeDocument/2006/relationships/image" Target="../media/image5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1.jpe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euroelso.net/" TargetMode="External"/><Relationship Id="rId4" Type="http://schemas.openxmlformats.org/officeDocument/2006/relationships/image" Target="../media/image63.jp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13" Type="http://schemas.openxmlformats.org/officeDocument/2006/relationships/image" Target="../media/image72.png"/><Relationship Id="rId18" Type="http://schemas.openxmlformats.org/officeDocument/2006/relationships/hyperlink" Target="https://www.vicious1.com/forum/topic/on-call-sign/" TargetMode="External"/><Relationship Id="rId3" Type="http://schemas.openxmlformats.org/officeDocument/2006/relationships/image" Target="../media/image11.jpg"/><Relationship Id="rId7" Type="http://schemas.openxmlformats.org/officeDocument/2006/relationships/diagramColors" Target="../diagrams/colors4.xml"/><Relationship Id="rId12" Type="http://schemas.openxmlformats.org/officeDocument/2006/relationships/hyperlink" Target="http://www.peakpx.com/607925/3-person-silhouette" TargetMode="External"/><Relationship Id="rId17" Type="http://schemas.openxmlformats.org/officeDocument/2006/relationships/image" Target="../media/image74.jpeg"/><Relationship Id="rId2" Type="http://schemas.openxmlformats.org/officeDocument/2006/relationships/notesSlide" Target="../notesSlides/notesSlide24.xml"/><Relationship Id="rId16" Type="http://schemas.openxmlformats.org/officeDocument/2006/relationships/hyperlink" Target="https://www.flickr.com/photos/medicatradefair/3607135856" TargetMode="Externa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11" Type="http://schemas.openxmlformats.org/officeDocument/2006/relationships/image" Target="../media/image71.jpg"/><Relationship Id="rId5" Type="http://schemas.openxmlformats.org/officeDocument/2006/relationships/diagramLayout" Target="../diagrams/layout4.xml"/><Relationship Id="rId15" Type="http://schemas.openxmlformats.org/officeDocument/2006/relationships/image" Target="../media/image73.jpg"/><Relationship Id="rId10" Type="http://schemas.openxmlformats.org/officeDocument/2006/relationships/hyperlink" Target="https://freepngimg.com/png/3052-clock-png-image" TargetMode="External"/><Relationship Id="rId4" Type="http://schemas.openxmlformats.org/officeDocument/2006/relationships/diagramData" Target="../diagrams/data4.xml"/><Relationship Id="rId9" Type="http://schemas.openxmlformats.org/officeDocument/2006/relationships/image" Target="../media/image70.png"/><Relationship Id="rId14" Type="http://schemas.openxmlformats.org/officeDocument/2006/relationships/hyperlink" Target="https://dpti.sa.gov.au/livingneighbourhoods/sharing-your-story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1.jp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10" Type="http://schemas.openxmlformats.org/officeDocument/2006/relationships/comments" Target="../comments/comment2.xml"/><Relationship Id="rId4" Type="http://schemas.openxmlformats.org/officeDocument/2006/relationships/diagramData" Target="../diagrams/data5.xml"/><Relationship Id="rId9" Type="http://schemas.openxmlformats.org/officeDocument/2006/relationships/image" Target="../media/image76.pn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13" Type="http://schemas.openxmlformats.org/officeDocument/2006/relationships/image" Target="../media/image80.jpg"/><Relationship Id="rId18" Type="http://schemas.openxmlformats.org/officeDocument/2006/relationships/hyperlink" Target="http://picpedia.org/handwriting/h/human-resources.html" TargetMode="External"/><Relationship Id="rId3" Type="http://schemas.openxmlformats.org/officeDocument/2006/relationships/image" Target="../media/image11.jpg"/><Relationship Id="rId21" Type="http://schemas.openxmlformats.org/officeDocument/2006/relationships/image" Target="../media/image84.PNG"/><Relationship Id="rId7" Type="http://schemas.openxmlformats.org/officeDocument/2006/relationships/diagramColors" Target="../diagrams/colors6.xml"/><Relationship Id="rId12" Type="http://schemas.openxmlformats.org/officeDocument/2006/relationships/hyperlink" Target="https://www.freestock.com/free-photos/graduate-diploma-white-1718144" TargetMode="External"/><Relationship Id="rId17" Type="http://schemas.openxmlformats.org/officeDocument/2006/relationships/image" Target="../media/image82.jpg"/><Relationship Id="rId2" Type="http://schemas.openxmlformats.org/officeDocument/2006/relationships/notesSlide" Target="../notesSlides/notesSlide26.xml"/><Relationship Id="rId16" Type="http://schemas.openxmlformats.org/officeDocument/2006/relationships/hyperlink" Target="https://sites.kowsarpub.com/ircmj/articles/83528.html" TargetMode="External"/><Relationship Id="rId20" Type="http://schemas.openxmlformats.org/officeDocument/2006/relationships/hyperlink" Target="https://blogs.lse.ac.uk/politicsandpolicy/nhs-pfi/" TargetMode="Externa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6.xml"/><Relationship Id="rId11" Type="http://schemas.openxmlformats.org/officeDocument/2006/relationships/image" Target="../media/image79.jpg"/><Relationship Id="rId5" Type="http://schemas.openxmlformats.org/officeDocument/2006/relationships/diagramLayout" Target="../diagrams/layout6.xml"/><Relationship Id="rId15" Type="http://schemas.openxmlformats.org/officeDocument/2006/relationships/image" Target="../media/image81.png"/><Relationship Id="rId10" Type="http://schemas.openxmlformats.org/officeDocument/2006/relationships/image" Target="../media/image78.svg"/><Relationship Id="rId19" Type="http://schemas.openxmlformats.org/officeDocument/2006/relationships/image" Target="../media/image83.png"/><Relationship Id="rId4" Type="http://schemas.openxmlformats.org/officeDocument/2006/relationships/diagramData" Target="../diagrams/data6.xml"/><Relationship Id="rId9" Type="http://schemas.openxmlformats.org/officeDocument/2006/relationships/image" Target="../media/image77.png"/><Relationship Id="rId14" Type="http://schemas.openxmlformats.org/officeDocument/2006/relationships/hyperlink" Target="https://thecreativeparty.com/questions-to-ask-in-a-job-interview-that-make-you-look-good/group-job-interview_4460x4460/" TargetMode="Externa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g"/><Relationship Id="rId13" Type="http://schemas.openxmlformats.org/officeDocument/2006/relationships/hyperlink" Target="https://www.flickr.com/photos/carolinabio/5120662954" TargetMode="External"/><Relationship Id="rId18" Type="http://schemas.openxmlformats.org/officeDocument/2006/relationships/image" Target="../media/image90.JP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87.jpg"/><Relationship Id="rId17" Type="http://schemas.openxmlformats.org/officeDocument/2006/relationships/hyperlink" Target="https://www.pikrepo.com/fbabp/graph-increasing-meaning-financial-report-and-statistical" TargetMode="External"/><Relationship Id="rId2" Type="http://schemas.openxmlformats.org/officeDocument/2006/relationships/image" Target="../media/image11.jpg"/><Relationship Id="rId16" Type="http://schemas.openxmlformats.org/officeDocument/2006/relationships/image" Target="../media/image89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hyperlink" Target="http://people.sunyit.edu/~deciccm/RFID%20Stuff/RFID%20Scrapbook/data/20061019141918/" TargetMode="External"/><Relationship Id="rId5" Type="http://schemas.openxmlformats.org/officeDocument/2006/relationships/diagramQuickStyle" Target="../diagrams/quickStyle7.xml"/><Relationship Id="rId15" Type="http://schemas.openxmlformats.org/officeDocument/2006/relationships/hyperlink" Target="https://askhematologist.com/clinical-trials/" TargetMode="External"/><Relationship Id="rId10" Type="http://schemas.openxmlformats.org/officeDocument/2006/relationships/image" Target="../media/image86.jpg"/><Relationship Id="rId19" Type="http://schemas.openxmlformats.org/officeDocument/2006/relationships/hyperlink" Target="http://www.biomedicinabrasil.com/2015/03/biomedicina-e-perfusao-extracorporea_19.html" TargetMode="External"/><Relationship Id="rId4" Type="http://schemas.openxmlformats.org/officeDocument/2006/relationships/diagramLayout" Target="../diagrams/layout7.xml"/><Relationship Id="rId9" Type="http://schemas.openxmlformats.org/officeDocument/2006/relationships/hyperlink" Target="https://en.wikipedia.org/wiki/Heart" TargetMode="External"/><Relationship Id="rId14" Type="http://schemas.openxmlformats.org/officeDocument/2006/relationships/image" Target="../media/image88.png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13" Type="http://schemas.openxmlformats.org/officeDocument/2006/relationships/image" Target="../media/image94.jpg"/><Relationship Id="rId3" Type="http://schemas.openxmlformats.org/officeDocument/2006/relationships/image" Target="../media/image11.jpg"/><Relationship Id="rId7" Type="http://schemas.openxmlformats.org/officeDocument/2006/relationships/diagramColors" Target="../diagrams/colors8.xml"/><Relationship Id="rId12" Type="http://schemas.openxmlformats.org/officeDocument/2006/relationships/hyperlink" Target="https://zh.wikipedia.org/zh-tw/%E5%B8%83%E9%87%8C%E6%96%AF%E6%89%98%E5%B0%94%E5%A4%A7%E5%AD%A6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8.xml"/><Relationship Id="rId11" Type="http://schemas.openxmlformats.org/officeDocument/2006/relationships/image" Target="../media/image93.png"/><Relationship Id="rId5" Type="http://schemas.openxmlformats.org/officeDocument/2006/relationships/diagramLayout" Target="../diagrams/layout8.xml"/><Relationship Id="rId10" Type="http://schemas.openxmlformats.org/officeDocument/2006/relationships/hyperlink" Target="https://commons.wikimedia.org/wiki/File:Coronary_artery_bypass_surgery_Image_657C-PH.jpg" TargetMode="External"/><Relationship Id="rId4" Type="http://schemas.openxmlformats.org/officeDocument/2006/relationships/diagramData" Target="../diagrams/data8.xml"/><Relationship Id="rId9" Type="http://schemas.openxmlformats.org/officeDocument/2006/relationships/image" Target="../media/image92.jpg"/><Relationship Id="rId14" Type="http://schemas.openxmlformats.org/officeDocument/2006/relationships/hyperlink" Target="http://en.wikipedia.org/wiki/Cardiopulmonary_bypass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Relationship Id="rId6" Type="http://schemas.openxmlformats.org/officeDocument/2006/relationships/slide" Target="slide9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0.png"/><Relationship Id="rId4" Type="http://schemas.openxmlformats.org/officeDocument/2006/relationships/slide" Target="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AADA2383-F2AD-46E0-B306-A2280664D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637"/>
            <a:ext cx="12227315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1B5558-B4F8-4266-A526-2F950A7BCB96}"/>
              </a:ext>
            </a:extLst>
          </p:cNvPr>
          <p:cNvSpPr txBox="1"/>
          <p:nvPr/>
        </p:nvSpPr>
        <p:spPr>
          <a:xfrm>
            <a:off x="2663687" y="1236630"/>
            <a:ext cx="6281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1800" b="1" i="0" u="none" strike="noStrike" kern="1200" cap="all" spc="0" normalizeH="0" baseline="0" noProof="0" dirty="0">
                <a:ln>
                  <a:noFill/>
                </a:ln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Franklin Gothic Medium"/>
                <a:ea typeface="+mj-ea"/>
                <a:cs typeface="+mj-cs"/>
              </a:rPr>
              <a:t>Huriyet </a:t>
            </a:r>
            <a:r>
              <a:rPr kumimoji="0" lang="en-US" sz="1800" b="1" i="0" u="none" strike="noStrike" kern="1200" cap="all" spc="0" normalizeH="0" baseline="0" noProof="0" dirty="0" err="1">
                <a:ln>
                  <a:noFill/>
                </a:ln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Franklin Gothic Medium"/>
                <a:ea typeface="+mj-ea"/>
                <a:cs typeface="+mj-cs"/>
              </a:rPr>
              <a:t>ersayin-kantas</a:t>
            </a:r>
            <a:r>
              <a:rPr kumimoji="0" lang="en-US" sz="1800" b="1" i="0" u="none" strike="noStrike" kern="1200" cap="all" spc="0" normalizeH="0" baseline="0" noProof="0" dirty="0">
                <a:ln>
                  <a:noFill/>
                </a:ln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Franklin Gothic Medium"/>
                <a:ea typeface="+mj-ea"/>
                <a:cs typeface="+mj-cs"/>
              </a:rPr>
              <a:t> </a:t>
            </a:r>
            <a:r>
              <a:rPr kumimoji="0" lang="en-US" sz="1800" b="1" i="0" u="none" strike="noStrike" kern="1200" cap="all" spc="0" normalizeH="0" baseline="0" noProof="0" dirty="0" err="1">
                <a:ln>
                  <a:noFill/>
                </a:ln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Franklin Gothic Medium"/>
                <a:ea typeface="+mj-ea"/>
                <a:cs typeface="+mj-cs"/>
              </a:rPr>
              <a:t>fccp</a:t>
            </a:r>
            <a:endParaRPr kumimoji="0" lang="tr-TR" sz="1800" b="1" i="0" u="none" strike="noStrike" kern="1200" cap="all" spc="0" normalizeH="0" baseline="0" noProof="0" dirty="0">
              <a:ln>
                <a:noFill/>
              </a:ln>
              <a:solidFill>
                <a:srgbClr val="4E3B30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Franklin Gothic Medium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7327271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305" y="578035"/>
            <a:ext cx="7731125" cy="543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9052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57091"/>
            <a:ext cx="4955020" cy="6605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4618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52841" y="168965"/>
            <a:ext cx="11582400" cy="841248"/>
          </a:xfrm>
        </p:spPr>
        <p:txBody>
          <a:bodyPr>
            <a:normAutofit/>
          </a:bodyPr>
          <a:lstStyle/>
          <a:p>
            <a:r>
              <a:rPr lang="en-US" dirty="0"/>
              <a:t>Guy’s &amp; St </a:t>
            </a:r>
            <a:r>
              <a:rPr lang="en-US" dirty="0" err="1"/>
              <a:t>thomas</a:t>
            </a:r>
            <a:r>
              <a:rPr lang="en-US" dirty="0"/>
              <a:t>’ hospital </a:t>
            </a:r>
            <a:r>
              <a:rPr lang="en-US" dirty="0" err="1"/>
              <a:t>nhs</a:t>
            </a:r>
            <a:r>
              <a:rPr lang="en-US" dirty="0"/>
              <a:t> trust</a:t>
            </a:r>
          </a:p>
        </p:txBody>
      </p:sp>
      <p:pic>
        <p:nvPicPr>
          <p:cNvPr id="9220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709" y="1440171"/>
            <a:ext cx="4194678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25361" y="2343065"/>
            <a:ext cx="3653916" cy="2503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4969202" y="4974715"/>
            <a:ext cx="3499827" cy="1631216"/>
          </a:xfrm>
          <a:prstGeom prst="rect">
            <a:avLst/>
          </a:prstGeom>
          <a:solidFill>
            <a:srgbClr val="EBF7FB"/>
          </a:solidFill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prstClr val="black"/>
                </a:solidFill>
                <a:latin typeface="Franklin Gothic Book"/>
              </a:rPr>
              <a:t>Guy’s &amp; St Thomas’ Hospital</a:t>
            </a:r>
          </a:p>
          <a:p>
            <a:r>
              <a:rPr lang="en-US" sz="2000" dirty="0">
                <a:solidFill>
                  <a:prstClr val="black"/>
                </a:solidFill>
                <a:latin typeface="Franklin Gothic Book"/>
              </a:rPr>
              <a:t>2002  </a:t>
            </a:r>
            <a:r>
              <a:rPr lang="en-US" sz="2000" dirty="0" err="1">
                <a:solidFill>
                  <a:prstClr val="black"/>
                </a:solidFill>
                <a:latin typeface="Franklin Gothic Book"/>
              </a:rPr>
              <a:t>i</a:t>
            </a:r>
            <a:r>
              <a:rPr lang="tr-TR" sz="2000" dirty="0">
                <a:solidFill>
                  <a:prstClr val="black"/>
                </a:solidFill>
                <a:latin typeface="Franklin Gothic Book"/>
              </a:rPr>
              <a:t>ş</a:t>
            </a:r>
            <a:r>
              <a:rPr lang="en-US" sz="2000" dirty="0">
                <a:solidFill>
                  <a:prstClr val="black"/>
                </a:solidFill>
                <a:latin typeface="Franklin Gothic Book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/>
              </a:rPr>
              <a:t>teklifi</a:t>
            </a:r>
            <a:endParaRPr lang="en-US" sz="2000" dirty="0">
              <a:solidFill>
                <a:prstClr val="black"/>
              </a:solidFill>
              <a:latin typeface="Franklin Gothic Book"/>
            </a:endParaRPr>
          </a:p>
          <a:p>
            <a:r>
              <a:rPr lang="en-US" sz="2000" dirty="0">
                <a:solidFill>
                  <a:prstClr val="black"/>
                </a:solidFill>
                <a:latin typeface="Franklin Gothic Book"/>
              </a:rPr>
              <a:t>Internet interview</a:t>
            </a:r>
          </a:p>
          <a:p>
            <a:r>
              <a:rPr lang="en-US" sz="2000" dirty="0">
                <a:solidFill>
                  <a:prstClr val="black"/>
                </a:solidFill>
                <a:latin typeface="Franklin Gothic Book"/>
              </a:rPr>
              <a:t>Work permit</a:t>
            </a:r>
          </a:p>
          <a:p>
            <a:r>
              <a:rPr lang="en-US" sz="2000" dirty="0">
                <a:solidFill>
                  <a:prstClr val="black"/>
                </a:solidFill>
                <a:latin typeface="Franklin Gothic Book"/>
              </a:rPr>
              <a:t>09/2002 </a:t>
            </a:r>
            <a:r>
              <a:rPr lang="en-GB" sz="2000" dirty="0">
                <a:solidFill>
                  <a:prstClr val="black"/>
                </a:solidFill>
                <a:latin typeface="Franklin Gothic Book"/>
              </a:rPr>
              <a:t>- 06/2021</a:t>
            </a:r>
            <a:endParaRPr lang="en-US" sz="2000" dirty="0">
              <a:solidFill>
                <a:prstClr val="black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3511831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E394C-2C0A-46B3-9318-0746B6B6B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997" y="89453"/>
            <a:ext cx="11582400" cy="841248"/>
          </a:xfrm>
        </p:spPr>
        <p:txBody>
          <a:bodyPr>
            <a:normAutofit/>
          </a:bodyPr>
          <a:lstStyle/>
          <a:p>
            <a:r>
              <a:rPr lang="tr-TR" dirty="0"/>
              <a:t>İNGİLTEREDE PERFÜZYON</a:t>
            </a:r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7C7F2D-53E2-45CA-841E-C160490FA26D}"/>
              </a:ext>
            </a:extLst>
          </p:cNvPr>
          <p:cNvSpPr/>
          <p:nvPr/>
        </p:nvSpPr>
        <p:spPr>
          <a:xfrm>
            <a:off x="3607067" y="1720840"/>
            <a:ext cx="67497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 400 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erf</a:t>
            </a:r>
            <a:r>
              <a:rPr lang="tr-TR" sz="2800" dirty="0">
                <a:solidFill>
                  <a:prstClr val="black"/>
                </a:solidFill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üz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yonist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40</a:t>
            </a:r>
            <a:r>
              <a:rPr lang="tr-TR" sz="2800" dirty="0">
                <a:solidFill>
                  <a:prstClr val="black"/>
                </a:solidFill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,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000/ y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ıl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Kalp ameliyatı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34 NHS Hastanesi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+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3 </a:t>
            </a:r>
            <a:r>
              <a:rPr lang="tr-TR" sz="2800" dirty="0">
                <a:solidFill>
                  <a:prstClr val="black"/>
                </a:solidFill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Özel Hastane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(13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Londra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617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8C9CEF78-F4A1-4A73-92F8-BD19819E76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043" y="535360"/>
            <a:ext cx="2648702" cy="3429000"/>
          </a:xfrm>
          <a:prstGeom prst="rect">
            <a:avLst/>
          </a:prstGeom>
        </p:spPr>
      </p:pic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CB9A678-3894-4B5B-8168-7105FDDA2C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043" y="3154358"/>
            <a:ext cx="2540486" cy="3429000"/>
          </a:xfrm>
          <a:prstGeom prst="rect">
            <a:avLst/>
          </a:prstGeom>
        </p:spPr>
      </p:pic>
      <p:pic>
        <p:nvPicPr>
          <p:cNvPr id="7" name="Picture 6" descr="A screenshot of a news paper&#10;&#10;Description automatically generated with low confidence">
            <a:extLst>
              <a:ext uri="{FF2B5EF4-FFF2-40B4-BE49-F238E27FC236}">
                <a16:creationId xmlns:a16="http://schemas.microsoft.com/office/drawing/2014/main" id="{1DA512A4-69A3-419F-B153-556C940A85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529" y="654543"/>
            <a:ext cx="3027914" cy="5928815"/>
          </a:xfrm>
          <a:prstGeom prst="rect">
            <a:avLst/>
          </a:prstGeom>
        </p:spPr>
      </p:pic>
      <p:pic>
        <p:nvPicPr>
          <p:cNvPr id="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1A08798-13A5-4AC6-9CAA-13CDD990283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7" b="4172"/>
          <a:stretch/>
        </p:blipFill>
        <p:spPr>
          <a:xfrm>
            <a:off x="492398" y="535360"/>
            <a:ext cx="3152800" cy="6047998"/>
          </a:xfrm>
          <a:prstGeom prst="rect">
            <a:avLst/>
          </a:prstGeom>
        </p:spPr>
      </p:pic>
      <p:pic>
        <p:nvPicPr>
          <p:cNvPr id="13" name="Picture 12" descr="Text, letter&#10;&#10;Description automatically generated">
            <a:extLst>
              <a:ext uri="{FF2B5EF4-FFF2-40B4-BE49-F238E27FC236}">
                <a16:creationId xmlns:a16="http://schemas.microsoft.com/office/drawing/2014/main" id="{FE5DD0DC-7B3D-41E7-AC5E-92F8915817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5776" y="654542"/>
            <a:ext cx="3338153" cy="592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024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40D7CC2-2725-487D-87E5-D5320A8EF0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1" y="0"/>
            <a:ext cx="5814391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252E53-CD4D-4A39-B93E-FE2A8C442561}"/>
              </a:ext>
            </a:extLst>
          </p:cNvPr>
          <p:cNvSpPr txBox="1"/>
          <p:nvPr/>
        </p:nvSpPr>
        <p:spPr>
          <a:xfrm>
            <a:off x="5438274" y="6420051"/>
            <a:ext cx="1141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2E925E"/>
                </a:solidFill>
              </a:rPr>
              <a:t>July 2009</a:t>
            </a:r>
            <a:endParaRPr lang="en-GB" dirty="0">
              <a:solidFill>
                <a:srgbClr val="2E92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6359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C00E5E-947A-4ED1-93E6-F1A3A9C1ED6C}"/>
              </a:ext>
            </a:extLst>
          </p:cNvPr>
          <p:cNvSpPr txBox="1"/>
          <p:nvPr/>
        </p:nvSpPr>
        <p:spPr>
          <a:xfrm>
            <a:off x="2254443" y="344627"/>
            <a:ext cx="906612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>
                <a:solidFill>
                  <a:prstClr val="black"/>
                </a:solidFill>
                <a:latin typeface="Franklin Gothic Book"/>
              </a:rPr>
              <a:t>İ</a:t>
            </a:r>
            <a:r>
              <a:rPr lang="en-GB" sz="2800" dirty="0" err="1">
                <a:solidFill>
                  <a:prstClr val="black"/>
                </a:solidFill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ngilte</a:t>
            </a:r>
            <a:r>
              <a:rPr lang="tr-TR" sz="2800" dirty="0">
                <a:solidFill>
                  <a:prstClr val="black"/>
                </a:solidFill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re</a:t>
            </a:r>
            <a:r>
              <a:rPr lang="en-GB" sz="2800" dirty="0">
                <a:solidFill>
                  <a:prstClr val="black"/>
                </a:solidFill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’de </a:t>
            </a:r>
            <a:r>
              <a:rPr lang="tr-TR" sz="2800" dirty="0">
                <a:solidFill>
                  <a:prstClr val="black"/>
                </a:solidFill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ç</a:t>
            </a:r>
            <a:r>
              <a:rPr lang="en-GB" sz="2800" dirty="0">
                <a:solidFill>
                  <a:prstClr val="black"/>
                </a:solidFill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al</a:t>
            </a:r>
            <a:r>
              <a:rPr lang="tr-TR" sz="2800" dirty="0">
                <a:solidFill>
                  <a:prstClr val="black"/>
                </a:solidFill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ış</a:t>
            </a:r>
            <a:r>
              <a:rPr lang="en-GB" sz="2800" dirty="0">
                <a:solidFill>
                  <a:prstClr val="black"/>
                </a:solidFill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an t</a:t>
            </a:r>
            <a:r>
              <a:rPr lang="tr-TR" sz="2800" dirty="0">
                <a:solidFill>
                  <a:prstClr val="black"/>
                </a:solidFill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ü</a:t>
            </a:r>
            <a:r>
              <a:rPr lang="en-GB" sz="2800" dirty="0">
                <a:solidFill>
                  <a:prstClr val="black"/>
                </a:solidFill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m perf</a:t>
            </a:r>
            <a:r>
              <a:rPr lang="tr-TR" sz="2800" dirty="0">
                <a:solidFill>
                  <a:prstClr val="black"/>
                </a:solidFill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ü</a:t>
            </a:r>
            <a:r>
              <a:rPr lang="en-GB" sz="2800" dirty="0" err="1">
                <a:solidFill>
                  <a:prstClr val="black"/>
                </a:solidFill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zyonistler</a:t>
            </a:r>
            <a:r>
              <a:rPr lang="en-GB" sz="2800" dirty="0">
                <a:solidFill>
                  <a:prstClr val="black"/>
                </a:solidFill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tr-TR" sz="2800" dirty="0">
                <a:solidFill>
                  <a:prstClr val="black"/>
                </a:solidFill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Dernekten</a:t>
            </a:r>
            <a:r>
              <a:rPr lang="en-GB" sz="2800" dirty="0">
                <a:solidFill>
                  <a:prstClr val="black"/>
                </a:solidFill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</a:p>
          <a:p>
            <a:r>
              <a:rPr lang="en-GB" sz="2800" dirty="0">
                <a:solidFill>
                  <a:prstClr val="black"/>
                </a:solidFill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SOCP</a:t>
            </a:r>
            <a:r>
              <a:rPr lang="en-GB" sz="1200" dirty="0">
                <a:solidFill>
                  <a:prstClr val="black"/>
                </a:solidFill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 (Society of Clinical Perfusion Scientist) </a:t>
            </a:r>
            <a:r>
              <a:rPr lang="en-GB" sz="2800" dirty="0" err="1">
                <a:solidFill>
                  <a:prstClr val="black"/>
                </a:solidFill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diplomal</a:t>
            </a:r>
            <a:r>
              <a:rPr lang="tr-TR" sz="2800" dirty="0">
                <a:solidFill>
                  <a:prstClr val="black"/>
                </a:solidFill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ı</a:t>
            </a:r>
            <a:r>
              <a:rPr lang="en-GB" sz="2800" dirty="0">
                <a:solidFill>
                  <a:prstClr val="black"/>
                </a:solidFill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sz="2800" dirty="0" err="1">
                <a:solidFill>
                  <a:prstClr val="black"/>
                </a:solidFill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ve</a:t>
            </a:r>
            <a:r>
              <a:rPr lang="en-GB" sz="2800" dirty="0">
                <a:solidFill>
                  <a:prstClr val="black"/>
                </a:solidFill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sz="2800" dirty="0" err="1">
                <a:solidFill>
                  <a:prstClr val="black"/>
                </a:solidFill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Koleje</a:t>
            </a:r>
            <a:r>
              <a:rPr lang="en-GB" sz="2800" dirty="0">
                <a:solidFill>
                  <a:prstClr val="black"/>
                </a:solidFill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 CCPS </a:t>
            </a:r>
            <a:r>
              <a:rPr lang="en-GB" sz="1200" dirty="0">
                <a:solidFill>
                  <a:prstClr val="black"/>
                </a:solidFill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(College of Clinical Perfusion Scientist of GB&amp;I)</a:t>
            </a:r>
            <a:r>
              <a:rPr lang="en-GB" sz="2800" dirty="0">
                <a:solidFill>
                  <a:prstClr val="black"/>
                </a:solidFill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 kay</a:t>
            </a:r>
            <a:r>
              <a:rPr lang="tr-TR" sz="2800" dirty="0">
                <a:solidFill>
                  <a:prstClr val="black"/>
                </a:solidFill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ıtlı olmalı</a:t>
            </a:r>
            <a:endParaRPr lang="en-GB" sz="2800" dirty="0">
              <a:solidFill>
                <a:prstClr val="black"/>
              </a:solidFill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>
              <a:solidFill>
                <a:prstClr val="black"/>
              </a:solidFill>
              <a:latin typeface="Franklin Gothic Book"/>
            </a:endParaRPr>
          </a:p>
          <a:p>
            <a:r>
              <a:rPr lang="en-GB" sz="2800" dirty="0">
                <a:solidFill>
                  <a:prstClr val="black"/>
                </a:solidFill>
                <a:latin typeface="Franklin Gothic Book"/>
              </a:rPr>
              <a:t>												</a:t>
            </a:r>
          </a:p>
        </p:txBody>
      </p:sp>
      <p:pic>
        <p:nvPicPr>
          <p:cNvPr id="4" name="Picture 3" descr="A close-up of a document&#10;&#10;Description automatically generated with medium confidence">
            <a:extLst>
              <a:ext uri="{FF2B5EF4-FFF2-40B4-BE49-F238E27FC236}">
                <a16:creationId xmlns:a16="http://schemas.microsoft.com/office/drawing/2014/main" id="{26E4445D-74BD-4F1B-B537-9FE66AB5BB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510" y="1712052"/>
            <a:ext cx="6207316" cy="4201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6227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 descr="Heart with pulse with solid fill">
            <a:hlinkClick r:id="rId4" action="ppaction://hlinksldjump"/>
            <a:extLst>
              <a:ext uri="{FF2B5EF4-FFF2-40B4-BE49-F238E27FC236}">
                <a16:creationId xmlns:a16="http://schemas.microsoft.com/office/drawing/2014/main" id="{D6B77A09-6A0B-4816-9479-79CC4DF396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94234" y="3839060"/>
            <a:ext cx="493271" cy="49327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56AF075-7152-4D98-8617-BF54E0D5A7F4}"/>
              </a:ext>
            </a:extLst>
          </p:cNvPr>
          <p:cNvSpPr txBox="1"/>
          <p:nvPr/>
        </p:nvSpPr>
        <p:spPr>
          <a:xfrm>
            <a:off x="713924" y="2820202"/>
            <a:ext cx="1654812" cy="923330"/>
          </a:xfrm>
          <a:prstGeom prst="rect">
            <a:avLst/>
          </a:prstGeom>
          <a:solidFill>
            <a:srgbClr val="EBF7FB"/>
          </a:solidFill>
        </p:spPr>
        <p:txBody>
          <a:bodyPr wrap="none" rtlCol="0">
            <a:spAutoFit/>
          </a:bodyPr>
          <a:lstStyle/>
          <a:p>
            <a:r>
              <a:rPr lang="tr-TR" b="1" dirty="0"/>
              <a:t>WHO</a:t>
            </a:r>
          </a:p>
          <a:p>
            <a:r>
              <a:rPr lang="tr-TR" b="1" dirty="0"/>
              <a:t>CERRAHİ</a:t>
            </a:r>
          </a:p>
          <a:p>
            <a:r>
              <a:rPr lang="tr-TR" b="1" dirty="0"/>
              <a:t>CHECK LİSTESİ</a:t>
            </a:r>
            <a:endParaRPr lang="en-GB" b="1" dirty="0"/>
          </a:p>
        </p:txBody>
      </p:sp>
      <p:pic>
        <p:nvPicPr>
          <p:cNvPr id="4" name="Picture 3">
            <a:hlinkClick r:id="rId4" action="ppaction://hlinksldjump"/>
            <a:extLst>
              <a:ext uri="{FF2B5EF4-FFF2-40B4-BE49-F238E27FC236}">
                <a16:creationId xmlns:a16="http://schemas.microsoft.com/office/drawing/2014/main" id="{4F17AEB6-38CA-4AE4-BD12-DBEB190EDD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52099" y="5501778"/>
            <a:ext cx="493819" cy="493819"/>
          </a:xfrm>
          <a:prstGeom prst="rect">
            <a:avLst/>
          </a:prstGeom>
        </p:spPr>
      </p:pic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7F1B40E0-56AA-46CF-A1CD-1CA13E53FAF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"/>
          <a:stretch/>
        </p:blipFill>
        <p:spPr>
          <a:xfrm>
            <a:off x="3400926" y="859622"/>
            <a:ext cx="7764380" cy="576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4538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5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0191EE2B-828A-47F2-9486-BAC2F4340C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6"/>
          <a:stretch/>
        </p:blipFill>
        <p:spPr>
          <a:xfrm rot="5400000">
            <a:off x="335671" y="2974337"/>
            <a:ext cx="2612439" cy="298624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8ECDC37-2617-4829-9CF1-A3BD37F547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3420" y="915037"/>
            <a:ext cx="2756796" cy="44943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401C56-AB36-4E53-82C7-AFEEACE361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5263" y="915037"/>
            <a:ext cx="2517111" cy="45617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D931BD-44B5-4E76-937A-69B18FD897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16547" y="1019946"/>
            <a:ext cx="2445687" cy="4389452"/>
          </a:xfrm>
          <a:prstGeom prst="rect">
            <a:avLst/>
          </a:prstGeom>
        </p:spPr>
      </p:pic>
      <p:pic>
        <p:nvPicPr>
          <p:cNvPr id="4" name="Picture 3">
            <a:hlinkClick r:id="rId8" action="ppaction://hlinksldjump"/>
            <a:extLst>
              <a:ext uri="{FF2B5EF4-FFF2-40B4-BE49-F238E27FC236}">
                <a16:creationId xmlns:a16="http://schemas.microsoft.com/office/drawing/2014/main" id="{18D6E0F7-B8C3-442A-88B3-75F228A6AF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11224" y="2561867"/>
            <a:ext cx="634039" cy="6340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DDF635-DF84-4F8B-8A1B-3B9C47EB9897}"/>
              </a:ext>
            </a:extLst>
          </p:cNvPr>
          <p:cNvSpPr txBox="1"/>
          <p:nvPr/>
        </p:nvSpPr>
        <p:spPr>
          <a:xfrm>
            <a:off x="462795" y="1142206"/>
            <a:ext cx="2358189" cy="1384995"/>
          </a:xfrm>
          <a:prstGeom prst="rect">
            <a:avLst/>
          </a:prstGeom>
          <a:solidFill>
            <a:srgbClr val="EBF7FB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tr-TR" sz="2800" dirty="0"/>
              <a:t>DETAYLI</a:t>
            </a:r>
          </a:p>
          <a:p>
            <a:r>
              <a:rPr lang="tr-TR" sz="2800" dirty="0"/>
              <a:t>PERFÜZYON </a:t>
            </a:r>
          </a:p>
          <a:p>
            <a:r>
              <a:rPr lang="tr-TR" sz="2800" dirty="0"/>
              <a:t>KAYITLARI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599361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4CCD138-3F6D-4E22-AD53-00638694B1A8}"/>
              </a:ext>
            </a:extLst>
          </p:cNvPr>
          <p:cNvSpPr txBox="1"/>
          <p:nvPr/>
        </p:nvSpPr>
        <p:spPr>
          <a:xfrm>
            <a:off x="236243" y="2173137"/>
            <a:ext cx="2239141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Hastaya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 özel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 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İ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la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ç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verme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izin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formu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F90E04-26F6-4732-AE87-A955F2A39A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8227" y="642280"/>
            <a:ext cx="3592874" cy="52694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AD9E94-13EE-4F2E-B574-53999B15C0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6679" y="732591"/>
            <a:ext cx="3840813" cy="5179146"/>
          </a:xfrm>
          <a:prstGeom prst="rect">
            <a:avLst/>
          </a:prstGeom>
        </p:spPr>
      </p:pic>
      <p:pic>
        <p:nvPicPr>
          <p:cNvPr id="5" name="Graphic 4" descr="Heart with pulse with solid fill">
            <a:hlinkClick r:id="rId6" action="ppaction://hlinksldjump"/>
            <a:extLst>
              <a:ext uri="{FF2B5EF4-FFF2-40B4-BE49-F238E27FC236}">
                <a16:creationId xmlns:a16="http://schemas.microsoft.com/office/drawing/2014/main" id="{D5D67CD5-9425-41CE-91E8-8EFE53120A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434914" y="1970412"/>
            <a:ext cx="633613" cy="633613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014D523F-E183-4063-98F5-4816E1CFD9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72" y="3790349"/>
            <a:ext cx="3264105" cy="15074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D71E99C-095C-4F3F-BF0E-4087C1A791CE}"/>
              </a:ext>
            </a:extLst>
          </p:cNvPr>
          <p:cNvSpPr txBox="1"/>
          <p:nvPr/>
        </p:nvSpPr>
        <p:spPr>
          <a:xfrm>
            <a:off x="970527" y="5542405"/>
            <a:ext cx="1781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highlight>
                  <a:srgbClr val="CCECFF"/>
                </a:highlight>
              </a:rPr>
              <a:t>www</a:t>
            </a:r>
            <a:r>
              <a:rPr lang="en-GB" dirty="0">
                <a:highlight>
                  <a:srgbClr val="CCECFF"/>
                </a:highlight>
              </a:rPr>
              <a:t>.scpc.org.uk</a:t>
            </a:r>
          </a:p>
        </p:txBody>
      </p:sp>
    </p:spTree>
    <p:extLst>
      <p:ext uri="{BB962C8B-B14F-4D97-AF65-F5344CB8AC3E}">
        <p14:creationId xmlns:p14="http://schemas.microsoft.com/office/powerpoint/2010/main" val="3250495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3607DF-8D56-4773-BE95-997328D89F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15339" y="1282"/>
            <a:ext cx="12191980" cy="68567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F415CED-1508-4389-9974-21376AB6BE5F}"/>
              </a:ext>
            </a:extLst>
          </p:cNvPr>
          <p:cNvSpPr txBox="1"/>
          <p:nvPr/>
        </p:nvSpPr>
        <p:spPr>
          <a:xfrm>
            <a:off x="5698156" y="4321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4157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3701506-F834-40FB-ADB1-1490649174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2317" y="576090"/>
            <a:ext cx="4309749" cy="55167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B0C8F7-840F-490A-8853-3D5DD09928BE}"/>
              </a:ext>
            </a:extLst>
          </p:cNvPr>
          <p:cNvSpPr txBox="1"/>
          <p:nvPr/>
        </p:nvSpPr>
        <p:spPr>
          <a:xfrm>
            <a:off x="2446472" y="2134112"/>
            <a:ext cx="1965603" cy="1200329"/>
          </a:xfrm>
          <a:prstGeom prst="rect">
            <a:avLst/>
          </a:prstGeom>
          <a:solidFill>
            <a:srgbClr val="EBF7FB"/>
          </a:solidFill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BYPASS </a:t>
            </a:r>
          </a:p>
          <a:p>
            <a:r>
              <a:rPr lang="tr-TR" sz="2400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öncesi </a:t>
            </a:r>
          </a:p>
          <a:p>
            <a:r>
              <a:rPr lang="tr-TR" sz="2400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kontrol listesi</a:t>
            </a:r>
            <a:endParaRPr lang="en-GB" sz="2400" dirty="0"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BDAD63-4DE7-49F7-AC16-AFD4BC6DEA47}"/>
              </a:ext>
            </a:extLst>
          </p:cNvPr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GB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Graphic 4" descr="Heart with pulse with solid fill">
            <a:hlinkClick r:id="rId5" action="ppaction://hlinksldjump"/>
            <a:extLst>
              <a:ext uri="{FF2B5EF4-FFF2-40B4-BE49-F238E27FC236}">
                <a16:creationId xmlns:a16="http://schemas.microsoft.com/office/drawing/2014/main" id="{9F41E3A1-C86F-47A7-9B1C-B0FD134066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59355" y="3523560"/>
            <a:ext cx="498859" cy="49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2718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6D3B68-1B78-4678-980E-B688EC5D50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0373" y="1657127"/>
            <a:ext cx="2602631" cy="48250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A0991D-8CBC-4370-BA0D-46B5C4937E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6131" y="1657127"/>
            <a:ext cx="2579357" cy="4825040"/>
          </a:xfrm>
          <a:prstGeom prst="rect">
            <a:avLst/>
          </a:prstGeom>
        </p:spPr>
      </p:pic>
      <p:pic>
        <p:nvPicPr>
          <p:cNvPr id="7" name="Picture 6" descr="A picture containing calendar&#10;&#10;Description automatically generated">
            <a:extLst>
              <a:ext uri="{FF2B5EF4-FFF2-40B4-BE49-F238E27FC236}">
                <a16:creationId xmlns:a16="http://schemas.microsoft.com/office/drawing/2014/main" id="{78B95A09-30C5-4F50-A494-A6D8E1F0D64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67" r="32506"/>
          <a:stretch/>
        </p:blipFill>
        <p:spPr>
          <a:xfrm rot="5400000">
            <a:off x="1123330" y="1986152"/>
            <a:ext cx="4825039" cy="41669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406E53-DBE3-4088-B6C1-E8C1C41ED876}"/>
              </a:ext>
            </a:extLst>
          </p:cNvPr>
          <p:cNvSpPr txBox="1"/>
          <p:nvPr/>
        </p:nvSpPr>
        <p:spPr>
          <a:xfrm>
            <a:off x="-1347019" y="829117"/>
            <a:ext cx="14747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Yüksek riskli </a:t>
            </a:r>
            <a:r>
              <a:rPr lang="en-GB" dirty="0" err="1">
                <a:solidFill>
                  <a:prstClr val="black"/>
                </a:solidFill>
                <a:latin typeface="Franklin Gothic Book"/>
              </a:rPr>
              <a:t>hata</a:t>
            </a:r>
            <a:r>
              <a:rPr lang="en-GB" dirty="0">
                <a:solidFill>
                  <a:prstClr val="black"/>
                </a:solidFill>
                <a:latin typeface="Franklin Gothic Book"/>
              </a:rPr>
              <a:t>/</a:t>
            </a:r>
            <a:r>
              <a:rPr lang="en-GB" dirty="0" err="1">
                <a:solidFill>
                  <a:prstClr val="black"/>
                </a:solidFill>
                <a:latin typeface="Franklin Gothic Book"/>
              </a:rPr>
              <a:t>kaza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lar, hem </a:t>
            </a:r>
            <a:r>
              <a:rPr kumimoji="0" lang="en-GB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hastanenin</a:t>
            </a:r>
            <a:r>
              <a:rPr lang="tr-TR" dirty="0">
                <a:solidFill>
                  <a:prstClr val="black"/>
                </a:solidFill>
                <a:latin typeface="Franklin Gothic Book"/>
              </a:rPr>
              <a:t> </a:t>
            </a: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hem devletin ilgili makamı 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(NPSA The National Patient Safety Agency) </a:t>
            </a:r>
            <a:endParaRPr kumimoji="0" lang="tr-T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ve derneğin emniet (safety) komitesine rapor edilmelidir.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9D16B6-FAC2-4F69-94FB-4B3F3F0BEB21}"/>
              </a:ext>
            </a:extLst>
          </p:cNvPr>
          <p:cNvSpPr txBox="1"/>
          <p:nvPr/>
        </p:nvSpPr>
        <p:spPr>
          <a:xfrm>
            <a:off x="2062489" y="305897"/>
            <a:ext cx="7407284" cy="523220"/>
          </a:xfrm>
          <a:prstGeom prst="rect">
            <a:avLst/>
          </a:prstGeom>
          <a:solidFill>
            <a:srgbClr val="EBF7FB"/>
          </a:solidFill>
        </p:spPr>
        <p:txBody>
          <a:bodyPr wrap="none" rtlCol="0">
            <a:spAutoFit/>
          </a:bodyPr>
          <a:lstStyle/>
          <a:p>
            <a:r>
              <a:rPr lang="tr-TR" sz="2800" dirty="0"/>
              <a:t>Vaka sırasındaki Hata ve Kazalar Rapor edilmeli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128318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962655" y="380197"/>
            <a:ext cx="6210221" cy="671339"/>
          </a:xfrm>
          <a:gradFill>
            <a:gsLst>
              <a:gs pos="82500">
                <a:srgbClr val="EBF7FB"/>
              </a:gs>
              <a:gs pos="82000">
                <a:srgbClr val="F5DEB8"/>
              </a:gs>
              <a:gs pos="81000">
                <a:srgbClr val="F2E6CE"/>
              </a:gs>
              <a:gs pos="79000">
                <a:srgbClr val="EBF7FB"/>
              </a:gs>
              <a:gs pos="100000">
                <a:srgbClr val="EBF7FB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br>
              <a:rPr lang="tr-TR" sz="2800" cap="none" dirty="0">
                <a:solidFill>
                  <a:prstClr val="black"/>
                </a:solidFill>
                <a:effectLst/>
                <a:latin typeface="Franklin Gothic Book"/>
                <a:ea typeface="+mn-ea"/>
                <a:cs typeface="+mn-cs"/>
              </a:rPr>
            </a:br>
            <a:r>
              <a:rPr lang="tr-TR" sz="2800" cap="none" dirty="0">
                <a:solidFill>
                  <a:prstClr val="black"/>
                </a:solidFill>
                <a:effectLst/>
                <a:latin typeface="Franklin Gothic Book"/>
                <a:ea typeface="+mn-ea"/>
                <a:cs typeface="+mn-cs"/>
              </a:rPr>
              <a:t>Y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az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ılı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 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K</a:t>
            </a:r>
            <a:r>
              <a:rPr lang="tr-TR" sz="2800" cap="none" dirty="0">
                <a:solidFill>
                  <a:prstClr val="black"/>
                </a:solidFill>
                <a:effectLst/>
                <a:latin typeface="Franklin Gothic Book"/>
                <a:ea typeface="+mn-ea"/>
                <a:cs typeface="+mn-cs"/>
              </a:rPr>
              <a:t>ılavuz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ve</a:t>
            </a:r>
            <a:r>
              <a:rPr lang="tr-TR" sz="2800" cap="none" dirty="0">
                <a:solidFill>
                  <a:prstClr val="black"/>
                </a:solidFill>
                <a:effectLst/>
                <a:latin typeface="Franklin Gothic Book"/>
                <a:ea typeface="+mn-ea"/>
                <a:cs typeface="+mn-cs"/>
              </a:rPr>
              <a:t>P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rotokolla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rı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olmal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ı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 </a:t>
            </a:r>
            <a:b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</a:br>
            <a:endParaRPr lang="en-US" sz="2800" dirty="0" err="1"/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612" y="2454442"/>
            <a:ext cx="2592764" cy="3457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08230" y="2454441"/>
            <a:ext cx="2594697" cy="3457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8F1132F-3A51-4B74-9D11-BBCC3ECA1C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9427" y="2452080"/>
            <a:ext cx="2594770" cy="34570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39791E9-871C-4487-9244-B3F24D4CA3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0084" y="2452080"/>
            <a:ext cx="2517733" cy="3354383"/>
          </a:xfrm>
          <a:prstGeom prst="rect">
            <a:avLst/>
          </a:prstGeom>
        </p:spPr>
      </p:pic>
      <p:pic>
        <p:nvPicPr>
          <p:cNvPr id="2" name="Picture 1">
            <a:hlinkClick r:id="rId7" action="ppaction://hlinksldjump"/>
            <a:extLst>
              <a:ext uri="{FF2B5EF4-FFF2-40B4-BE49-F238E27FC236}">
                <a16:creationId xmlns:a16="http://schemas.microsoft.com/office/drawing/2014/main" id="{9FA98E2D-8856-4C62-93CC-04CF80F4FC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58430" y="5659141"/>
            <a:ext cx="499915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3497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1DF425-1200-4F9E-A9A5-E3214AADAD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0663" y="291721"/>
            <a:ext cx="4887417" cy="63628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B3ED9BA-DBF8-4D23-8ADB-AE0E0FA46853}"/>
              </a:ext>
            </a:extLst>
          </p:cNvPr>
          <p:cNvSpPr txBox="1"/>
          <p:nvPr/>
        </p:nvSpPr>
        <p:spPr>
          <a:xfrm>
            <a:off x="439058" y="2230963"/>
            <a:ext cx="2146434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400" dirty="0"/>
              <a:t>Mecburi </a:t>
            </a:r>
          </a:p>
          <a:p>
            <a:r>
              <a:rPr lang="tr-TR" sz="2400" dirty="0"/>
              <a:t>Eğitim ve</a:t>
            </a:r>
          </a:p>
          <a:p>
            <a:r>
              <a:rPr lang="tr-TR" sz="2400" dirty="0"/>
              <a:t>Kişisel gelişim</a:t>
            </a:r>
          </a:p>
          <a:p>
            <a:r>
              <a:rPr lang="tr-TR" sz="2400" dirty="0"/>
              <a:t>Raporu</a:t>
            </a:r>
            <a:endParaRPr lang="en-GB" sz="2400" dirty="0"/>
          </a:p>
        </p:txBody>
      </p:sp>
      <p:pic>
        <p:nvPicPr>
          <p:cNvPr id="5" name="Picture 4">
            <a:hlinkClick r:id="rId5" action="ppaction://hlinksldjump"/>
            <a:extLst>
              <a:ext uri="{FF2B5EF4-FFF2-40B4-BE49-F238E27FC236}">
                <a16:creationId xmlns:a16="http://schemas.microsoft.com/office/drawing/2014/main" id="{302D6051-E3B1-4D07-9E6D-9861C82387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6749" y="5837602"/>
            <a:ext cx="499915" cy="499915"/>
          </a:xfrm>
          <a:prstGeom prst="rect">
            <a:avLst/>
          </a:prstGeom>
        </p:spPr>
      </p:pic>
      <p:pic>
        <p:nvPicPr>
          <p:cNvPr id="7" name="Picture 6" descr="Graphical user interface, application, table&#10;&#10;Description automatically generated">
            <a:extLst>
              <a:ext uri="{FF2B5EF4-FFF2-40B4-BE49-F238E27FC236}">
                <a16:creationId xmlns:a16="http://schemas.microsoft.com/office/drawing/2014/main" id="{35F1F65F-21D3-4A8D-B40F-A959F90B8E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405" y="291721"/>
            <a:ext cx="4332341" cy="636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1464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0EC5B25-3A5C-485F-A3E7-2DDDE87F33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5879441"/>
              </p:ext>
            </p:extLst>
          </p:nvPr>
        </p:nvGraphicFramePr>
        <p:xfrm>
          <a:off x="2031999" y="719666"/>
          <a:ext cx="919643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" name="Graphic 9" descr="Heart with pulse with solid fill">
            <a:extLst>
              <a:ext uri="{FF2B5EF4-FFF2-40B4-BE49-F238E27FC236}">
                <a16:creationId xmlns:a16="http://schemas.microsoft.com/office/drawing/2014/main" id="{3ABA6784-D89E-43EE-BB61-D6CF6FA2A6E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031999" y="982949"/>
            <a:ext cx="914400" cy="914400"/>
          </a:xfrm>
          <a:prstGeom prst="rect">
            <a:avLst/>
          </a:prstGeom>
        </p:spPr>
      </p:pic>
      <p:pic>
        <p:nvPicPr>
          <p:cNvPr id="12" name="Picture 11">
            <a:hlinkClick r:id="rId11" action="ppaction://hlinksldjump"/>
            <a:extLst>
              <a:ext uri="{FF2B5EF4-FFF2-40B4-BE49-F238E27FC236}">
                <a16:creationId xmlns:a16="http://schemas.microsoft.com/office/drawing/2014/main" id="{A7607C7C-7E28-46CE-B8F9-D8C762774BA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61937" y="5026156"/>
            <a:ext cx="783766" cy="78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3650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E313C52E-D064-4D5E-AAF6-94AED11416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2372536"/>
              </p:ext>
            </p:extLst>
          </p:nvPr>
        </p:nvGraphicFramePr>
        <p:xfrm>
          <a:off x="2032000" y="719666"/>
          <a:ext cx="875792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Graphic 4" descr="Badge Heart with solid fill">
            <a:hlinkClick r:id="rId9" action="ppaction://hlinksldjump"/>
            <a:extLst>
              <a:ext uri="{FF2B5EF4-FFF2-40B4-BE49-F238E27FC236}">
                <a16:creationId xmlns:a16="http://schemas.microsoft.com/office/drawing/2014/main" id="{EF1B44A6-C255-4161-9976-C5CA55A1A74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032000" y="5331134"/>
            <a:ext cx="701575" cy="7015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F57F98D-FB5B-4604-8FBB-36CF51B39D3B}"/>
              </a:ext>
            </a:extLst>
          </p:cNvPr>
          <p:cNvSpPr txBox="1"/>
          <p:nvPr/>
        </p:nvSpPr>
        <p:spPr>
          <a:xfrm>
            <a:off x="288758" y="2845487"/>
            <a:ext cx="2444817" cy="1323439"/>
          </a:xfrm>
          <a:prstGeom prst="rect">
            <a:avLst/>
          </a:prstGeom>
          <a:gradFill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tr-TR" sz="4000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Günlük </a:t>
            </a:r>
          </a:p>
          <a:p>
            <a:pPr algn="ctr"/>
            <a:r>
              <a:rPr lang="tr-TR" sz="4000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vaka</a:t>
            </a:r>
            <a:endParaRPr lang="en-GB" sz="4000" dirty="0"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pic>
        <p:nvPicPr>
          <p:cNvPr id="4" name="Graphic 3" descr="Heart with pulse with solid fill">
            <a:extLst>
              <a:ext uri="{FF2B5EF4-FFF2-40B4-BE49-F238E27FC236}">
                <a16:creationId xmlns:a16="http://schemas.microsoft.com/office/drawing/2014/main" id="{F3EDBE1E-B108-4EA3-AACC-F200AE4AA68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839453" y="3078211"/>
            <a:ext cx="701575" cy="701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sldjump"/>
            <a:extLst>
              <a:ext uri="{FF2B5EF4-FFF2-40B4-BE49-F238E27FC236}">
                <a16:creationId xmlns:a16="http://schemas.microsoft.com/office/drawing/2014/main" id="{F37A303D-21BE-40C9-9341-C930F716C90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82365" y="3132084"/>
            <a:ext cx="615749" cy="61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7597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91628" y="80210"/>
            <a:ext cx="7467600" cy="1618695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İ</a:t>
            </a:r>
            <a:r>
              <a:rPr lang="en-US" b="1" dirty="0"/>
              <a:t>lave </a:t>
            </a:r>
            <a:r>
              <a:rPr lang="en-US" b="1" dirty="0" err="1"/>
              <a:t>sorumluluklar</a:t>
            </a:r>
            <a:br>
              <a:rPr lang="en-US" b="1" dirty="0"/>
            </a:br>
            <a:r>
              <a:rPr lang="en-US" b="1" dirty="0" err="1"/>
              <a:t>ecmo</a:t>
            </a:r>
            <a:br>
              <a:rPr lang="en-US" b="1" dirty="0"/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G</a:t>
            </a: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ü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ney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 do</a:t>
            </a: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ğ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u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ingiltere</a:t>
            </a:r>
            <a:r>
              <a:rPr lang="en-US" sz="2000" cap="none" dirty="0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’</a:t>
            </a:r>
            <a:r>
              <a:rPr lang="en-US" sz="2000" cap="none" dirty="0" err="1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nin</a:t>
            </a:r>
            <a:r>
              <a:rPr lang="en-US" sz="2000" cap="none" dirty="0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 </a:t>
            </a:r>
            <a:r>
              <a:rPr lang="en-US" sz="2000" cap="none" dirty="0" err="1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yetiskin</a:t>
            </a:r>
            <a:r>
              <a:rPr lang="en-US" sz="2000" cap="none" dirty="0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 ECMO </a:t>
            </a:r>
            <a:r>
              <a:rPr lang="en-US" sz="2000" cap="none" dirty="0" err="1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merkezi</a:t>
            </a:r>
            <a:r>
              <a:rPr lang="en-US" sz="2000" cap="none" dirty="0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(2010)</a:t>
            </a:r>
            <a:br>
              <a:rPr lang="en-US" sz="2000" cap="none" dirty="0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</a:br>
            <a:r>
              <a:rPr lang="en-US" sz="2000" cap="none" dirty="0" err="1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Pediatrik</a:t>
            </a:r>
            <a:r>
              <a:rPr lang="en-US" sz="2000" cap="none" dirty="0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 </a:t>
            </a:r>
            <a:r>
              <a:rPr lang="en-US" sz="2000" cap="none" dirty="0" err="1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Ecmo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-924025" y="981776"/>
            <a:ext cx="5298359" cy="5087696"/>
          </a:xfrm>
        </p:spPr>
        <p:txBody>
          <a:bodyPr>
            <a:normAutofit/>
          </a:bodyPr>
          <a:lstStyle/>
          <a:p>
            <a:pPr marL="0" indent="0">
              <a:buClrTx/>
              <a:buNone/>
            </a:pPr>
            <a:r>
              <a:rPr lang="en-US" b="1" dirty="0"/>
              <a:t>      </a:t>
            </a:r>
            <a:endParaRPr lang="en-US" b="1" u="sng" dirty="0"/>
          </a:p>
          <a:p>
            <a:pPr marL="0" indent="0">
              <a:buClrTx/>
              <a:buNone/>
            </a:pPr>
            <a:r>
              <a:rPr lang="tr-TR" dirty="0"/>
              <a:t>      </a:t>
            </a:r>
            <a:endParaRPr lang="en-US" sz="2000" dirty="0"/>
          </a:p>
        </p:txBody>
      </p:sp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B652BEEE-FCA6-4C8B-9BB5-129CCB2015A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143127" y="1848475"/>
            <a:ext cx="3069594" cy="48748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66D9C1B-C1DC-4D28-ABAD-6C3E6B2AAC9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742" b="2257"/>
          <a:stretch/>
        </p:blipFill>
        <p:spPr>
          <a:xfrm>
            <a:off x="4374334" y="1848476"/>
            <a:ext cx="3481640" cy="4874866"/>
          </a:xfrm>
          <a:prstGeom prst="rect">
            <a:avLst/>
          </a:prstGeom>
        </p:spPr>
      </p:pic>
      <p:pic>
        <p:nvPicPr>
          <p:cNvPr id="7" name="Picture 6" descr="A close-up of a document&#10;&#10;Description automatically generated with low confidence">
            <a:extLst>
              <a:ext uri="{FF2B5EF4-FFF2-40B4-BE49-F238E27FC236}">
                <a16:creationId xmlns:a16="http://schemas.microsoft.com/office/drawing/2014/main" id="{016102A6-940B-4698-BB09-13E4F40DA09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5" t="23565" r="9814" b="12608"/>
          <a:stretch/>
        </p:blipFill>
        <p:spPr>
          <a:xfrm rot="5400000">
            <a:off x="7152640" y="2827110"/>
            <a:ext cx="4874867" cy="2917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7358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9657DF2F-C701-4F80-B281-EF2C87834B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472" y="59731"/>
            <a:ext cx="4557348" cy="673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6309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B9C66449-65E8-40F7-8818-3DAFFEAAF7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719" y="938931"/>
            <a:ext cx="4762500" cy="54229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E74D3D9-29CC-4FAA-B6E2-1A5AD9023C17}"/>
              </a:ext>
            </a:extLst>
          </p:cNvPr>
          <p:cNvSpPr txBox="1"/>
          <p:nvPr/>
        </p:nvSpPr>
        <p:spPr>
          <a:xfrm>
            <a:off x="7777213" y="2589196"/>
            <a:ext cx="4071485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440 UK </a:t>
            </a:r>
            <a:r>
              <a:rPr lang="en-GB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COVID 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ECMO</a:t>
            </a:r>
          </a:p>
          <a:p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tr-TR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Guy</a:t>
            </a:r>
            <a:r>
              <a:rPr lang="en-GB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’s &amp; St Thomas’ </a:t>
            </a:r>
            <a:r>
              <a:rPr lang="en-GB" dirty="0" err="1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Hospi</a:t>
            </a:r>
            <a:r>
              <a:rPr lang="tr-TR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t</a:t>
            </a:r>
            <a:r>
              <a:rPr lang="en-GB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al </a:t>
            </a:r>
            <a:r>
              <a:rPr lang="en-GB" dirty="0" err="1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vaka</a:t>
            </a:r>
            <a:r>
              <a:rPr lang="en-GB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sayisi</a:t>
            </a:r>
            <a:r>
              <a:rPr lang="en-GB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 125</a:t>
            </a:r>
          </a:p>
          <a:p>
            <a:r>
              <a:rPr lang="tr-TR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1</a:t>
            </a:r>
            <a:r>
              <a:rPr lang="en-GB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.d</a:t>
            </a:r>
            <a:r>
              <a:rPr lang="tr-TR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alga</a:t>
            </a:r>
            <a:r>
              <a:rPr lang="en-GB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 56 </a:t>
            </a:r>
            <a:r>
              <a:rPr lang="en-GB" dirty="0" err="1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vaka</a:t>
            </a:r>
            <a:endParaRPr lang="en-GB" dirty="0"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r>
              <a:rPr lang="en-GB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2.dalga 79 </a:t>
            </a:r>
            <a:r>
              <a:rPr lang="en-GB" dirty="0" err="1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vaka</a:t>
            </a:r>
            <a:endParaRPr lang="en-GB" dirty="0"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8149E9-AE49-48EA-B915-1B7E92C17246}"/>
              </a:ext>
            </a:extLst>
          </p:cNvPr>
          <p:cNvSpPr txBox="1"/>
          <p:nvPr/>
        </p:nvSpPr>
        <p:spPr>
          <a:xfrm>
            <a:off x="9812955" y="5715500"/>
            <a:ext cx="19108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hlinkClick r:id="rId5"/>
              </a:rPr>
              <a:t>www.euroelso.net</a:t>
            </a:r>
            <a:endParaRPr lang="tr-TR" dirty="0"/>
          </a:p>
          <a:p>
            <a:r>
              <a:rPr lang="tr-TR" dirty="0"/>
              <a:t>Survey Report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79342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8CA8E2F-BD44-4C5E-A28F-95224D663CEA}"/>
              </a:ext>
            </a:extLst>
          </p:cNvPr>
          <p:cNvSpPr txBox="1"/>
          <p:nvPr/>
        </p:nvSpPr>
        <p:spPr>
          <a:xfrm>
            <a:off x="2906829" y="279133"/>
            <a:ext cx="37027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/>
              <a:t>İLAVE SORUMLULUKLAR</a:t>
            </a:r>
            <a:endParaRPr lang="en-GB" sz="2800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EB69B893-430B-4EAB-BEE2-E7B1EBD363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7896994"/>
              </p:ext>
            </p:extLst>
          </p:nvPr>
        </p:nvGraphicFramePr>
        <p:xfrm>
          <a:off x="2031999" y="719666"/>
          <a:ext cx="8093777" cy="5777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2879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 t="7054" r="159" b="12503"/>
          <a:stretch>
            <a:fillRect/>
          </a:stretch>
        </p:blipFill>
        <p:spPr>
          <a:xfrm>
            <a:off x="1221793" y="1802572"/>
            <a:ext cx="9748414" cy="487403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4F85DC-2913-4814-92B8-20E91AB4F685}"/>
              </a:ext>
            </a:extLst>
          </p:cNvPr>
          <p:cNvSpPr txBox="1"/>
          <p:nvPr/>
        </p:nvSpPr>
        <p:spPr>
          <a:xfrm>
            <a:off x="3528976" y="181394"/>
            <a:ext cx="44742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0" lang="en-US" sz="2400" b="1" i="0" u="none" strike="noStrike" kern="1200" cap="all" spc="0" normalizeH="0" baseline="0" noProof="0" dirty="0">
                <a:ln>
                  <a:noFill/>
                </a:ln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Franklin Gothic Medium"/>
                <a:ea typeface="+mj-ea"/>
                <a:cs typeface="+mj-cs"/>
              </a:rPr>
              <a:t>Huriyet </a:t>
            </a:r>
            <a:r>
              <a:rPr kumimoji="0" lang="en-US" sz="2400" b="1" i="0" u="none" strike="noStrike" kern="1200" cap="all" spc="0" normalizeH="0" baseline="0" noProof="0" dirty="0" err="1">
                <a:ln>
                  <a:noFill/>
                </a:ln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Franklin Gothic Medium"/>
                <a:ea typeface="+mj-ea"/>
                <a:cs typeface="+mj-cs"/>
              </a:rPr>
              <a:t>ersayin-kantas</a:t>
            </a:r>
            <a:r>
              <a:rPr kumimoji="0" lang="en-US" sz="2400" b="1" i="0" u="none" strike="noStrike" kern="1200" cap="all" spc="0" normalizeH="0" baseline="0" noProof="0" dirty="0">
                <a:ln>
                  <a:noFill/>
                </a:ln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Franklin Gothic Medium"/>
                <a:ea typeface="+mj-ea"/>
                <a:cs typeface="+mj-cs"/>
              </a:rPr>
              <a:t> </a:t>
            </a:r>
            <a:r>
              <a:rPr kumimoji="0" lang="en-US" sz="2400" b="1" i="0" u="none" strike="noStrike" kern="1200" cap="all" spc="0" normalizeH="0" baseline="0" noProof="0" dirty="0" err="1">
                <a:ln>
                  <a:noFill/>
                </a:ln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Franklin Gothic Medium"/>
                <a:ea typeface="+mj-ea"/>
                <a:cs typeface="+mj-cs"/>
              </a:rPr>
              <a:t>fccp</a:t>
            </a:r>
            <a:endParaRPr kumimoji="0" lang="tr-TR" sz="2400" b="1" i="0" u="none" strike="noStrike" kern="1200" cap="all" spc="0" normalizeH="0" baseline="0" noProof="0" dirty="0">
              <a:ln>
                <a:noFill/>
              </a:ln>
              <a:solidFill>
                <a:srgbClr val="4E3B30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Franklin Gothic Medium"/>
              <a:ea typeface="+mj-ea"/>
              <a:cs typeface="+mj-cs"/>
            </a:endParaRPr>
          </a:p>
          <a:p>
            <a:pPr algn="ctr"/>
            <a:r>
              <a:rPr lang="en-GB" sz="2400" b="1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(36 YIL)   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C3E8320-DC45-47AA-AECB-720AD397A2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7317" y="1052699"/>
            <a:ext cx="5054022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487684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F4FC130-6B2B-4A75-AAEF-5CEFE50E5A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308746"/>
              </p:ext>
            </p:extLst>
          </p:nvPr>
        </p:nvGraphicFramePr>
        <p:xfrm>
          <a:off x="2031999" y="719666"/>
          <a:ext cx="954708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5438E89-FB99-4C1C-8FB9-6CE21092E6D1}"/>
              </a:ext>
            </a:extLst>
          </p:cNvPr>
          <p:cNvSpPr txBox="1"/>
          <p:nvPr/>
        </p:nvSpPr>
        <p:spPr>
          <a:xfrm>
            <a:off x="252063" y="3115209"/>
            <a:ext cx="2225106" cy="830997"/>
          </a:xfrm>
          <a:prstGeom prst="rect">
            <a:avLst/>
          </a:prstGeom>
          <a:gradFill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N</a:t>
            </a:r>
            <a:r>
              <a:rPr lang="tr-TR" sz="4800" b="1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ö</a:t>
            </a:r>
            <a:r>
              <a:rPr lang="en-US" sz="4800" b="1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bet</a:t>
            </a:r>
            <a:endParaRPr lang="en-GB" sz="4800" dirty="0"/>
          </a:p>
        </p:txBody>
      </p:sp>
      <p:pic>
        <p:nvPicPr>
          <p:cNvPr id="5" name="Picture 4" descr="A black and white clock&#10;&#10;Description automatically generated with medium confidence">
            <a:extLst>
              <a:ext uri="{FF2B5EF4-FFF2-40B4-BE49-F238E27FC236}">
                <a16:creationId xmlns:a16="http://schemas.microsoft.com/office/drawing/2014/main" id="{4498AF85-06EC-4870-890E-A8A45467AFD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2645954" y="2055610"/>
            <a:ext cx="708880" cy="6984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E34FA2C-37D6-4B90-83F0-DF36A42FA2B8}"/>
              </a:ext>
            </a:extLst>
          </p:cNvPr>
          <p:cNvSpPr txBox="1"/>
          <p:nvPr/>
        </p:nvSpPr>
        <p:spPr>
          <a:xfrm>
            <a:off x="291688" y="7926578"/>
            <a:ext cx="64109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C</a:t>
            </a:r>
          </a:p>
        </p:txBody>
      </p:sp>
      <p:pic>
        <p:nvPicPr>
          <p:cNvPr id="8" name="Picture 7" descr="A group of people standing in front of a sunset&#10;&#10;Description automatically generated with medium confidence">
            <a:extLst>
              <a:ext uri="{FF2B5EF4-FFF2-40B4-BE49-F238E27FC236}">
                <a16:creationId xmlns:a16="http://schemas.microsoft.com/office/drawing/2014/main" id="{CA21D829-9E1D-4FE8-82DF-AC84002E9F78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rcRect l="52981" t="26508" r="15866" b="16278"/>
          <a:stretch/>
        </p:blipFill>
        <p:spPr>
          <a:xfrm>
            <a:off x="2922339" y="3126464"/>
            <a:ext cx="574840" cy="5854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39E5A75-822D-4DEA-8A64-5F3FF2D2AFF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4"/>
              </a:ext>
            </a:extLst>
          </a:blip>
          <a:stretch>
            <a:fillRect/>
          </a:stretch>
        </p:blipFill>
        <p:spPr>
          <a:xfrm>
            <a:off x="2771938" y="4165389"/>
            <a:ext cx="582896" cy="582896"/>
          </a:xfrm>
          <a:prstGeom prst="rect">
            <a:avLst/>
          </a:prstGeom>
        </p:spPr>
      </p:pic>
      <p:pic>
        <p:nvPicPr>
          <p:cNvPr id="19" name="Picture 18" descr="A person working on a machine&#10;&#10;Description automatically generated with medium confidence">
            <a:extLst>
              <a:ext uri="{FF2B5EF4-FFF2-40B4-BE49-F238E27FC236}">
                <a16:creationId xmlns:a16="http://schemas.microsoft.com/office/drawing/2014/main" id="{DAF5BFE3-E55B-4164-AB79-E6D3A27EF72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2213457" y="5255827"/>
            <a:ext cx="663959" cy="497969"/>
          </a:xfrm>
          <a:prstGeom prst="rect">
            <a:avLst/>
          </a:prstGeom>
        </p:spPr>
      </p:pic>
      <p:pic>
        <p:nvPicPr>
          <p:cNvPr id="25" name="Picture 24" descr="A picture containing text, floor, indoor&#10;&#10;Description automatically generated">
            <a:extLst>
              <a:ext uri="{FF2B5EF4-FFF2-40B4-BE49-F238E27FC236}">
                <a16:creationId xmlns:a16="http://schemas.microsoft.com/office/drawing/2014/main" id="{FF8B33DA-11C3-478F-A693-92C7ECD0C014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8"/>
              </a:ext>
            </a:extLst>
          </a:blip>
          <a:srcRect b="43626"/>
          <a:stretch/>
        </p:blipFill>
        <p:spPr>
          <a:xfrm>
            <a:off x="2239544" y="1067598"/>
            <a:ext cx="611787" cy="615607"/>
          </a:xfrm>
          <a:prstGeom prst="rect">
            <a:avLst/>
          </a:prstGeom>
        </p:spPr>
      </p:pic>
      <p:sp>
        <p:nvSpPr>
          <p:cNvPr id="27" name="Arrow: Right 26">
            <a:extLst>
              <a:ext uri="{FF2B5EF4-FFF2-40B4-BE49-F238E27FC236}">
                <a16:creationId xmlns:a16="http://schemas.microsoft.com/office/drawing/2014/main" id="{EFDDF0AB-A817-4B37-8D0B-EE37D059D66F}"/>
              </a:ext>
            </a:extLst>
          </p:cNvPr>
          <p:cNvSpPr/>
          <p:nvPr/>
        </p:nvSpPr>
        <p:spPr>
          <a:xfrm>
            <a:off x="4591251" y="5273806"/>
            <a:ext cx="404262" cy="1443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E5DA4B5E-97F7-4A21-B2C8-24E580DC74BF}"/>
              </a:ext>
            </a:extLst>
          </p:cNvPr>
          <p:cNvSpPr/>
          <p:nvPr/>
        </p:nvSpPr>
        <p:spPr>
          <a:xfrm>
            <a:off x="4336182" y="4419243"/>
            <a:ext cx="317634" cy="14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7207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B6DC8BA-0B09-42CD-94C9-5E1FBD7A0B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5729572"/>
              </p:ext>
            </p:extLst>
          </p:nvPr>
        </p:nvGraphicFramePr>
        <p:xfrm>
          <a:off x="2984900" y="796668"/>
          <a:ext cx="8507663" cy="4747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D81FA4A-40F4-4DE3-A07B-261BBBD80363}"/>
              </a:ext>
            </a:extLst>
          </p:cNvPr>
          <p:cNvSpPr txBox="1"/>
          <p:nvPr/>
        </p:nvSpPr>
        <p:spPr>
          <a:xfrm>
            <a:off x="1509489" y="2312009"/>
            <a:ext cx="1852424" cy="1446550"/>
          </a:xfrm>
          <a:prstGeom prst="rect">
            <a:avLst/>
          </a:prstGeom>
          <a:gradFill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sz="4400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Y</a:t>
            </a:r>
            <a:r>
              <a:rPr lang="tr-TR" sz="4400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ı</a:t>
            </a:r>
            <a:r>
              <a:rPr lang="en-US" sz="4400" dirty="0" err="1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ll</a:t>
            </a:r>
            <a:r>
              <a:rPr lang="tr-TR" sz="4400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ı</a:t>
            </a:r>
            <a:r>
              <a:rPr lang="en-US" sz="4400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k </a:t>
            </a:r>
            <a:r>
              <a:rPr lang="en-US" sz="4400" dirty="0" err="1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izin</a:t>
            </a:r>
            <a:endParaRPr lang="tr-TR" sz="4400" dirty="0"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6A194D-0879-4AB3-B1C7-2477795D96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61913" y="1667380"/>
            <a:ext cx="961609" cy="997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0484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8EF4B90F-23EB-4C68-A2D5-0FED9DD9E0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3226452"/>
              </p:ext>
            </p:extLst>
          </p:nvPr>
        </p:nvGraphicFramePr>
        <p:xfrm>
          <a:off x="2032000" y="719666"/>
          <a:ext cx="943168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7140DF1-D17A-4DA2-A5D7-E6322608829A}"/>
              </a:ext>
            </a:extLst>
          </p:cNvPr>
          <p:cNvSpPr txBox="1"/>
          <p:nvPr/>
        </p:nvSpPr>
        <p:spPr>
          <a:xfrm>
            <a:off x="92798" y="2679880"/>
            <a:ext cx="2490108" cy="1538883"/>
          </a:xfrm>
          <a:prstGeom prst="rect">
            <a:avLst/>
          </a:prstGeom>
          <a:gradFill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r>
              <a:rPr lang="tr-TR" sz="2000" b="1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Ö</a:t>
            </a:r>
            <a:r>
              <a:rPr lang="en-US" sz="2000" b="1" dirty="0" err="1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grenc</a:t>
            </a:r>
            <a:r>
              <a:rPr lang="tr-TR" sz="2000" b="1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i </a:t>
            </a:r>
            <a:r>
              <a:rPr lang="en-US" sz="2000" b="1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Perf</a:t>
            </a:r>
            <a:r>
              <a:rPr lang="tr-TR" sz="2000" b="1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ü</a:t>
            </a:r>
            <a:r>
              <a:rPr lang="en-US" sz="2000" b="1" dirty="0" err="1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zyon</a:t>
            </a:r>
            <a:r>
              <a:rPr lang="tr-TR" sz="2000" b="1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İ</a:t>
            </a:r>
            <a:r>
              <a:rPr lang="en-US" sz="2000" b="1" dirty="0" err="1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st</a:t>
            </a:r>
            <a:r>
              <a:rPr lang="en-US" sz="2000" b="1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br>
              <a:rPr lang="en-US" sz="2000" b="1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</a:br>
            <a:r>
              <a:rPr lang="en-US" sz="1800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Bristol </a:t>
            </a:r>
            <a:r>
              <a:rPr lang="en-US" sz="1800" dirty="0" err="1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Univers</a:t>
            </a:r>
            <a:r>
              <a:rPr lang="tr-TR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ity</a:t>
            </a:r>
            <a:r>
              <a:rPr lang="en-US" sz="1800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,</a:t>
            </a:r>
            <a:endParaRPr lang="tr-TR" sz="1800" dirty="0"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r>
              <a:rPr lang="en-US" sz="1800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 Medical School</a:t>
            </a:r>
            <a:endParaRPr lang="tr-TR" sz="1800" dirty="0"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r>
              <a:rPr lang="en-US" sz="1800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MSc </a:t>
            </a:r>
            <a:r>
              <a:rPr lang="en-US" sz="1800" dirty="0" err="1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Perfsion</a:t>
            </a:r>
            <a:r>
              <a:rPr lang="en-US" sz="1800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 Science</a:t>
            </a:r>
            <a:endParaRPr lang="en-GB" dirty="0"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pic>
        <p:nvPicPr>
          <p:cNvPr id="10" name="Graphic 9" descr="Classroom with solid fill">
            <a:extLst>
              <a:ext uri="{FF2B5EF4-FFF2-40B4-BE49-F238E27FC236}">
                <a16:creationId xmlns:a16="http://schemas.microsoft.com/office/drawing/2014/main" id="{E684194F-8167-4701-B36A-ABA3810EBF9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156272" y="4616998"/>
            <a:ext cx="663236" cy="663236"/>
          </a:xfrm>
          <a:prstGeom prst="rect">
            <a:avLst/>
          </a:prstGeom>
        </p:spPr>
      </p:pic>
      <p:pic>
        <p:nvPicPr>
          <p:cNvPr id="15" name="Picture 14" descr="A person wearing a graduation cap and gown holding a diploma&#10;&#10;Description automatically generated with medium confidence">
            <a:extLst>
              <a:ext uri="{FF2B5EF4-FFF2-40B4-BE49-F238E27FC236}">
                <a16:creationId xmlns:a16="http://schemas.microsoft.com/office/drawing/2014/main" id="{B7B80826-0085-4E58-AE9E-3506BBAC1D3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rcRect l="4525" t="4347" r="23320" b="47167"/>
          <a:stretch/>
        </p:blipFill>
        <p:spPr>
          <a:xfrm>
            <a:off x="2059721" y="5499134"/>
            <a:ext cx="410241" cy="409829"/>
          </a:xfrm>
          <a:prstGeom prst="rect">
            <a:avLst/>
          </a:prstGeom>
        </p:spPr>
      </p:pic>
      <p:pic>
        <p:nvPicPr>
          <p:cNvPr id="17" name="Picture 16" descr="A group of people sitting at a table&#10;&#10;Description automatically generated with medium confidence">
            <a:extLst>
              <a:ext uri="{FF2B5EF4-FFF2-40B4-BE49-F238E27FC236}">
                <a16:creationId xmlns:a16="http://schemas.microsoft.com/office/drawing/2014/main" id="{CC31E0B8-B051-4B07-9707-723CF6A2BF9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4"/>
              </a:ext>
            </a:extLst>
          </a:blip>
          <a:stretch>
            <a:fillRect/>
          </a:stretch>
        </p:blipFill>
        <p:spPr>
          <a:xfrm>
            <a:off x="2677807" y="2474965"/>
            <a:ext cx="614606" cy="409829"/>
          </a:xfrm>
          <a:prstGeom prst="rect">
            <a:avLst/>
          </a:prstGeom>
        </p:spPr>
      </p:pic>
      <p:pic>
        <p:nvPicPr>
          <p:cNvPr id="20" name="Picture 19" descr="A picture containing indoor, green, cluttered&#10;&#10;Description automatically generated">
            <a:extLst>
              <a:ext uri="{FF2B5EF4-FFF2-40B4-BE49-F238E27FC236}">
                <a16:creationId xmlns:a16="http://schemas.microsoft.com/office/drawing/2014/main" id="{42428BCD-A99A-4F7C-A527-0D7B8C211EA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2773650" y="3924037"/>
            <a:ext cx="422920" cy="483338"/>
          </a:xfrm>
          <a:prstGeom prst="rect">
            <a:avLst/>
          </a:prstGeom>
        </p:spPr>
      </p:pic>
      <p:pic>
        <p:nvPicPr>
          <p:cNvPr id="32" name="Picture 31" descr="Text, whiteboard&#10;&#10;Description automatically generated">
            <a:extLst>
              <a:ext uri="{FF2B5EF4-FFF2-40B4-BE49-F238E27FC236}">
                <a16:creationId xmlns:a16="http://schemas.microsoft.com/office/drawing/2014/main" id="{8D364157-68AD-4931-99BB-E29CBE418E7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8"/>
              </a:ext>
            </a:extLst>
          </a:blip>
          <a:stretch>
            <a:fillRect/>
          </a:stretch>
        </p:blipFill>
        <p:spPr>
          <a:xfrm>
            <a:off x="2469962" y="1795012"/>
            <a:ext cx="595232" cy="396821"/>
          </a:xfrm>
          <a:prstGeom prst="rect">
            <a:avLst/>
          </a:prstGeom>
        </p:spPr>
      </p:pic>
      <p:pic>
        <p:nvPicPr>
          <p:cNvPr id="5" name="Picture 4" descr="A blue sign with white letters&#10;&#10;Description automatically generated with low confidence">
            <a:extLst>
              <a:ext uri="{FF2B5EF4-FFF2-40B4-BE49-F238E27FC236}">
                <a16:creationId xmlns:a16="http://schemas.microsoft.com/office/drawing/2014/main" id="{DAFDDE43-3F53-4FAD-A61B-63BADDA31148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0"/>
              </a:ext>
            </a:extLst>
          </a:blip>
          <a:stretch>
            <a:fillRect/>
          </a:stretch>
        </p:blipFill>
        <p:spPr>
          <a:xfrm>
            <a:off x="2059721" y="1057744"/>
            <a:ext cx="523184" cy="261592"/>
          </a:xfrm>
          <a:prstGeom prst="rect">
            <a:avLst/>
          </a:prstGeom>
        </p:spPr>
      </p:pic>
      <p:pic>
        <p:nvPicPr>
          <p:cNvPr id="8" name="Picture 7" descr="A picture containing text, outdoor&#10;&#10;Description automatically generated">
            <a:extLst>
              <a:ext uri="{FF2B5EF4-FFF2-40B4-BE49-F238E27FC236}">
                <a16:creationId xmlns:a16="http://schemas.microsoft.com/office/drawing/2014/main" id="{5E97C75B-1F0C-47C1-BDB5-DB972C8195B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576" y="3201778"/>
            <a:ext cx="663236" cy="4833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955CC76-5DAE-4C7B-9FEB-94496C739C69}"/>
              </a:ext>
            </a:extLst>
          </p:cNvPr>
          <p:cNvSpPr txBox="1"/>
          <p:nvPr/>
        </p:nvSpPr>
        <p:spPr>
          <a:xfrm>
            <a:off x="1422404" y="6323433"/>
            <a:ext cx="9347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http://www.bristol.ac.uk/study/postgraduate/2022/health-sciences/msc-perfusion-science</a:t>
            </a:r>
          </a:p>
        </p:txBody>
      </p:sp>
    </p:spTree>
    <p:extLst>
      <p:ext uri="{BB962C8B-B14F-4D97-AF65-F5344CB8AC3E}">
        <p14:creationId xmlns:p14="http://schemas.microsoft.com/office/powerpoint/2010/main" val="24246446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8A792000-A992-4E3B-9AE6-C9CDDDCA75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1894800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A2DE52E-585A-4F9F-8E68-2A377DBD153C}"/>
              </a:ext>
            </a:extLst>
          </p:cNvPr>
          <p:cNvSpPr txBox="1"/>
          <p:nvPr/>
        </p:nvSpPr>
        <p:spPr>
          <a:xfrm>
            <a:off x="587142" y="2228670"/>
            <a:ext cx="2031999" cy="2400657"/>
          </a:xfrm>
          <a:prstGeom prst="rect">
            <a:avLst/>
          </a:prstGeom>
          <a:gradFill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endParaRPr lang="tr-TR" sz="2400" b="1" dirty="0"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algn="ctr"/>
            <a:r>
              <a:rPr lang="en-GB" sz="2400" b="1" dirty="0" err="1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Okulda</a:t>
            </a:r>
            <a:r>
              <a:rPr lang="en-GB" sz="2400" b="1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tr-TR" sz="2400" b="1" dirty="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İşlenen Konular</a:t>
            </a:r>
          </a:p>
          <a:p>
            <a:pPr algn="ctr"/>
            <a:endParaRPr lang="tr-TR" b="1" dirty="0"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algn="ctr"/>
            <a:endParaRPr lang="tr-TR" b="1" dirty="0">
              <a:latin typeface="Liberation Sans" panose="020B0604020202020204" pitchFamily="34" charset="0"/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algn="ctr"/>
            <a:endParaRPr lang="en-GB" dirty="0"/>
          </a:p>
        </p:txBody>
      </p:sp>
      <p:pic>
        <p:nvPicPr>
          <p:cNvPr id="6" name="Picture 5" descr="A picture containing indoor, orange, dark, ceramic ware&#10;&#10;Description automatically generated">
            <a:extLst>
              <a:ext uri="{FF2B5EF4-FFF2-40B4-BE49-F238E27FC236}">
                <a16:creationId xmlns:a16="http://schemas.microsoft.com/office/drawing/2014/main" id="{16227225-910C-4C19-BBD4-559A38A8345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2178755" y="1049867"/>
            <a:ext cx="587023" cy="536707"/>
          </a:xfrm>
          <a:prstGeom prst="rect">
            <a:avLst/>
          </a:prstGeom>
        </p:spPr>
      </p:pic>
      <p:pic>
        <p:nvPicPr>
          <p:cNvPr id="9" name="Picture 8" descr="A picture containing wall, indoor&#10;&#10;Description automatically generated">
            <a:extLst>
              <a:ext uri="{FF2B5EF4-FFF2-40B4-BE49-F238E27FC236}">
                <a16:creationId xmlns:a16="http://schemas.microsoft.com/office/drawing/2014/main" id="{A7D36BCC-48EE-42FE-A462-C521728F469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2765778" y="1853801"/>
            <a:ext cx="395111" cy="587963"/>
          </a:xfrm>
          <a:prstGeom prst="rect">
            <a:avLst/>
          </a:prstGeom>
        </p:spPr>
      </p:pic>
      <p:pic>
        <p:nvPicPr>
          <p:cNvPr id="14" name="Picture 13" descr="A picture containing close&#10;&#10;Description automatically generated">
            <a:extLst>
              <a:ext uri="{FF2B5EF4-FFF2-40B4-BE49-F238E27FC236}">
                <a16:creationId xmlns:a16="http://schemas.microsoft.com/office/drawing/2014/main" id="{8FD84C75-9863-47E2-BDF4-80141A1969A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 flipH="1">
            <a:off x="2822552" y="2802218"/>
            <a:ext cx="676674" cy="453319"/>
          </a:xfrm>
          <a:prstGeom prst="rect">
            <a:avLst/>
          </a:prstGeom>
        </p:spPr>
      </p:pic>
      <p:pic>
        <p:nvPicPr>
          <p:cNvPr id="23" name="Picture 22" descr="Shape&#10;&#10;Description automatically generated">
            <a:extLst>
              <a:ext uri="{FF2B5EF4-FFF2-40B4-BE49-F238E27FC236}">
                <a16:creationId xmlns:a16="http://schemas.microsoft.com/office/drawing/2014/main" id="{6CCC6F82-F78A-4061-89C6-3721EA78136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2712745" y="3669126"/>
            <a:ext cx="786481" cy="453319"/>
          </a:xfrm>
          <a:prstGeom prst="rect">
            <a:avLst/>
          </a:prstGeom>
        </p:spPr>
      </p:pic>
      <p:pic>
        <p:nvPicPr>
          <p:cNvPr id="26" name="Picture 25" descr="Shape, background pattern&#10;&#10;Description automatically generated">
            <a:extLst>
              <a:ext uri="{FF2B5EF4-FFF2-40B4-BE49-F238E27FC236}">
                <a16:creationId xmlns:a16="http://schemas.microsoft.com/office/drawing/2014/main" id="{C880E20D-1A19-48E0-8A22-4474FFAF417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7"/>
              </a:ext>
            </a:extLst>
          </a:blip>
          <a:stretch>
            <a:fillRect/>
          </a:stretch>
        </p:blipFill>
        <p:spPr>
          <a:xfrm>
            <a:off x="2638118" y="4482899"/>
            <a:ext cx="650430" cy="557744"/>
          </a:xfrm>
          <a:prstGeom prst="rect">
            <a:avLst/>
          </a:prstGeom>
        </p:spPr>
      </p:pic>
      <p:pic>
        <p:nvPicPr>
          <p:cNvPr id="28" name="Picture 27" descr="A picture containing text, person, indoor, cluttered&#10;&#10;Description automatically generated">
            <a:extLst>
              <a:ext uri="{FF2B5EF4-FFF2-40B4-BE49-F238E27FC236}">
                <a16:creationId xmlns:a16="http://schemas.microsoft.com/office/drawing/2014/main" id="{81BC9890-0590-4290-A518-B1CC63C1680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9"/>
              </a:ext>
            </a:extLst>
          </a:blip>
          <a:stretch>
            <a:fillRect/>
          </a:stretch>
        </p:blipFill>
        <p:spPr>
          <a:xfrm>
            <a:off x="2149927" y="5297417"/>
            <a:ext cx="650430" cy="487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5571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5D65061-FB20-45BF-B653-BE3B18859D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6815506"/>
              </p:ext>
            </p:extLst>
          </p:nvPr>
        </p:nvGraphicFramePr>
        <p:xfrm>
          <a:off x="2032000" y="719666"/>
          <a:ext cx="897288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455ED09-0CC8-493C-B288-A0A42C2CBAC9}"/>
              </a:ext>
            </a:extLst>
          </p:cNvPr>
          <p:cNvSpPr txBox="1"/>
          <p:nvPr/>
        </p:nvSpPr>
        <p:spPr>
          <a:xfrm>
            <a:off x="480701" y="2377441"/>
            <a:ext cx="2035750" cy="1569660"/>
          </a:xfrm>
          <a:prstGeom prst="rect">
            <a:avLst/>
          </a:prstGeom>
          <a:gradFill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none" rtlCol="0">
            <a:spAutoFit/>
          </a:bodyPr>
          <a:lstStyle/>
          <a:p>
            <a:pPr algn="ctr"/>
            <a:r>
              <a:rPr lang="tr-TR" sz="3200" dirty="0"/>
              <a:t>Mezuniyet </a:t>
            </a:r>
          </a:p>
          <a:p>
            <a:pPr algn="ctr"/>
            <a:r>
              <a:rPr lang="tr-TR" sz="3200" dirty="0"/>
              <a:t>ve </a:t>
            </a:r>
          </a:p>
          <a:p>
            <a:pPr algn="ctr"/>
            <a:r>
              <a:rPr lang="tr-TR" sz="3200" dirty="0"/>
              <a:t>Çalışma</a:t>
            </a:r>
            <a:endParaRPr lang="en-GB" sz="3200" dirty="0"/>
          </a:p>
        </p:txBody>
      </p:sp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FA4ABCB2-E0F5-447B-A001-FEFBCABF7DB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 flipH="1">
            <a:off x="2663193" y="2493416"/>
            <a:ext cx="857583" cy="654045"/>
          </a:xfrm>
          <a:prstGeom prst="rect">
            <a:avLst/>
          </a:prstGeom>
        </p:spPr>
      </p:pic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C5A3FC57-3AF0-4C57-B22C-35B33A5CD5B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2234401" y="1298526"/>
            <a:ext cx="857583" cy="543701"/>
          </a:xfrm>
          <a:prstGeom prst="rect">
            <a:avLst/>
          </a:prstGeom>
        </p:spPr>
      </p:pic>
      <p:pic>
        <p:nvPicPr>
          <p:cNvPr id="9" name="Picture 8" descr="A picture containing person, person, hospital room, room&#10;&#10;Description automatically generated">
            <a:extLst>
              <a:ext uri="{FF2B5EF4-FFF2-40B4-BE49-F238E27FC236}">
                <a16:creationId xmlns:a16="http://schemas.microsoft.com/office/drawing/2014/main" id="{7D3D5553-3C96-41B2-8198-604BE8BEA1A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4"/>
              </a:ext>
            </a:extLst>
          </a:blip>
          <a:stretch>
            <a:fillRect/>
          </a:stretch>
        </p:blipFill>
        <p:spPr>
          <a:xfrm>
            <a:off x="2763661" y="3615977"/>
            <a:ext cx="656646" cy="84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8391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7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04344B7-66BB-4C4B-B66B-9C915B219F9C}"/>
              </a:ext>
            </a:extLst>
          </p:cNvPr>
          <p:cNvSpPr txBox="1"/>
          <p:nvPr/>
        </p:nvSpPr>
        <p:spPr>
          <a:xfrm>
            <a:off x="3227670" y="1872536"/>
            <a:ext cx="69654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600" b="1" dirty="0">
                <a:solidFill>
                  <a:srgbClr val="C00000"/>
                </a:solidFill>
                <a:latin typeface="Informal Roman" panose="030604020304060B0204" pitchFamily="66" charset="0"/>
              </a:rPr>
              <a:t>TEŞEKKÜRLER</a:t>
            </a:r>
            <a:endParaRPr lang="en-GB" sz="6600" b="1" dirty="0">
              <a:solidFill>
                <a:srgbClr val="C00000"/>
              </a:solidFill>
              <a:latin typeface="Informal Roman" panose="030604020304060B0204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370E7C-1EB9-495F-B512-C18015DB8356}"/>
              </a:ext>
            </a:extLst>
          </p:cNvPr>
          <p:cNvSpPr txBox="1"/>
          <p:nvPr/>
        </p:nvSpPr>
        <p:spPr>
          <a:xfrm>
            <a:off x="2199670" y="6002835"/>
            <a:ext cx="7100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FF0000"/>
                </a:solidFill>
                <a:latin typeface="Segoe Script" panose="030B0504020000000003" pitchFamily="66" charset="0"/>
                <a:cs typeface="MV Boli" panose="02000500030200090000" pitchFamily="2" charset="0"/>
              </a:rPr>
              <a:t>       </a:t>
            </a:r>
            <a:r>
              <a:rPr lang="tr-TR" sz="4400" b="1" dirty="0">
                <a:solidFill>
                  <a:srgbClr val="FF0000"/>
                </a:solidFill>
                <a:latin typeface="Segoe Script" panose="030B0504020000000003" pitchFamily="66" charset="0"/>
                <a:cs typeface="MV Boli" panose="02000500030200090000" pitchFamily="2" charset="0"/>
              </a:rPr>
              <a:t>TEŞEKKÜRLER</a:t>
            </a:r>
            <a:endParaRPr lang="en-GB" sz="4400" b="1" dirty="0">
              <a:solidFill>
                <a:srgbClr val="FF0000"/>
              </a:solidFill>
              <a:latin typeface="Segoe Script" panose="030B0504020000000003" pitchFamily="66" charset="0"/>
              <a:cs typeface="MV Boli" panose="02000500030200090000" pitchFamily="2" charset="0"/>
            </a:endParaRPr>
          </a:p>
        </p:txBody>
      </p:sp>
      <p:pic>
        <p:nvPicPr>
          <p:cNvPr id="8" name="Picture 7" descr="A picture containing text, boat&#10;&#10;Description automatically generated">
            <a:extLst>
              <a:ext uri="{FF2B5EF4-FFF2-40B4-BE49-F238E27FC236}">
                <a16:creationId xmlns:a16="http://schemas.microsoft.com/office/drawing/2014/main" id="{B04865A0-4D8F-4158-A936-820ACD3990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151" y="89624"/>
            <a:ext cx="9201697" cy="593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176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763" y="1156395"/>
            <a:ext cx="8855901" cy="5643334"/>
          </a:xfrm>
          <a:prstGeom prst="rect">
            <a:avLst/>
          </a:prstGeom>
          <a:blipFill dpi="0" rotWithShape="1">
            <a:blip r:embed="rId5">
              <a:alphaModFix amt="41000"/>
            </a:blip>
            <a:srcRect/>
            <a:tile tx="0" ty="0" sx="100000" sy="100000" flip="none" algn="tl"/>
          </a:blipFill>
          <a:ln>
            <a:noFill/>
          </a:ln>
          <a:effectLst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25E511B-762B-4597-912D-F230D2709558}"/>
              </a:ext>
            </a:extLst>
          </p:cNvPr>
          <p:cNvSpPr txBox="1"/>
          <p:nvPr/>
        </p:nvSpPr>
        <p:spPr>
          <a:xfrm>
            <a:off x="2183336" y="58271"/>
            <a:ext cx="65787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2400" b="1" i="0" u="none" strike="noStrike" kern="1200" cap="all" spc="0" normalizeH="0" baseline="0" noProof="0" dirty="0">
                <a:ln>
                  <a:noFill/>
                </a:ln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Franklin Gothic Medium"/>
                <a:ea typeface="+mj-ea"/>
                <a:cs typeface="+mj-cs"/>
              </a:rPr>
              <a:t>Huriyet </a:t>
            </a:r>
            <a:r>
              <a:rPr kumimoji="0" lang="en-US" sz="2400" b="1" i="0" u="none" strike="noStrike" kern="1200" cap="all" spc="0" normalizeH="0" baseline="0" noProof="0" dirty="0" err="1">
                <a:ln>
                  <a:noFill/>
                </a:ln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Franklin Gothic Medium"/>
                <a:ea typeface="+mj-ea"/>
                <a:cs typeface="+mj-cs"/>
              </a:rPr>
              <a:t>ersayin-kantas</a:t>
            </a:r>
            <a:r>
              <a:rPr kumimoji="0" lang="en-US" sz="2400" b="1" i="0" u="none" strike="noStrike" kern="1200" cap="all" spc="0" normalizeH="0" baseline="0" noProof="0" dirty="0">
                <a:ln>
                  <a:noFill/>
                </a:ln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Franklin Gothic Medium"/>
                <a:ea typeface="+mj-ea"/>
                <a:cs typeface="+mj-cs"/>
              </a:rPr>
              <a:t> </a:t>
            </a:r>
            <a:r>
              <a:rPr kumimoji="0" lang="en-US" sz="2400" b="1" i="0" u="none" strike="noStrike" kern="1200" cap="all" spc="0" normalizeH="0" baseline="0" noProof="0" dirty="0" err="1">
                <a:ln>
                  <a:noFill/>
                </a:ln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Franklin Gothic Medium"/>
                <a:ea typeface="+mj-ea"/>
                <a:cs typeface="+mj-cs"/>
              </a:rPr>
              <a:t>fccp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2540B5-A311-4B82-AA5A-46057985DA6A}"/>
              </a:ext>
            </a:extLst>
          </p:cNvPr>
          <p:cNvSpPr txBox="1"/>
          <p:nvPr/>
        </p:nvSpPr>
        <p:spPr>
          <a:xfrm>
            <a:off x="2183336" y="633175"/>
            <a:ext cx="94435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0A22E"/>
              </a:buClr>
              <a:buSzPct val="70000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Liberation Sans" pitchFamily="18"/>
                <a:ea typeface="+mn-ea"/>
                <a:cs typeface="+mn-cs"/>
              </a:rPr>
              <a:t>Florance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Liberation Sans" pitchFamily="18"/>
                <a:ea typeface="+mn-ea"/>
                <a:cs typeface="+mn-cs"/>
              </a:rPr>
              <a:t> Nightingale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Liberation Sans" pitchFamily="18"/>
                <a:ea typeface="+mn-ea"/>
                <a:cs typeface="+mn-cs"/>
              </a:rPr>
              <a:t>Hastanesi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Liberation Sans" pitchFamily="18"/>
                <a:ea typeface="+mn-ea"/>
                <a:cs typeface="+mn-cs"/>
              </a:rPr>
              <a:t> (1 Y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Liberation Sans" pitchFamily="18"/>
                <a:ea typeface="+mn-ea"/>
                <a:cs typeface="+mn-cs"/>
              </a:rPr>
              <a:t>ıl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Liberation Sans" pitchFamily="18"/>
                <a:ea typeface="+mn-ea"/>
                <a:cs typeface="+mn-cs"/>
              </a:rPr>
              <a:t>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Liberation Sans" pitchFamily="18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1BFA4A-0ACA-40C5-A1EF-B7FEF79368F6}"/>
              </a:ext>
            </a:extLst>
          </p:cNvPr>
          <p:cNvSpPr txBox="1"/>
          <p:nvPr/>
        </p:nvSpPr>
        <p:spPr>
          <a:xfrm>
            <a:off x="4215865" y="2435192"/>
            <a:ext cx="2204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9599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264" y="1101506"/>
            <a:ext cx="9099520" cy="5665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EADA976-4EFF-4C44-BA60-A6C720B743B9}"/>
              </a:ext>
            </a:extLst>
          </p:cNvPr>
          <p:cNvSpPr txBox="1"/>
          <p:nvPr/>
        </p:nvSpPr>
        <p:spPr>
          <a:xfrm>
            <a:off x="2635624" y="578286"/>
            <a:ext cx="58629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Liberation Sans" pitchFamily="18"/>
                <a:ea typeface="+mn-ea"/>
                <a:cs typeface="+mn-cs"/>
              </a:rPr>
              <a:t>VKV American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Liberation Sans" pitchFamily="18"/>
                <a:ea typeface="+mn-ea"/>
                <a:cs typeface="+mn-cs"/>
              </a:rPr>
              <a:t>Hastanesi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Liberation Sans" pitchFamily="18"/>
                <a:ea typeface="+mn-ea"/>
                <a:cs typeface="+mn-cs"/>
              </a:rPr>
              <a:t> (9Y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Liberation Sans" pitchFamily="18"/>
                <a:ea typeface="+mn-ea"/>
                <a:cs typeface="+mn-cs"/>
              </a:rPr>
              <a:t>ıl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Liberation Sans" pitchFamily="18"/>
                <a:ea typeface="+mn-ea"/>
                <a:cs typeface="+mn-cs"/>
              </a:rPr>
              <a:t>)</a:t>
            </a:r>
            <a:endParaRPr lang="en-GB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C58753-442F-4D49-9FC2-9D052ED647C5}"/>
              </a:ext>
            </a:extLst>
          </p:cNvPr>
          <p:cNvSpPr txBox="1"/>
          <p:nvPr/>
        </p:nvSpPr>
        <p:spPr>
          <a:xfrm>
            <a:off x="2635623" y="29625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400" b="1" i="0" u="none" strike="noStrike" kern="1200" cap="all" spc="0" normalizeH="0" baseline="0" noProof="0" dirty="0">
                <a:ln>
                  <a:noFill/>
                </a:ln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Franklin Gothic Medium"/>
                <a:ea typeface="+mj-ea"/>
                <a:cs typeface="+mj-cs"/>
              </a:rPr>
              <a:t>Huriyet </a:t>
            </a:r>
            <a:r>
              <a:rPr kumimoji="0" lang="en-US" sz="2400" b="1" i="0" u="none" strike="noStrike" kern="1200" cap="all" spc="0" normalizeH="0" baseline="0" noProof="0" dirty="0" err="1">
                <a:ln>
                  <a:noFill/>
                </a:ln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Franklin Gothic Medium"/>
                <a:ea typeface="+mj-ea"/>
                <a:cs typeface="+mj-cs"/>
              </a:rPr>
              <a:t>ersayin-kantas</a:t>
            </a:r>
            <a:r>
              <a:rPr kumimoji="0" lang="en-US" sz="2400" b="1" i="0" u="none" strike="noStrike" kern="1200" cap="all" spc="0" normalizeH="0" baseline="0" noProof="0" dirty="0">
                <a:ln>
                  <a:noFill/>
                </a:ln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Franklin Gothic Medium"/>
                <a:ea typeface="+mj-ea"/>
                <a:cs typeface="+mj-cs"/>
              </a:rPr>
              <a:t> </a:t>
            </a:r>
            <a:r>
              <a:rPr kumimoji="0" lang="en-US" sz="2400" b="1" i="0" u="none" strike="noStrike" kern="1200" cap="all" spc="0" normalizeH="0" baseline="0" noProof="0" dirty="0" err="1">
                <a:ln>
                  <a:noFill/>
                </a:ln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Franklin Gothic Medium"/>
                <a:ea typeface="+mj-ea"/>
                <a:cs typeface="+mj-cs"/>
              </a:rPr>
              <a:t>fccp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7376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30E3BB35-834B-4BA8-9A40-1D2F61FCAF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522" y="1104396"/>
            <a:ext cx="9894490" cy="57536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7803A53-B911-4378-B7A3-95DD958A5A9D}"/>
              </a:ext>
            </a:extLst>
          </p:cNvPr>
          <p:cNvSpPr txBox="1"/>
          <p:nvPr/>
        </p:nvSpPr>
        <p:spPr>
          <a:xfrm>
            <a:off x="2169458" y="163376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400" b="1" i="0" u="none" strike="noStrike" kern="1200" cap="all" spc="0" normalizeH="0" baseline="0" noProof="0" dirty="0">
                <a:ln>
                  <a:noFill/>
                </a:ln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Franklin Gothic Medium"/>
                <a:ea typeface="+mj-ea"/>
                <a:cs typeface="+mj-cs"/>
              </a:rPr>
              <a:t>Huriyet </a:t>
            </a:r>
            <a:r>
              <a:rPr kumimoji="0" lang="en-US" sz="2400" b="1" i="0" u="none" strike="noStrike" kern="1200" cap="all" spc="0" normalizeH="0" baseline="0" noProof="0" dirty="0" err="1">
                <a:ln>
                  <a:noFill/>
                </a:ln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Franklin Gothic Medium"/>
                <a:ea typeface="+mj-ea"/>
                <a:cs typeface="+mj-cs"/>
              </a:rPr>
              <a:t>ersayin-kantas</a:t>
            </a:r>
            <a:r>
              <a:rPr kumimoji="0" lang="en-US" sz="2400" b="1" i="0" u="none" strike="noStrike" kern="1200" cap="all" spc="0" normalizeH="0" baseline="0" noProof="0" dirty="0">
                <a:ln>
                  <a:noFill/>
                </a:ln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Franklin Gothic Medium"/>
                <a:ea typeface="+mj-ea"/>
                <a:cs typeface="+mj-cs"/>
              </a:rPr>
              <a:t> </a:t>
            </a:r>
            <a:r>
              <a:rPr kumimoji="0" lang="en-US" sz="2400" b="1" i="0" u="none" strike="noStrike" kern="1200" cap="all" spc="0" normalizeH="0" baseline="0" noProof="0" dirty="0" err="1">
                <a:ln>
                  <a:noFill/>
                </a:ln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Franklin Gothic Medium"/>
                <a:ea typeface="+mj-ea"/>
                <a:cs typeface="+mj-cs"/>
              </a:rPr>
              <a:t>fccp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AB4360-60EF-4741-A7D2-4B298F1E46D8}"/>
              </a:ext>
            </a:extLst>
          </p:cNvPr>
          <p:cNvSpPr txBox="1"/>
          <p:nvPr/>
        </p:nvSpPr>
        <p:spPr>
          <a:xfrm>
            <a:off x="1024522" y="625041"/>
            <a:ext cx="107013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Liberation Sans" pitchFamily="18"/>
                <a:ea typeface="+mn-ea"/>
                <a:cs typeface="+mn-cs"/>
              </a:rPr>
              <a:t>Guy’s &amp; St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Liberation Sans" pitchFamily="18"/>
                <a:ea typeface="+mn-ea"/>
                <a:cs typeface="+mn-cs"/>
              </a:rPr>
              <a:t>Thomas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Liberation Sans" pitchFamily="18"/>
                <a:ea typeface="+mn-ea"/>
                <a:cs typeface="+mn-cs"/>
              </a:rPr>
              <a:t>’ Hospital NHS Trust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Liberation Sans" pitchFamily="18"/>
                <a:ea typeface="+mn-ea"/>
                <a:cs typeface="+mn-cs"/>
              </a:rPr>
              <a:t>(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Liberation Sans" pitchFamily="18"/>
                <a:ea typeface="+mn-ea"/>
                <a:cs typeface="+mn-cs"/>
              </a:rPr>
              <a:t>18y</a:t>
            </a: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Liberation Sans" pitchFamily="18"/>
                <a:ea typeface="+mn-ea"/>
                <a:cs typeface="+mn-cs"/>
              </a:rPr>
              <a:t>ı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Liberation Sans" pitchFamily="18"/>
                <a:ea typeface="+mn-ea"/>
                <a:cs typeface="+mn-cs"/>
              </a:rPr>
              <a:t>l+8 ay)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7422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9A7A9E5A-9644-419D-A0F6-FF9FCA62D6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59884" y="1829505"/>
            <a:ext cx="5571067" cy="41783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365B14-F74E-42CE-8DFB-9957F800E6DD}"/>
              </a:ext>
            </a:extLst>
          </p:cNvPr>
          <p:cNvSpPr txBox="1"/>
          <p:nvPr/>
        </p:nvSpPr>
        <p:spPr>
          <a:xfrm>
            <a:off x="4687503" y="1039333"/>
            <a:ext cx="1649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EMEKLİ </a:t>
            </a:r>
            <a:r>
              <a:rPr lang="en-GB" b="1" dirty="0"/>
              <a:t>(6 ay…</a:t>
            </a:r>
            <a:r>
              <a:rPr lang="en-GB" dirty="0"/>
              <a:t>)</a:t>
            </a:r>
          </a:p>
        </p:txBody>
      </p:sp>
      <p:pic>
        <p:nvPicPr>
          <p:cNvPr id="23" name="Picture 22" descr="A person holding a cake&#10;&#10;Description automatically generated with medium confidence">
            <a:extLst>
              <a:ext uri="{FF2B5EF4-FFF2-40B4-BE49-F238E27FC236}">
                <a16:creationId xmlns:a16="http://schemas.microsoft.com/office/drawing/2014/main" id="{6B368055-7D89-4BAF-870A-8275E8DB21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3" t="-1708" r="-6073" b="31984"/>
          <a:stretch/>
        </p:blipFill>
        <p:spPr>
          <a:xfrm>
            <a:off x="920048" y="1705707"/>
            <a:ext cx="4634250" cy="43082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8D33DC-5F2E-451A-8F1D-320B454E35BB}"/>
              </a:ext>
            </a:extLst>
          </p:cNvPr>
          <p:cNvSpPr txBox="1"/>
          <p:nvPr/>
        </p:nvSpPr>
        <p:spPr>
          <a:xfrm>
            <a:off x="3317179" y="292103"/>
            <a:ext cx="44742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all" spc="0" normalizeH="0" baseline="0" noProof="0">
                <a:ln>
                  <a:noFill/>
                </a:ln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Franklin Gothic Medium"/>
                <a:ea typeface="+mn-ea"/>
                <a:cs typeface="+mn-cs"/>
              </a:rPr>
              <a:t>Huriyet ersayin-kantas fccp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0618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88786FA-6F84-4242-83BA-9326A966DF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861" y="3994020"/>
            <a:ext cx="3946850" cy="2743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7B2E5D-8CA5-4B4D-8761-80AE9CC223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0256" y="3860635"/>
            <a:ext cx="3867910" cy="29023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ADF47BE-7CA0-4295-B327-C33923A34A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3093" y="0"/>
            <a:ext cx="5322296" cy="3994020"/>
          </a:xfrm>
          <a:prstGeom prst="rect">
            <a:avLst/>
          </a:prstGeom>
        </p:spPr>
      </p:pic>
      <p:pic>
        <p:nvPicPr>
          <p:cNvPr id="6" name="Graphic 5" descr="Heart with pulse with solid fill">
            <a:hlinkClick r:id="rId6" action="ppaction://hlinksldjump"/>
            <a:extLst>
              <a:ext uri="{FF2B5EF4-FFF2-40B4-BE49-F238E27FC236}">
                <a16:creationId xmlns:a16="http://schemas.microsoft.com/office/drawing/2014/main" id="{23F96D91-9EA7-42A7-9AF6-7F2E9003FA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779424" y="5865560"/>
            <a:ext cx="565020" cy="56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811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048000" y="152402"/>
            <a:ext cx="6365507" cy="492492"/>
          </a:xfrm>
        </p:spPr>
        <p:txBody>
          <a:bodyPr>
            <a:normAutofit fontScale="90000"/>
          </a:bodyPr>
          <a:lstStyle/>
          <a:p>
            <a:br>
              <a:rPr lang="en-US" sz="2400" b="1" dirty="0">
                <a:latin typeface="Liberation Sans" pitchFamily="34" charset="0"/>
                <a:ea typeface="Liberation Sans" pitchFamily="34" charset="0"/>
                <a:cs typeface="Liberation Sans" pitchFamily="34" charset="0"/>
              </a:rPr>
            </a:br>
            <a:br>
              <a:rPr lang="en-US" sz="2400" b="1" dirty="0">
                <a:latin typeface="Liberation Sans" pitchFamily="34" charset="0"/>
                <a:ea typeface="Liberation Sans" pitchFamily="34" charset="0"/>
                <a:cs typeface="Liberation Sans" pitchFamily="34" charset="0"/>
              </a:rPr>
            </a:br>
            <a:r>
              <a:rPr lang="tr-TR" sz="2400" b="1" dirty="0">
                <a:latin typeface="Liberation Sans" pitchFamily="34" charset="0"/>
                <a:ea typeface="Liberation Sans" pitchFamily="34" charset="0"/>
                <a:cs typeface="Liberation Sans" pitchFamily="34" charset="0"/>
              </a:rPr>
              <a:t>PERFÜzyon </a:t>
            </a:r>
            <a:r>
              <a:rPr lang="en-US" sz="2400" b="1" dirty="0" err="1">
                <a:latin typeface="Liberation Sans" pitchFamily="34" charset="0"/>
                <a:ea typeface="Liberation Sans" pitchFamily="34" charset="0"/>
                <a:cs typeface="Liberation Sans" pitchFamily="34" charset="0"/>
              </a:rPr>
              <a:t>OKULu</a:t>
            </a:r>
            <a:r>
              <a:rPr lang="tr-TR" sz="2400" b="1" dirty="0">
                <a:latin typeface="Liberation Sans" pitchFamily="34" charset="0"/>
                <a:ea typeface="Liberation Sans" pitchFamily="34" charset="0"/>
                <a:cs typeface="Liberation Sans" pitchFamily="34" charset="0"/>
              </a:rPr>
              <a:t> </a:t>
            </a:r>
            <a:r>
              <a:rPr lang="en-GB" sz="2400" b="1" dirty="0">
                <a:latin typeface="Liberation Sans" pitchFamily="34" charset="0"/>
                <a:ea typeface="Liberation Sans" pitchFamily="34" charset="0"/>
                <a:cs typeface="Liberation Sans" pitchFamily="34" charset="0"/>
              </a:rPr>
              <a:t>(</a:t>
            </a:r>
            <a:r>
              <a:rPr lang="en-US" sz="2400" b="1" dirty="0">
                <a:latin typeface="Liberation Sans" pitchFamily="34" charset="0"/>
                <a:ea typeface="Liberation Sans" pitchFamily="34" charset="0"/>
                <a:cs typeface="Liberation Sans" pitchFamily="34" charset="0"/>
              </a:rPr>
              <a:t>09/1990 – 01/1992</a:t>
            </a:r>
            <a:br>
              <a:rPr lang="en-GB" sz="2400" b="1" dirty="0">
                <a:latin typeface="Liberation Sans" pitchFamily="34" charset="0"/>
                <a:ea typeface="Liberation Sans" pitchFamily="34" charset="0"/>
                <a:cs typeface="Liberation Sans" pitchFamily="34" charset="0"/>
              </a:rPr>
            </a:br>
            <a:endParaRPr lang="en-US" sz="2400" b="1" dirty="0">
              <a:latin typeface="Liberation Sans" pitchFamily="34" charset="0"/>
              <a:ea typeface="Liberation Sans" pitchFamily="34" charset="0"/>
              <a:cs typeface="Liberation San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123506" y="1069962"/>
            <a:ext cx="7620000" cy="4495800"/>
          </a:xfrm>
        </p:spPr>
        <p:txBody>
          <a:bodyPr>
            <a:normAutofit fontScale="70000" lnSpcReduction="20000"/>
          </a:bodyPr>
          <a:lstStyle/>
          <a:p>
            <a:pPr marL="0" indent="0" hangingPunct="0">
              <a:spcBef>
                <a:spcPts val="0"/>
              </a:spcBef>
              <a:buNone/>
              <a:defRPr sz="2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Her ay</a:t>
            </a:r>
            <a:r>
              <a:rPr lang="tr-TR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ı</a:t>
            </a:r>
            <a:r>
              <a:rPr lang="en-US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n 1. </a:t>
            </a:r>
            <a:r>
              <a:rPr lang="en-US" sz="2400" dirty="0" err="1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haftas</a:t>
            </a:r>
            <a:r>
              <a:rPr lang="tr-TR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ı</a:t>
            </a:r>
            <a:r>
              <a:rPr lang="en-US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 </a:t>
            </a:r>
            <a:r>
              <a:rPr lang="tr-TR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1</a:t>
            </a:r>
            <a:r>
              <a:rPr lang="en-US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.y</a:t>
            </a:r>
            <a:r>
              <a:rPr lang="tr-TR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ı</a:t>
            </a:r>
            <a:r>
              <a:rPr lang="en-US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l</a:t>
            </a:r>
            <a:r>
              <a:rPr lang="tr-TR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ı</a:t>
            </a:r>
            <a:r>
              <a:rPr lang="en-US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n </a:t>
            </a:r>
            <a:r>
              <a:rPr lang="en-US" sz="2400" dirty="0" err="1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dersleri</a:t>
            </a:r>
            <a:endParaRPr lang="en-US" sz="2400" dirty="0">
              <a:solidFill>
                <a:srgbClr val="000000"/>
              </a:solidFill>
              <a:latin typeface="Liberation Sans" pitchFamily="18"/>
              <a:ea typeface="DejaVu Sans" pitchFamily="2"/>
              <a:cs typeface="DejaVu Sans" pitchFamily="2"/>
            </a:endParaRPr>
          </a:p>
          <a:p>
            <a:pPr marL="0" indent="0" hangingPunct="0">
              <a:spcBef>
                <a:spcPts val="0"/>
              </a:spcBef>
              <a:buNone/>
              <a:defRPr sz="2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              3. </a:t>
            </a:r>
            <a:r>
              <a:rPr lang="en-US" sz="2400" dirty="0" err="1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haftas</a:t>
            </a:r>
            <a:r>
              <a:rPr lang="tr-TR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ı </a:t>
            </a:r>
            <a:r>
              <a:rPr lang="en-US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2.y</a:t>
            </a:r>
            <a:r>
              <a:rPr lang="tr-TR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ı</a:t>
            </a:r>
            <a:r>
              <a:rPr lang="en-US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l</a:t>
            </a:r>
            <a:r>
              <a:rPr lang="tr-TR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ı</a:t>
            </a:r>
            <a:r>
              <a:rPr lang="en-US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n </a:t>
            </a:r>
            <a:r>
              <a:rPr lang="en-US" sz="2400" dirty="0" err="1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dersleri</a:t>
            </a:r>
            <a:endParaRPr lang="en-US" sz="2400" dirty="0">
              <a:solidFill>
                <a:srgbClr val="000000"/>
              </a:solidFill>
              <a:latin typeface="Liberation Sans" pitchFamily="18"/>
              <a:ea typeface="DejaVu Sans" pitchFamily="2"/>
              <a:cs typeface="DejaVu Sans" pitchFamily="2"/>
            </a:endParaRPr>
          </a:p>
          <a:p>
            <a:pPr marL="0" indent="0" hangingPunct="0">
              <a:spcBef>
                <a:spcPts val="0"/>
              </a:spcBef>
              <a:buNone/>
              <a:defRPr sz="2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dirty="0">
              <a:solidFill>
                <a:srgbClr val="000000"/>
              </a:solidFill>
              <a:latin typeface="Liberation Sans" pitchFamily="18"/>
              <a:ea typeface="DejaVu Sans" pitchFamily="2"/>
              <a:cs typeface="DejaVu Sans" pitchFamily="2"/>
            </a:endParaRPr>
          </a:p>
          <a:p>
            <a:pPr marL="0" indent="0" hangingPunct="0">
              <a:spcBef>
                <a:spcPts val="0"/>
              </a:spcBef>
              <a:buNone/>
              <a:defRPr sz="2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St Thomas </a:t>
            </a:r>
            <a:r>
              <a:rPr lang="en-US" sz="2400" dirty="0" err="1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Hastanesi</a:t>
            </a:r>
            <a:r>
              <a:rPr lang="en-US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 , </a:t>
            </a:r>
            <a:r>
              <a:rPr lang="en-US" sz="2400" dirty="0" err="1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Proje</a:t>
            </a:r>
            <a:endParaRPr lang="en-US" sz="2400" dirty="0">
              <a:solidFill>
                <a:srgbClr val="000000"/>
              </a:solidFill>
              <a:latin typeface="Liberation Sans" pitchFamily="18"/>
              <a:ea typeface="DejaVu Sans" pitchFamily="2"/>
              <a:cs typeface="DejaVu Sans" pitchFamily="2"/>
            </a:endParaRPr>
          </a:p>
          <a:p>
            <a:pPr marL="0" indent="0" hangingPunct="0">
              <a:spcBef>
                <a:spcPts val="0"/>
              </a:spcBef>
              <a:buNone/>
              <a:defRPr sz="2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dirty="0">
              <a:solidFill>
                <a:srgbClr val="000000"/>
              </a:solidFill>
              <a:latin typeface="Liberation Sans" pitchFamily="18"/>
              <a:ea typeface="DejaVu Sans" pitchFamily="2"/>
              <a:cs typeface="DejaVu Sans" pitchFamily="2"/>
            </a:endParaRPr>
          </a:p>
          <a:p>
            <a:pPr marL="0" indent="0" hangingPunct="0">
              <a:spcBef>
                <a:spcPts val="0"/>
              </a:spcBef>
              <a:buNone/>
              <a:defRPr sz="2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The Board of Clinical Perfusion Sciences </a:t>
            </a:r>
            <a:r>
              <a:rPr lang="en-US" sz="2400" dirty="0" err="1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ve</a:t>
            </a:r>
            <a:r>
              <a:rPr lang="en-US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 </a:t>
            </a:r>
          </a:p>
          <a:p>
            <a:pPr marL="0" indent="0" hangingPunct="0">
              <a:spcBef>
                <a:spcPts val="0"/>
              </a:spcBef>
              <a:buNone/>
              <a:defRPr sz="2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The Society of </a:t>
            </a:r>
            <a:r>
              <a:rPr lang="en-US" sz="2400" dirty="0" err="1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Perfusionist</a:t>
            </a:r>
            <a:r>
              <a:rPr lang="en-US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 of GB &amp; I.</a:t>
            </a:r>
          </a:p>
          <a:p>
            <a:pPr marL="0" indent="0" hangingPunct="0">
              <a:spcBef>
                <a:spcPts val="0"/>
              </a:spcBef>
              <a:buNone/>
              <a:defRPr sz="2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dirty="0">
              <a:solidFill>
                <a:srgbClr val="000000"/>
              </a:solidFill>
              <a:latin typeface="Liberation Sans" pitchFamily="18"/>
              <a:ea typeface="DejaVu Sans" pitchFamily="2"/>
              <a:cs typeface="DejaVu Sans" pitchFamily="2"/>
            </a:endParaRPr>
          </a:p>
          <a:p>
            <a:pPr marL="0" indent="0" hangingPunct="0">
              <a:spcBef>
                <a:spcPts val="0"/>
              </a:spcBef>
              <a:buNone/>
              <a:defRPr sz="2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Certificate of Accreditation</a:t>
            </a:r>
          </a:p>
          <a:p>
            <a:pPr marL="0" indent="0" hangingPunct="0">
              <a:spcBef>
                <a:spcPts val="0"/>
              </a:spcBef>
              <a:buNone/>
              <a:defRPr sz="2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Advanced Certificate of Perfusion</a:t>
            </a:r>
          </a:p>
          <a:p>
            <a:pPr marL="0" indent="0" hangingPunct="0">
              <a:spcBef>
                <a:spcPts val="0"/>
              </a:spcBef>
              <a:buNone/>
              <a:defRPr sz="2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Post Graduate </a:t>
            </a:r>
            <a:r>
              <a:rPr lang="en-US" sz="2800" dirty="0" err="1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Diplama</a:t>
            </a:r>
            <a:r>
              <a:rPr lang="en-US" sz="28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 on Perfusion Sciences</a:t>
            </a:r>
          </a:p>
          <a:p>
            <a:pPr marL="0" indent="0" hangingPunct="0">
              <a:spcBef>
                <a:spcPts val="0"/>
              </a:spcBef>
              <a:buNone/>
              <a:defRPr sz="2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dirty="0">
              <a:solidFill>
                <a:srgbClr val="000000"/>
              </a:solidFill>
              <a:latin typeface="Liberation Sans" pitchFamily="18"/>
              <a:ea typeface="DejaVu Sans" pitchFamily="2"/>
              <a:cs typeface="DejaVu Sans" pitchFamily="2"/>
            </a:endParaRPr>
          </a:p>
          <a:p>
            <a:pPr marL="0" indent="0" hangingPunct="0">
              <a:spcBef>
                <a:spcPts val="0"/>
              </a:spcBef>
              <a:buNone/>
              <a:defRPr sz="2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Koleje</a:t>
            </a:r>
            <a:r>
              <a:rPr lang="en-US" sz="2400" b="1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  </a:t>
            </a:r>
            <a:r>
              <a:rPr lang="tr-TR" sz="2400" b="1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Ü</a:t>
            </a:r>
            <a:r>
              <a:rPr lang="en-US" sz="2400" b="1" dirty="0" err="1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yelik</a:t>
            </a:r>
            <a:endParaRPr lang="en-US" sz="2400" b="1" dirty="0">
              <a:solidFill>
                <a:srgbClr val="000000"/>
              </a:solidFill>
              <a:latin typeface="Liberation Sans" pitchFamily="18"/>
              <a:ea typeface="DejaVu Sans" pitchFamily="2"/>
              <a:cs typeface="DejaVu Sans" pitchFamily="2"/>
            </a:endParaRPr>
          </a:p>
          <a:p>
            <a:pPr marL="0" indent="0" hangingPunct="0">
              <a:spcBef>
                <a:spcPts val="0"/>
              </a:spcBef>
              <a:defRPr sz="2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dirty="0">
              <a:solidFill>
                <a:srgbClr val="000000"/>
              </a:solidFill>
              <a:latin typeface="Liberation Sans" pitchFamily="18"/>
              <a:ea typeface="DejaVu Sans" pitchFamily="2"/>
              <a:cs typeface="DejaVu Sans" pitchFamily="2"/>
            </a:endParaRPr>
          </a:p>
          <a:p>
            <a:pPr marL="0" indent="0" hangingPunct="0">
              <a:spcBef>
                <a:spcPts val="0"/>
              </a:spcBef>
              <a:buNone/>
              <a:defRPr sz="2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Y</a:t>
            </a:r>
            <a:r>
              <a:rPr lang="tr-TR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ıl</a:t>
            </a:r>
            <a:r>
              <a:rPr lang="en-US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da 40 </a:t>
            </a:r>
            <a:r>
              <a:rPr lang="en-US" sz="2400" dirty="0" err="1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vaka</a:t>
            </a:r>
            <a:endParaRPr lang="en-US" sz="2400" dirty="0">
              <a:solidFill>
                <a:srgbClr val="000000"/>
              </a:solidFill>
              <a:latin typeface="Liberation Sans" pitchFamily="18"/>
              <a:ea typeface="DejaVu Sans" pitchFamily="2"/>
              <a:cs typeface="DejaVu Sans" pitchFamily="2"/>
            </a:endParaRPr>
          </a:p>
          <a:p>
            <a:pPr marL="0" indent="0" hangingPunct="0">
              <a:spcBef>
                <a:spcPts val="0"/>
              </a:spcBef>
              <a:buNone/>
              <a:defRPr sz="2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Her 3 y</a:t>
            </a:r>
            <a:r>
              <a:rPr lang="tr-TR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ı</a:t>
            </a:r>
            <a:r>
              <a:rPr lang="en-US" sz="2400" dirty="0" err="1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lda</a:t>
            </a:r>
            <a:r>
              <a:rPr lang="en-US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 15 </a:t>
            </a:r>
            <a:r>
              <a:rPr lang="en-US" sz="2400" dirty="0" err="1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puan</a:t>
            </a:r>
            <a:endParaRPr lang="en-US" sz="2400" dirty="0">
              <a:solidFill>
                <a:srgbClr val="000000"/>
              </a:solidFill>
              <a:latin typeface="Liberation Sans" pitchFamily="18"/>
              <a:ea typeface="DejaVu Sans" pitchFamily="2"/>
              <a:cs typeface="DejaVu Sans" pitchFamily="2"/>
            </a:endParaRPr>
          </a:p>
          <a:p>
            <a:pPr marL="0" indent="0" hangingPunct="0">
              <a:spcBef>
                <a:spcPts val="0"/>
              </a:spcBef>
              <a:buNone/>
              <a:defRPr sz="2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2 y</a:t>
            </a:r>
            <a:r>
              <a:rPr lang="tr-TR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ı</a:t>
            </a:r>
            <a:r>
              <a:rPr lang="en-US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da </a:t>
            </a:r>
            <a:r>
              <a:rPr lang="en-US" sz="2400" dirty="0" err="1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bir</a:t>
            </a:r>
            <a:r>
              <a:rPr lang="en-US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  <a:t> AGM</a:t>
            </a:r>
          </a:p>
          <a:p>
            <a:pPr marL="0" indent="0" hangingPunct="0">
              <a:spcBef>
                <a:spcPts val="0"/>
              </a:spcBef>
              <a:buNone/>
              <a:defRPr sz="2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br>
              <a:rPr lang="en-US" sz="2400" dirty="0">
                <a:solidFill>
                  <a:srgbClr val="000000"/>
                </a:solidFill>
                <a:latin typeface="Liberation Sans" pitchFamily="18"/>
                <a:ea typeface="DejaVu Sans" pitchFamily="2"/>
                <a:cs typeface="DejaVu Sans" pitchFamily="2"/>
              </a:rPr>
            </a:br>
            <a:endParaRPr lang="en-US" sz="2400" dirty="0">
              <a:solidFill>
                <a:srgbClr val="000000"/>
              </a:solidFill>
              <a:latin typeface="Liberation Sans" pitchFamily="18"/>
              <a:ea typeface="DejaVu Sans" pitchFamily="2"/>
              <a:cs typeface="DejaVu Sans" pitchFamily="2"/>
            </a:endParaRPr>
          </a:p>
          <a:p>
            <a:endParaRPr lang="en-US" dirty="0"/>
          </a:p>
        </p:txBody>
      </p:sp>
      <p:pic>
        <p:nvPicPr>
          <p:cNvPr id="4" name="Picture 3">
            <a:hlinkClick r:id="rId4" action="ppaction://hlinksldjump"/>
            <a:extLst>
              <a:ext uri="{FF2B5EF4-FFF2-40B4-BE49-F238E27FC236}">
                <a16:creationId xmlns:a16="http://schemas.microsoft.com/office/drawing/2014/main" id="{5FBBAF47-410B-4656-8DF6-39DD369970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98286" y="5990830"/>
            <a:ext cx="560881" cy="56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079536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2248</TotalTime>
  <Words>1176</Words>
  <Application>Microsoft Office PowerPoint</Application>
  <PresentationFormat>Widescreen</PresentationFormat>
  <Paragraphs>184</Paragraphs>
  <Slides>35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7" baseType="lpstr">
      <vt:lpstr>Arial</vt:lpstr>
      <vt:lpstr>Calibri</vt:lpstr>
      <vt:lpstr>Calibri Light</vt:lpstr>
      <vt:lpstr>Franklin Gothic Book</vt:lpstr>
      <vt:lpstr>Franklin Gothic Medium</vt:lpstr>
      <vt:lpstr>Informal Roman</vt:lpstr>
      <vt:lpstr>Liberation Sans</vt:lpstr>
      <vt:lpstr>Lucida Sans</vt:lpstr>
      <vt:lpstr>Segoe Script</vt:lpstr>
      <vt:lpstr>Wingdings 2</vt:lpstr>
      <vt:lpstr>Office Theme</vt:lpstr>
      <vt:lpstr>Trek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PERFÜzyon OKULu (09/1990 – 01/1992 </vt:lpstr>
      <vt:lpstr>PowerPoint Presentation</vt:lpstr>
      <vt:lpstr>PowerPoint Presentation</vt:lpstr>
      <vt:lpstr>Guy’s &amp; St thomas’ hospital nhs trust</vt:lpstr>
      <vt:lpstr>İNGİLTEREDE PERFÜZYON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Yazılı Kılavuz veProtokolları olmalı  </vt:lpstr>
      <vt:lpstr>PowerPoint Presentation</vt:lpstr>
      <vt:lpstr>PowerPoint Presentation</vt:lpstr>
      <vt:lpstr>PowerPoint Presentation</vt:lpstr>
      <vt:lpstr>İlave sorumluluklar ecmo Güney doğu ingiltere’nin yetiskin ECMO merkezi(2010) Pediatrik Ecmo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huriyet</dc:creator>
  <cp:lastModifiedBy>huriyet</cp:lastModifiedBy>
  <cp:revision>28</cp:revision>
  <dcterms:created xsi:type="dcterms:W3CDTF">2021-09-19T20:16:46Z</dcterms:created>
  <dcterms:modified xsi:type="dcterms:W3CDTF">2021-11-03T15:40:22Z</dcterms:modified>
</cp:coreProperties>
</file>