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7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0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6" r:id="rId52"/>
    <p:sldId id="307" r:id="rId53"/>
    <p:sldId id="308" r:id="rId54"/>
    <p:sldId id="327" r:id="rId55"/>
    <p:sldId id="309" r:id="rId56"/>
    <p:sldId id="332" r:id="rId57"/>
    <p:sldId id="310" r:id="rId58"/>
    <p:sldId id="311" r:id="rId59"/>
    <p:sldId id="312" r:id="rId60"/>
    <p:sldId id="314" r:id="rId61"/>
    <p:sldId id="334" r:id="rId62"/>
    <p:sldId id="315" r:id="rId63"/>
    <p:sldId id="318" r:id="rId64"/>
    <p:sldId id="333" r:id="rId65"/>
    <p:sldId id="319" r:id="rId66"/>
    <p:sldId id="324" r:id="rId67"/>
    <p:sldId id="320" r:id="rId68"/>
    <p:sldId id="330" r:id="rId69"/>
    <p:sldId id="328" r:id="rId70"/>
    <p:sldId id="321" r:id="rId71"/>
    <p:sldId id="329" r:id="rId72"/>
    <p:sldId id="322" r:id="rId73"/>
    <p:sldId id="323" r:id="rId74"/>
    <p:sldId id="325" r:id="rId75"/>
    <p:sldId id="305" r:id="rId7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28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Notların biçimini düzenlemek için tıklayın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CD8EE26F-3C9A-463C-B359-8C6BD261D589}" type="slidenum"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tr-T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8721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7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10B562B-4835-4816-B4F9-8C936F36FA36}" type="slidenum"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1</a:t>
            </a:fld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1481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9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D6EAAB9A-B347-427F-BAB1-5591BB98DE00}" type="slidenum"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4</a:t>
            </a:fld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1274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1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C6424C64-8519-4E9F-A0D5-8A4D18791FC5}" type="slidenum"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28</a:t>
            </a:fld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4961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3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21F13435-32EE-42E2-8EAB-9756EBAABEDA}" type="slidenum"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29</a:t>
            </a:fld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7578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5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64A9677-4205-43B3-85CB-5F94D9CFC987}" type="slidenum"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37</a:t>
            </a:fld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9891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7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93B139D5-0DA6-4B27-94D4-15A70A0D9648}" type="slidenum"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40</a:t>
            </a:fld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9687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9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EF4C90CD-0239-41EB-9B39-9206D56E3ED9}" type="slidenum"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41</a:t>
            </a:fld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5892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1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15F8599A-2158-488E-A200-EBEF39982C68}" type="slidenum"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42</a:t>
            </a:fld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4280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3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D2B2F667-EF2F-4B47-9EF2-1FD9858443D7}" type="slidenum"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43</a:t>
            </a:fld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2019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5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60513DF8-311E-4FFD-8C4E-F38517ADA6AF}" type="slidenum"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44</a:t>
            </a:fld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6570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7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789D795-DFD8-48B4-B9B0-46AF1A9F9B52}" type="slidenum"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45</a:t>
            </a:fld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5874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9" name="CustomShape 2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72868C41-6143-4C71-B002-F12C89A8CB0E}" type="slidenum"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46</a:t>
            </a:fld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6678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tr-TR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tr-T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tr-T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Ana başlık metnini düzenlemek için tıklayın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İkinci Anahat Düzeyi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Üçüncü Anahat Düzeyi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Dördüncü Anahat Düzeyi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Beşinci Anahat Düzeyi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Altıncı Anahat Düzeyi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tr-TR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Ana başlık metnini düzenlemek için tıklayın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Anahat metninin biçimini düzenlemek için tıklayın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İkinci Anahat Düzeyi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Üçüncü Anahat Düzeyi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Dördüncü Anahat Düzeyi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Beşinci Anahat Düzeyi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Altıncı Anahat Düzeyi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13" Type="http://schemas.openxmlformats.org/officeDocument/2006/relationships/image" Target="../media/image114.jpeg"/><Relationship Id="rId3" Type="http://schemas.openxmlformats.org/officeDocument/2006/relationships/image" Target="../media/image105.jpeg"/><Relationship Id="rId7" Type="http://schemas.openxmlformats.org/officeDocument/2006/relationships/image" Target="../media/image109.jpeg"/><Relationship Id="rId12" Type="http://schemas.openxmlformats.org/officeDocument/2006/relationships/image" Target="../media/image1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jpeg"/><Relationship Id="rId11" Type="http://schemas.openxmlformats.org/officeDocument/2006/relationships/image" Target="../media/image81.jpeg"/><Relationship Id="rId5" Type="http://schemas.openxmlformats.org/officeDocument/2006/relationships/image" Target="../media/image107.jpeg"/><Relationship Id="rId10" Type="http://schemas.openxmlformats.org/officeDocument/2006/relationships/image" Target="../media/image112.jpeg"/><Relationship Id="rId4" Type="http://schemas.openxmlformats.org/officeDocument/2006/relationships/image" Target="../media/image106.jpeg"/><Relationship Id="rId9" Type="http://schemas.openxmlformats.org/officeDocument/2006/relationships/image" Target="../media/image111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9;p13"/>
          <p:cNvPicPr/>
          <p:nvPr/>
        </p:nvPicPr>
        <p:blipFill>
          <a:blip r:embed="rId3"/>
          <a:stretch/>
        </p:blipFill>
        <p:spPr>
          <a:xfrm>
            <a:off x="0" y="0"/>
            <a:ext cx="2189520" cy="1987920"/>
          </a:xfrm>
          <a:prstGeom prst="rect">
            <a:avLst/>
          </a:prstGeom>
          <a:ln>
            <a:noFill/>
          </a:ln>
        </p:spPr>
      </p:pic>
      <p:sp>
        <p:nvSpPr>
          <p:cNvPr id="82" name="CustomShape 1"/>
          <p:cNvSpPr/>
          <p:nvPr/>
        </p:nvSpPr>
        <p:spPr>
          <a:xfrm>
            <a:off x="0" y="2205000"/>
            <a:ext cx="9142920" cy="360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5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Perfüzyonistler Derneği 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5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İzmir Bölge EğitimToplantısı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Ahmet Ali ÇOBAN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Perfüzyonistler Derneği Başkanı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0" y="1845000"/>
            <a:ext cx="91429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0760">
            <a:solidFill>
              <a:srgbClr val="4A7DB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" name="CustomShape 3"/>
          <p:cNvSpPr/>
          <p:nvPr/>
        </p:nvSpPr>
        <p:spPr>
          <a:xfrm>
            <a:off x="0" y="1917000"/>
            <a:ext cx="91429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07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CustomShape 4"/>
          <p:cNvSpPr/>
          <p:nvPr/>
        </p:nvSpPr>
        <p:spPr>
          <a:xfrm>
            <a:off x="0" y="6021360"/>
            <a:ext cx="9142920" cy="83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Ege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23 Şubat  2018  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CustomShape 5"/>
          <p:cNvSpPr/>
          <p:nvPr/>
        </p:nvSpPr>
        <p:spPr>
          <a:xfrm>
            <a:off x="0" y="5733360"/>
            <a:ext cx="91429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0760">
            <a:solidFill>
              <a:srgbClr val="4A7DB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" name="CustomShape 6"/>
          <p:cNvSpPr/>
          <p:nvPr/>
        </p:nvSpPr>
        <p:spPr>
          <a:xfrm>
            <a:off x="0" y="5805360"/>
            <a:ext cx="91429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07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0" name="Google Shape;102;p14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91" name="Google Shape;103;p14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graphicFrame>
        <p:nvGraphicFramePr>
          <p:cNvPr id="92" name="Table 3"/>
          <p:cNvGraphicFramePr/>
          <p:nvPr/>
        </p:nvGraphicFramePr>
        <p:xfrm>
          <a:off x="142920" y="1000080"/>
          <a:ext cx="8857800" cy="4875480"/>
        </p:xfrm>
        <a:graphic>
          <a:graphicData uri="http://schemas.openxmlformats.org/drawingml/2006/table">
            <a:tbl>
              <a:tblPr/>
              <a:tblGrid>
                <a:gridCol w="2163240"/>
                <a:gridCol w="1743840"/>
                <a:gridCol w="4950720"/>
              </a:tblGrid>
              <a:tr h="539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Ahmet Ali ÇOBAN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Başkan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Adana Şehir  Eğitim ve Araştırma  Hastanesi 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9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Mehmet Hadi ÇAĞLAYAN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Sekreter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Uludağ Üniversitesi Tıp Fakültesi Kalp ve Damar Cerrahisi Anabilim Dalı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9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Nihal KOLBAŞ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Sayman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Marmara Üniversitesi Tıp Fakültesi Kalp ve Damar Cerrahisi Anabilim Dalı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9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Doğanay ÖNAL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Üye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Ege Üniversitesi Tıp Fakültesi Kalp ve Damar Cerrahisi Anabilim Dalı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9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Sabır Alkan UKAN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Üye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Antalya Üniversitesi Tıp Fakültesi Kalp ve Damar Cerrahisi Anabilim Dalı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9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Semih Ufuk TEZEREN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Üye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Ankara Üniversitesi Tıp Fakültesi Kalp ve Damar Cerrahisi Anabilim Dalı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9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Şeyhmus YERSEL 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Üye 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Celal Bayar Üniversitesi 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9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Tamer SARI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Üye (EBCP Temsilcisi)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Bayındır Hastanesi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40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Tolga ÖZTEMEL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Üye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Bakırköy  Dr. Sadi Konuk Eğitim ve  Araştırma Hastanesi </a:t>
                      </a:r>
                      <a:endParaRPr lang="tr-TR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" marR="684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3" name="CustomShape 4"/>
          <p:cNvSpPr/>
          <p:nvPr/>
        </p:nvSpPr>
        <p:spPr>
          <a:xfrm>
            <a:off x="570960" y="171360"/>
            <a:ext cx="7488000" cy="81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Perfüzyonistler Derneği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12. Olağan Genel Kurul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13 / Mayıs / 2018 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6" name="Google Shape;112;p15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97" name="Google Shape;113;p15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98" name="CustomShape 3"/>
          <p:cNvSpPr/>
          <p:nvPr/>
        </p:nvSpPr>
        <p:spPr>
          <a:xfrm>
            <a:off x="0" y="735480"/>
            <a:ext cx="9142920" cy="540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/>
          <a:lstStyle/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			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		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Merhaba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12. Olağan Genel Kurul toplantımız ile yeni dönem yönetim ve denetim kurulu üyelerini seçtik .Gerekli görev dağılımını yaptık.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Derneğimiz 20. yılını doldurdu. Üyelerimiz , meslek yasamız ve dernek merkezimizle , ayağımız yere basar hale geldik. Kök verdik , yerleştik. Bir çınar ağacı olma yolunda ilerliyoruz.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Bu dönemde daha da gelişmek istiyoruz. Bu amaçla elimizden geldiğince , gücümüzün yettiğince birçok projeyi gerçekleştirmeye çalışacağız.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Sektörde öncü ulusal ve </a:t>
            </a:r>
            <a:r>
              <a:rPr lang="tr-TR" sz="12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uluslararası firmalarla ortak eğitim projeleri planlamaktayız.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Önceki yıllarda yaptığımız gibi bölgesel eğitim toplantılarını yapmaya devam edeceğiz.</a:t>
            </a:r>
            <a:r>
              <a:rPr lang="tr-TR" sz="12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 Van , Tekirdağ , İzmir , Bursa , İstanbul ve Ankara</a:t>
            </a: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 gibi şehirlerde ve sizden gelen talepler doğrultusunda başka şehirlerde de bölgesel eğitim toplantıları yapmayı planlamaktayız.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Üyelerimizden gelen başvurularla, </a:t>
            </a:r>
            <a:r>
              <a:rPr lang="tr-TR" sz="12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yapılacak çekiliş ile yurt içine veya yurt dışına kongre , hastane ziyareti</a:t>
            </a: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 gibi etkinliğe katılımı sağlamaya devam edeceğiz.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Bu dönem sizlerle birlikte , iş sağlığı </a:t>
            </a:r>
            <a:r>
              <a:rPr lang="tr-TR" sz="1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/</a:t>
            </a: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 hasta sağlığı ve güvenliği açısından çok önemli olan , </a:t>
            </a:r>
            <a:r>
              <a:rPr lang="tr-TR" sz="12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Meslek Standartlarını , Uygulama </a:t>
            </a:r>
            <a:r>
              <a:rPr lang="tr-TR" sz="1200" b="0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Klavuzlarını</a:t>
            </a:r>
            <a:r>
              <a:rPr lang="tr-TR" sz="12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 hazırlamaya çalışacağız.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Yeni Mezun </a:t>
            </a:r>
            <a:r>
              <a:rPr lang="tr-TR" sz="1200" b="0" strike="noStrike" spc="-1" dirty="0" err="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Perfüzyonist</a:t>
            </a:r>
            <a:r>
              <a:rPr lang="tr-TR" sz="1200" b="0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 arkadaşlarımızın bilgi , beceri ve pratiklerini arttırmak amacıyla , gönüllü kliniklere eğitime gitmelerini sağlamak istiyoruz.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Yurt içinde veya yurt dışında düzenlenen kongre , seminer vb. bilimsel içerikli toplantılarda sunum yapacak olan üyelerimizi desteklemeye çalışacağız.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Sesimizi , bilgimizi , tecrübelerimizi paylaşabileceğimiz , ulusal ve uluslararası yayınlardan derlenmiş güncel bilimsel makaleleri içeren bir yazılı yayın yapmaya çalışacağız.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En önemlisi , mesleğimizi ve meslektaşlarımız korumaya ve geliştirmeye devam edeceğiz.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Değerli Arkadaşlar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Perfüzyonistler</a:t>
            </a: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 Derneği sizlerden oluşuyor.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Yönetim Kurulu Derneğimizin sadece bir temsil yüzüdür.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İyi bir meslek standardı için sizin desteğinize ihtiyacımız olduğunu unutmayın lütfen.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1" i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Arayın ! Sorun ! Eleştirin ! Önerin !</a:t>
            </a:r>
            <a:endParaRPr lang="tr-TR" sz="1800" b="1" i="1" strike="noStrike" spc="-1" dirty="0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tr-TR" sz="1200" b="1" i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PT Sans"/>
                <a:ea typeface="PT Sans"/>
              </a:rPr>
              <a:t>Hep Birlikte , Daha iyiye … Daha güzele…</a:t>
            </a:r>
            <a:endParaRPr lang="tr-TR" sz="1800" b="1" i="1" strike="noStrike" spc="-1" dirty="0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tr-TR" sz="1800" b="1" i="1" strike="noStrike" spc="-1" dirty="0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1" name="Google Shape;122;p16"/>
          <p:cNvPicPr/>
          <p:nvPr/>
        </p:nvPicPr>
        <p:blipFill>
          <a:blip r:embed="rId3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02" name="Google Shape;123;p16"/>
          <p:cNvPicPr/>
          <p:nvPr/>
        </p:nvPicPr>
        <p:blipFill>
          <a:blip r:embed="rId3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103" name="CustomShape 3"/>
          <p:cNvSpPr/>
          <p:nvPr/>
        </p:nvSpPr>
        <p:spPr>
          <a:xfrm>
            <a:off x="1187640" y="476640"/>
            <a:ext cx="705564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www.perfuzyon.org.tr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4" name="Google Shape;125;p16"/>
          <p:cNvPicPr/>
          <p:nvPr/>
        </p:nvPicPr>
        <p:blipFill>
          <a:blip r:embed="rId4"/>
          <a:stretch/>
        </p:blipFill>
        <p:spPr>
          <a:xfrm>
            <a:off x="1436760" y="947880"/>
            <a:ext cx="6207120" cy="4960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7" name="Google Shape;132;p17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08" name="Google Shape;133;p17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09" name="Google Shape;134;p17"/>
          <p:cNvPicPr/>
          <p:nvPr/>
        </p:nvPicPr>
        <p:blipFill>
          <a:blip r:embed="rId3"/>
          <a:stretch/>
        </p:blipFill>
        <p:spPr>
          <a:xfrm>
            <a:off x="642960" y="1428840"/>
            <a:ext cx="4213800" cy="3160080"/>
          </a:xfrm>
          <a:prstGeom prst="rect">
            <a:avLst/>
          </a:prstGeom>
          <a:ln>
            <a:noFill/>
          </a:ln>
        </p:spPr>
      </p:pic>
      <p:pic>
        <p:nvPicPr>
          <p:cNvPr id="110" name="Google Shape;135;p17"/>
          <p:cNvPicPr/>
          <p:nvPr/>
        </p:nvPicPr>
        <p:blipFill>
          <a:blip r:embed="rId4"/>
          <a:stretch/>
        </p:blipFill>
        <p:spPr>
          <a:xfrm>
            <a:off x="5500800" y="857160"/>
            <a:ext cx="2838600" cy="4713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3" name="Google Shape;142;p18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14" name="Google Shape;143;p18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15" name="Google Shape;144;p18"/>
          <p:cNvPicPr/>
          <p:nvPr/>
        </p:nvPicPr>
        <p:blipFill>
          <a:blip r:embed="rId3"/>
          <a:srcRect t="7999" b="9053"/>
          <a:stretch/>
        </p:blipFill>
        <p:spPr>
          <a:xfrm>
            <a:off x="1835640" y="260640"/>
            <a:ext cx="5142600" cy="568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8" name="Google Shape;151;p19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19" name="Google Shape;152;p19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20" name="Google Shape;153;p19"/>
          <p:cNvPicPr/>
          <p:nvPr/>
        </p:nvPicPr>
        <p:blipFill>
          <a:blip r:embed="rId3"/>
          <a:stretch/>
        </p:blipFill>
        <p:spPr>
          <a:xfrm>
            <a:off x="971640" y="404640"/>
            <a:ext cx="3095280" cy="2298960"/>
          </a:xfrm>
          <a:prstGeom prst="rect">
            <a:avLst/>
          </a:prstGeom>
          <a:ln>
            <a:noFill/>
          </a:ln>
        </p:spPr>
      </p:pic>
      <p:pic>
        <p:nvPicPr>
          <p:cNvPr id="121" name="Google Shape;154;p19"/>
          <p:cNvPicPr/>
          <p:nvPr/>
        </p:nvPicPr>
        <p:blipFill>
          <a:blip r:embed="rId4"/>
          <a:stretch/>
        </p:blipFill>
        <p:spPr>
          <a:xfrm>
            <a:off x="4860000" y="404640"/>
            <a:ext cx="3095280" cy="2321280"/>
          </a:xfrm>
          <a:prstGeom prst="rect">
            <a:avLst/>
          </a:prstGeom>
          <a:ln>
            <a:noFill/>
          </a:ln>
        </p:spPr>
      </p:pic>
      <p:pic>
        <p:nvPicPr>
          <p:cNvPr id="122" name="Google Shape;155;p19"/>
          <p:cNvPicPr/>
          <p:nvPr/>
        </p:nvPicPr>
        <p:blipFill>
          <a:blip r:embed="rId5"/>
          <a:stretch/>
        </p:blipFill>
        <p:spPr>
          <a:xfrm>
            <a:off x="683640" y="2925000"/>
            <a:ext cx="3383280" cy="2975400"/>
          </a:xfrm>
          <a:prstGeom prst="rect">
            <a:avLst/>
          </a:prstGeom>
          <a:ln>
            <a:noFill/>
          </a:ln>
        </p:spPr>
      </p:pic>
      <p:pic>
        <p:nvPicPr>
          <p:cNvPr id="123" name="Google Shape;156;p19"/>
          <p:cNvPicPr/>
          <p:nvPr/>
        </p:nvPicPr>
        <p:blipFill>
          <a:blip r:embed="rId6"/>
          <a:srcRect r="29115" b="7480"/>
          <a:stretch/>
        </p:blipFill>
        <p:spPr>
          <a:xfrm>
            <a:off x="4788000" y="2925000"/>
            <a:ext cx="3383280" cy="309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6" name="Google Shape;163;p20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27" name="Google Shape;164;p20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28" name="Resim 127"/>
          <p:cNvPicPr/>
          <p:nvPr/>
        </p:nvPicPr>
        <p:blipFill>
          <a:blip r:embed="rId3"/>
          <a:stretch/>
        </p:blipFill>
        <p:spPr>
          <a:xfrm>
            <a:off x="144000" y="1086120"/>
            <a:ext cx="8989920" cy="4529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1" name="Google Shape;603;p60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32" name="Google Shape;604;p60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33" name="Resim 1"/>
          <p:cNvPicPr/>
          <p:nvPr/>
        </p:nvPicPr>
        <p:blipFill>
          <a:blip r:embed="rId3"/>
          <a:stretch/>
        </p:blipFill>
        <p:spPr>
          <a:xfrm>
            <a:off x="0" y="816480"/>
            <a:ext cx="9143280" cy="5015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6" name="Google Shape;621;p62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37" name="Google Shape;622;p62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38" name="Google Shape;623;p62"/>
          <p:cNvPicPr/>
          <p:nvPr/>
        </p:nvPicPr>
        <p:blipFill>
          <a:blip r:embed="rId3"/>
          <a:stretch/>
        </p:blipFill>
        <p:spPr>
          <a:xfrm>
            <a:off x="152280" y="816840"/>
            <a:ext cx="8838000" cy="5195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1" name="Google Shape;630;p63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42" name="Google Shape;631;p63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43" name="Google Shape;632;p63"/>
          <p:cNvPicPr/>
          <p:nvPr/>
        </p:nvPicPr>
        <p:blipFill>
          <a:blip r:embed="rId3"/>
          <a:stretch/>
        </p:blipFill>
        <p:spPr>
          <a:xfrm>
            <a:off x="152280" y="969120"/>
            <a:ext cx="8838000" cy="469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6" name="Google Shape;639;p64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47" name="Google Shape;640;p64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48" name="Google Shape;641;p64"/>
          <p:cNvPicPr/>
          <p:nvPr/>
        </p:nvPicPr>
        <p:blipFill>
          <a:blip r:embed="rId3"/>
          <a:stretch/>
        </p:blipFill>
        <p:spPr>
          <a:xfrm>
            <a:off x="0" y="980640"/>
            <a:ext cx="9142920" cy="431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1" name="Google Shape;648;p65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52" name="Google Shape;649;p65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53" name="Google Shape;650;p65"/>
          <p:cNvPicPr/>
          <p:nvPr/>
        </p:nvPicPr>
        <p:blipFill>
          <a:blip r:embed="rId3"/>
          <a:stretch/>
        </p:blipFill>
        <p:spPr>
          <a:xfrm>
            <a:off x="152280" y="969120"/>
            <a:ext cx="8838000" cy="4497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6" name="Google Shape;172;p21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57" name="Google Shape;173;p21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158" name="CustomShape 3"/>
          <p:cNvSpPr/>
          <p:nvPr/>
        </p:nvSpPr>
        <p:spPr>
          <a:xfrm>
            <a:off x="142920" y="2214720"/>
            <a:ext cx="8857080" cy="156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1) ANA GÜNDEM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‘</a:t>
            </a:r>
            <a:r>
              <a:rPr lang="tr-TR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Perfüzyonistlik</a:t>
            </a: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Yetki Belgesi’ sahibi sağlık çalışanlarının </a:t>
            </a:r>
            <a:r>
              <a:rPr lang="tr-TR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‘</a:t>
            </a:r>
            <a:r>
              <a:rPr lang="tr-TR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Perfüzyonist</a:t>
            </a: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’ kadrosuna atanması,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7" name="Google Shape;191;p23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68" name="Google Shape;192;p23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169" name="CustomShape 3"/>
          <p:cNvSpPr/>
          <p:nvPr/>
        </p:nvSpPr>
        <p:spPr>
          <a:xfrm>
            <a:off x="827640" y="764640"/>
            <a:ext cx="755964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Dr. Mehmet İlker ÇİTİL  / Kahramanmaraş Milletvekili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0" name="Google Shape;194;p23"/>
          <p:cNvPicPr/>
          <p:nvPr/>
        </p:nvPicPr>
        <p:blipFill>
          <a:blip r:embed="rId3"/>
          <a:stretch/>
        </p:blipFill>
        <p:spPr>
          <a:xfrm>
            <a:off x="467640" y="1484640"/>
            <a:ext cx="3713760" cy="2784960"/>
          </a:xfrm>
          <a:prstGeom prst="rect">
            <a:avLst/>
          </a:prstGeom>
          <a:ln>
            <a:noFill/>
          </a:ln>
        </p:spPr>
      </p:pic>
      <p:pic>
        <p:nvPicPr>
          <p:cNvPr id="171" name="Google Shape;195;p23"/>
          <p:cNvPicPr/>
          <p:nvPr/>
        </p:nvPicPr>
        <p:blipFill>
          <a:blip r:embed="rId4"/>
          <a:stretch/>
        </p:blipFill>
        <p:spPr>
          <a:xfrm>
            <a:off x="4932000" y="2637000"/>
            <a:ext cx="3713760" cy="2827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4" name="Google Shape;202;p24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75" name="Google Shape;203;p24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76" name="Google Shape;204;p24"/>
          <p:cNvPicPr/>
          <p:nvPr/>
        </p:nvPicPr>
        <p:blipFill>
          <a:blip r:embed="rId3"/>
          <a:stretch/>
        </p:blipFill>
        <p:spPr>
          <a:xfrm>
            <a:off x="539640" y="1196640"/>
            <a:ext cx="3841200" cy="3959280"/>
          </a:xfrm>
          <a:prstGeom prst="rect">
            <a:avLst/>
          </a:prstGeom>
          <a:ln>
            <a:noFill/>
          </a:ln>
        </p:spPr>
      </p:pic>
      <p:pic>
        <p:nvPicPr>
          <p:cNvPr id="177" name="Google Shape;205;p24"/>
          <p:cNvPicPr/>
          <p:nvPr/>
        </p:nvPicPr>
        <p:blipFill>
          <a:blip r:embed="rId4"/>
          <a:stretch/>
        </p:blipFill>
        <p:spPr>
          <a:xfrm>
            <a:off x="5004000" y="548640"/>
            <a:ext cx="3239280" cy="539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0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1" name="Google Shape;181;p22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62" name="Google Shape;182;p22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63" name="Google Shape;183;p22"/>
          <p:cNvPicPr/>
          <p:nvPr/>
        </p:nvPicPr>
        <p:blipFill>
          <a:blip r:embed="rId3"/>
          <a:stretch/>
        </p:blipFill>
        <p:spPr>
          <a:xfrm>
            <a:off x="2018160" y="1357200"/>
            <a:ext cx="4857840" cy="1246680"/>
          </a:xfrm>
          <a:prstGeom prst="rect">
            <a:avLst/>
          </a:prstGeom>
          <a:ln>
            <a:noFill/>
          </a:ln>
        </p:spPr>
      </p:pic>
      <p:pic>
        <p:nvPicPr>
          <p:cNvPr id="164" name="Google Shape;184;p22"/>
          <p:cNvPicPr/>
          <p:nvPr/>
        </p:nvPicPr>
        <p:blipFill>
          <a:blip r:embed="rId4"/>
          <a:stretch/>
        </p:blipFill>
        <p:spPr>
          <a:xfrm>
            <a:off x="2018160" y="2857680"/>
            <a:ext cx="4857840" cy="1570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9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0" name="Google Shape;212;p25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81" name="Google Shape;213;p25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182" name="CustomShape 3"/>
          <p:cNvSpPr/>
          <p:nvPr/>
        </p:nvSpPr>
        <p:spPr>
          <a:xfrm>
            <a:off x="827640" y="836640"/>
            <a:ext cx="748764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Prof. Dr. Necdet ÜNÜVAR / Adana Milletvekili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3" name="Google Shape;215;p25"/>
          <p:cNvPicPr/>
          <p:nvPr/>
        </p:nvPicPr>
        <p:blipFill>
          <a:blip r:embed="rId3"/>
          <a:stretch/>
        </p:blipFill>
        <p:spPr>
          <a:xfrm>
            <a:off x="395640" y="1556640"/>
            <a:ext cx="3628080" cy="2784960"/>
          </a:xfrm>
          <a:prstGeom prst="rect">
            <a:avLst/>
          </a:prstGeom>
          <a:ln>
            <a:noFill/>
          </a:ln>
        </p:spPr>
      </p:pic>
      <p:pic>
        <p:nvPicPr>
          <p:cNvPr id="184" name="Google Shape;216;p25"/>
          <p:cNvPicPr/>
          <p:nvPr/>
        </p:nvPicPr>
        <p:blipFill>
          <a:blip r:embed="rId4"/>
          <a:stretch/>
        </p:blipFill>
        <p:spPr>
          <a:xfrm>
            <a:off x="4572000" y="2709000"/>
            <a:ext cx="3642120" cy="2784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6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7" name="Google Shape;223;p26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88" name="Google Shape;224;p26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89" name="Google Shape;225;p26"/>
          <p:cNvPicPr/>
          <p:nvPr/>
        </p:nvPicPr>
        <p:blipFill>
          <a:blip r:embed="rId3"/>
          <a:stretch/>
        </p:blipFill>
        <p:spPr>
          <a:xfrm>
            <a:off x="1187640" y="1917000"/>
            <a:ext cx="6767640" cy="3455280"/>
          </a:xfrm>
          <a:prstGeom prst="rect">
            <a:avLst/>
          </a:prstGeom>
          <a:ln>
            <a:noFill/>
          </a:ln>
        </p:spPr>
      </p:pic>
      <p:sp>
        <p:nvSpPr>
          <p:cNvPr id="190" name="CustomShape 3"/>
          <p:cNvSpPr/>
          <p:nvPr/>
        </p:nvSpPr>
        <p:spPr>
          <a:xfrm>
            <a:off x="0" y="1124640"/>
            <a:ext cx="914292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Prof. Dr. Fatma Meriç YILMAZ / T.C. Sağlık Bakanlığı Müsteşar Yardımcısı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2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3" name="Google Shape;272;p31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94" name="Google Shape;273;p31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195" name="CustomShape 3"/>
          <p:cNvSpPr/>
          <p:nvPr/>
        </p:nvSpPr>
        <p:spPr>
          <a:xfrm>
            <a:off x="142920" y="1281960"/>
            <a:ext cx="9000000" cy="442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Değerli Arkadaşlar 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Meslek kanunu Bizim için de geçerli...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Kamu Hastanelerinde </a:t>
            </a:r>
            <a:r>
              <a:rPr lang="tr-TR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perfüzyonist</a:t>
            </a: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kadrosu alabilmek için </a:t>
            </a:r>
            <a:r>
              <a:rPr lang="tr-TR" sz="2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</a:t>
            </a: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lisans </a:t>
            </a:r>
            <a:r>
              <a:rPr lang="tr-TR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veya </a:t>
            </a:r>
            <a:r>
              <a:rPr lang="tr-TR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yüksek lisans bitirmek zorundayız</a:t>
            </a: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. 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8" name="Google Shape;233;p27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199" name="Google Shape;234;p27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00" name="Google Shape;235;p27"/>
          <p:cNvPicPr/>
          <p:nvPr/>
        </p:nvPicPr>
        <p:blipFill>
          <a:blip r:embed="rId3"/>
          <a:stretch/>
        </p:blipFill>
        <p:spPr>
          <a:xfrm>
            <a:off x="0" y="928800"/>
            <a:ext cx="9142920" cy="4290120"/>
          </a:xfrm>
          <a:prstGeom prst="rect">
            <a:avLst/>
          </a:prstGeom>
          <a:ln>
            <a:noFill/>
          </a:ln>
        </p:spPr>
      </p:pic>
      <p:sp>
        <p:nvSpPr>
          <p:cNvPr id="201" name="CustomShape 3"/>
          <p:cNvSpPr/>
          <p:nvPr/>
        </p:nvSpPr>
        <p:spPr>
          <a:xfrm>
            <a:off x="0" y="5286240"/>
            <a:ext cx="9142920" cy="82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İstanbul Bilgi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 Lisans Programı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4" name="Google Shape;243;p28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05" name="Google Shape;244;p28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06" name="Google Shape;245;p28"/>
          <p:cNvPicPr/>
          <p:nvPr/>
        </p:nvPicPr>
        <p:blipFill>
          <a:blip r:embed="rId3"/>
          <a:stretch/>
        </p:blipFill>
        <p:spPr>
          <a:xfrm>
            <a:off x="0" y="836640"/>
            <a:ext cx="9142920" cy="4319280"/>
          </a:xfrm>
          <a:prstGeom prst="rect">
            <a:avLst/>
          </a:prstGeom>
          <a:ln>
            <a:noFill/>
          </a:ln>
        </p:spPr>
      </p:pic>
      <p:sp>
        <p:nvSpPr>
          <p:cNvPr id="207" name="CustomShape 3"/>
          <p:cNvSpPr/>
          <p:nvPr/>
        </p:nvSpPr>
        <p:spPr>
          <a:xfrm>
            <a:off x="0" y="5157360"/>
            <a:ext cx="9142920" cy="82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Gelişim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Sağlık Bilimleri Yüksekokulu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9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0" name="Google Shape;253;p29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11" name="Google Shape;254;p29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12" name="Google Shape;255;p29"/>
          <p:cNvPicPr/>
          <p:nvPr/>
        </p:nvPicPr>
        <p:blipFill>
          <a:blip r:embed="rId3"/>
          <a:stretch/>
        </p:blipFill>
        <p:spPr>
          <a:xfrm>
            <a:off x="0" y="980640"/>
            <a:ext cx="9142920" cy="3959280"/>
          </a:xfrm>
          <a:prstGeom prst="rect">
            <a:avLst/>
          </a:prstGeom>
          <a:ln>
            <a:noFill/>
          </a:ln>
        </p:spPr>
      </p:pic>
      <p:sp>
        <p:nvSpPr>
          <p:cNvPr id="213" name="CustomShape 3"/>
          <p:cNvSpPr/>
          <p:nvPr/>
        </p:nvSpPr>
        <p:spPr>
          <a:xfrm>
            <a:off x="0" y="5234040"/>
            <a:ext cx="9142920" cy="90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Üsküdar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Sağlık Bilimleri Fakültesi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5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6" name="Google Shape;264;p30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217" name="CustomShape 3"/>
          <p:cNvSpPr/>
          <p:nvPr/>
        </p:nvSpPr>
        <p:spPr>
          <a:xfrm>
            <a:off x="0" y="906480"/>
            <a:ext cx="9142920" cy="492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 Yüksek Lisans Programları 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Ankara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9 Eylül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18 Mart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Sakarya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Medipol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İstanbul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Karabük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Namık Kemal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Ege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Harran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Acıbadem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 algn="ctr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Sağlık Bilimleri Üniversitesi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8" name="CustomShape 4"/>
          <p:cNvSpPr/>
          <p:nvPr/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9" name="CustomShape 5"/>
          <p:cNvSpPr/>
          <p:nvPr/>
        </p:nvSpPr>
        <p:spPr>
          <a:xfrm>
            <a:off x="-4680000" y="1926720"/>
            <a:ext cx="8228880" cy="397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864000" lvl="1" indent="-32364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"/>
            </a:pPr>
            <a:r>
              <a:rPr lang="tr-TR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1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2" name="Google Shape;272;p31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23" name="Google Shape;273;p31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224" name="CustomShape 3"/>
          <p:cNvSpPr/>
          <p:nvPr/>
        </p:nvSpPr>
        <p:spPr>
          <a:xfrm>
            <a:off x="142920" y="1281960"/>
            <a:ext cx="9000000" cy="442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2) Kamu hastanelerinde  perfüzyonist olarak çalışan 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ama kadroları farklı olan meslektaşlarımızdan 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 yüksek lisans programını bitirmiş olanların  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 </a:t>
            </a:r>
            <a:r>
              <a:rPr lang="tr-TR" sz="24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ünvan değişikliği sınavına  </a:t>
            </a: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alınması, 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sonrasında ‘Perfüzyonist’ kadrosu ile çalışmaya devam etmesi için ;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6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7" name="Google Shape;281;p32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28" name="Google Shape;282;p32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29" name="Google Shape;283;p32"/>
          <p:cNvPicPr/>
          <p:nvPr/>
        </p:nvPicPr>
        <p:blipFill>
          <a:blip r:embed="rId3"/>
          <a:stretch/>
        </p:blipFill>
        <p:spPr>
          <a:xfrm>
            <a:off x="1857240" y="1785960"/>
            <a:ext cx="5499720" cy="4124520"/>
          </a:xfrm>
          <a:prstGeom prst="rect">
            <a:avLst/>
          </a:prstGeom>
          <a:ln>
            <a:noFill/>
          </a:ln>
        </p:spPr>
      </p:pic>
      <p:sp>
        <p:nvSpPr>
          <p:cNvPr id="230" name="CustomShape 3"/>
          <p:cNvSpPr/>
          <p:nvPr/>
        </p:nvSpPr>
        <p:spPr>
          <a:xfrm>
            <a:off x="827640" y="571320"/>
            <a:ext cx="7487640" cy="1014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T.C. Sağlık Bakanlığı 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Türkiye Kamu Hastaneleri Kurumu 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Sözleşmeli Personel Atama Daire Başkanı Endam AKSU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2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3" name="Google Shape;291;p33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34" name="Google Shape;292;p33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35" name="Google Shape;293;p33"/>
          <p:cNvPicPr/>
          <p:nvPr/>
        </p:nvPicPr>
        <p:blipFill>
          <a:blip r:embed="rId3"/>
          <a:stretch/>
        </p:blipFill>
        <p:spPr>
          <a:xfrm>
            <a:off x="827640" y="548640"/>
            <a:ext cx="7559640" cy="5302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7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8" name="Google Shape;301;p34"/>
          <p:cNvPicPr/>
          <p:nvPr/>
        </p:nvPicPr>
        <p:blipFill>
          <a:blip r:embed="rId3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39" name="Google Shape;302;p34"/>
          <p:cNvPicPr/>
          <p:nvPr/>
        </p:nvPicPr>
        <p:blipFill>
          <a:blip r:embed="rId3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40" name="Google Shape;303;p34"/>
          <p:cNvPicPr/>
          <p:nvPr/>
        </p:nvPicPr>
        <p:blipFill>
          <a:blip r:embed="rId4"/>
          <a:stretch/>
        </p:blipFill>
        <p:spPr>
          <a:xfrm>
            <a:off x="107640" y="836640"/>
            <a:ext cx="8856000" cy="4980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2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43" name="Google Shape;360;p40"/>
          <p:cNvPicPr/>
          <p:nvPr/>
        </p:nvPicPr>
        <p:blipFill>
          <a:blip r:embed="rId3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44" name="Google Shape;361;p40"/>
          <p:cNvPicPr/>
          <p:nvPr/>
        </p:nvPicPr>
        <p:blipFill>
          <a:blip r:embed="rId3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245" name="CustomShape 3"/>
          <p:cNvSpPr/>
          <p:nvPr/>
        </p:nvSpPr>
        <p:spPr>
          <a:xfrm>
            <a:off x="323640" y="2421000"/>
            <a:ext cx="8496000" cy="132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Derneğimizin de üyesi olduğu The European Board of Cardiovascular Perfusion (EBCP) temsilcileri Frank Merkle ve Else Nygreen, Perfüzyon Yüksek Lisans Programları'nın akreditasyon başvurularının değerlendirilmesi için ülkemizi ziyaret ettiler.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46" name="Google Shape;363;p40"/>
          <p:cNvPicPr/>
          <p:nvPr/>
        </p:nvPicPr>
        <p:blipFill>
          <a:blip r:embed="rId4"/>
          <a:stretch/>
        </p:blipFill>
        <p:spPr>
          <a:xfrm>
            <a:off x="2843640" y="980640"/>
            <a:ext cx="3189960" cy="1018080"/>
          </a:xfrm>
          <a:prstGeom prst="rect">
            <a:avLst/>
          </a:prstGeom>
          <a:ln>
            <a:noFill/>
          </a:ln>
        </p:spPr>
      </p:pic>
      <p:pic>
        <p:nvPicPr>
          <p:cNvPr id="247" name="Google Shape;364;p40"/>
          <p:cNvPicPr/>
          <p:nvPr/>
        </p:nvPicPr>
        <p:blipFill>
          <a:blip r:embed="rId5"/>
          <a:stretch/>
        </p:blipFill>
        <p:spPr>
          <a:xfrm>
            <a:off x="3204000" y="3789000"/>
            <a:ext cx="1999080" cy="1999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9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50" name="Google Shape;371;p41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51" name="Google Shape;372;p41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252" name="CustomShape 3"/>
          <p:cNvSpPr/>
          <p:nvPr/>
        </p:nvSpPr>
        <p:spPr>
          <a:xfrm>
            <a:off x="827640" y="116640"/>
            <a:ext cx="7487640" cy="64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19/Aralık/2016 Pazartesi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Ankara Üniversitesi Tıp Fakültesi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53" name="Google Shape;374;p41"/>
          <p:cNvPicPr/>
          <p:nvPr/>
        </p:nvPicPr>
        <p:blipFill>
          <a:blip r:embed="rId3"/>
          <a:stretch/>
        </p:blipFill>
        <p:spPr>
          <a:xfrm>
            <a:off x="755640" y="764640"/>
            <a:ext cx="3599280" cy="2194920"/>
          </a:xfrm>
          <a:prstGeom prst="rect">
            <a:avLst/>
          </a:prstGeom>
          <a:ln>
            <a:noFill/>
          </a:ln>
        </p:spPr>
      </p:pic>
      <p:pic>
        <p:nvPicPr>
          <p:cNvPr id="254" name="Google Shape;375;p41"/>
          <p:cNvPicPr/>
          <p:nvPr/>
        </p:nvPicPr>
        <p:blipFill>
          <a:blip r:embed="rId4"/>
          <a:stretch/>
        </p:blipFill>
        <p:spPr>
          <a:xfrm>
            <a:off x="4788000" y="764640"/>
            <a:ext cx="3575880" cy="2213640"/>
          </a:xfrm>
          <a:prstGeom prst="rect">
            <a:avLst/>
          </a:prstGeom>
          <a:ln>
            <a:noFill/>
          </a:ln>
        </p:spPr>
      </p:pic>
      <p:pic>
        <p:nvPicPr>
          <p:cNvPr id="255" name="Google Shape;376;p41"/>
          <p:cNvPicPr/>
          <p:nvPr/>
        </p:nvPicPr>
        <p:blipFill>
          <a:blip r:embed="rId5"/>
          <a:stretch/>
        </p:blipFill>
        <p:spPr>
          <a:xfrm>
            <a:off x="1907640" y="3069000"/>
            <a:ext cx="5713920" cy="2570760"/>
          </a:xfrm>
          <a:prstGeom prst="rect">
            <a:avLst/>
          </a:prstGeom>
          <a:ln>
            <a:noFill/>
          </a:ln>
        </p:spPr>
      </p:pic>
      <p:sp>
        <p:nvSpPr>
          <p:cNvPr id="256" name="CustomShape 4"/>
          <p:cNvSpPr/>
          <p:nvPr/>
        </p:nvSpPr>
        <p:spPr>
          <a:xfrm>
            <a:off x="0" y="5715000"/>
            <a:ext cx="914292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Teşekkürler Prof. Dr. Rüçhan AKAR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8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59" name="Google Shape;384;p42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60" name="Google Shape;385;p42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261" name="CustomShape 3"/>
          <p:cNvSpPr/>
          <p:nvPr/>
        </p:nvSpPr>
        <p:spPr>
          <a:xfrm>
            <a:off x="827640" y="116640"/>
            <a:ext cx="7499880" cy="70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20/Aralık/2016 Salı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9 Eylül Üniversitesi Tıp Fakültesi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2" name="Google Shape;387;p42"/>
          <p:cNvPicPr/>
          <p:nvPr/>
        </p:nvPicPr>
        <p:blipFill>
          <a:blip r:embed="rId3"/>
          <a:stretch/>
        </p:blipFill>
        <p:spPr>
          <a:xfrm>
            <a:off x="827640" y="836640"/>
            <a:ext cx="3311280" cy="2196720"/>
          </a:xfrm>
          <a:prstGeom prst="rect">
            <a:avLst/>
          </a:prstGeom>
          <a:ln>
            <a:noFill/>
          </a:ln>
        </p:spPr>
      </p:pic>
      <p:pic>
        <p:nvPicPr>
          <p:cNvPr id="263" name="Google Shape;388;p42"/>
          <p:cNvPicPr/>
          <p:nvPr/>
        </p:nvPicPr>
        <p:blipFill>
          <a:blip r:embed="rId4"/>
          <a:stretch/>
        </p:blipFill>
        <p:spPr>
          <a:xfrm>
            <a:off x="5004000" y="836640"/>
            <a:ext cx="3311280" cy="2141640"/>
          </a:xfrm>
          <a:prstGeom prst="rect">
            <a:avLst/>
          </a:prstGeom>
          <a:ln>
            <a:noFill/>
          </a:ln>
        </p:spPr>
      </p:pic>
      <p:pic>
        <p:nvPicPr>
          <p:cNvPr id="264" name="Google Shape;389;p42"/>
          <p:cNvPicPr/>
          <p:nvPr/>
        </p:nvPicPr>
        <p:blipFill>
          <a:blip r:embed="rId5"/>
          <a:stretch/>
        </p:blipFill>
        <p:spPr>
          <a:xfrm>
            <a:off x="395640" y="3141000"/>
            <a:ext cx="4175280" cy="2409480"/>
          </a:xfrm>
          <a:prstGeom prst="rect">
            <a:avLst/>
          </a:prstGeom>
          <a:ln>
            <a:noFill/>
          </a:ln>
        </p:spPr>
      </p:pic>
      <p:pic>
        <p:nvPicPr>
          <p:cNvPr id="265" name="Google Shape;390;p42"/>
          <p:cNvPicPr/>
          <p:nvPr/>
        </p:nvPicPr>
        <p:blipFill>
          <a:blip r:embed="rId6"/>
          <a:srcRect t="13235" b="18383"/>
          <a:stretch/>
        </p:blipFill>
        <p:spPr>
          <a:xfrm>
            <a:off x="4644000" y="3141000"/>
            <a:ext cx="4175280" cy="2427840"/>
          </a:xfrm>
          <a:prstGeom prst="rect">
            <a:avLst/>
          </a:prstGeom>
          <a:ln>
            <a:noFill/>
          </a:ln>
        </p:spPr>
      </p:pic>
      <p:sp>
        <p:nvSpPr>
          <p:cNvPr id="266" name="CustomShape 4"/>
          <p:cNvSpPr/>
          <p:nvPr/>
        </p:nvSpPr>
        <p:spPr>
          <a:xfrm>
            <a:off x="0" y="5715000"/>
            <a:ext cx="914292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Teşekkürler Prof. Dr. Erdem Erinç Silistreli, Perf. Nuran Ay DERELİ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8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69" name="Google Shape;398;p43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70" name="Google Shape;399;p43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71" name="Google Shape;400;p43"/>
          <p:cNvPicPr/>
          <p:nvPr/>
        </p:nvPicPr>
        <p:blipFill>
          <a:blip r:embed="rId3"/>
          <a:stretch/>
        </p:blipFill>
        <p:spPr>
          <a:xfrm>
            <a:off x="755640" y="620640"/>
            <a:ext cx="3647160" cy="5028120"/>
          </a:xfrm>
          <a:prstGeom prst="rect">
            <a:avLst/>
          </a:prstGeom>
          <a:ln>
            <a:noFill/>
          </a:ln>
        </p:spPr>
      </p:pic>
      <p:pic>
        <p:nvPicPr>
          <p:cNvPr id="272" name="Google Shape;401;p43"/>
          <p:cNvPicPr/>
          <p:nvPr/>
        </p:nvPicPr>
        <p:blipFill>
          <a:blip r:embed="rId4"/>
          <a:stretch/>
        </p:blipFill>
        <p:spPr>
          <a:xfrm>
            <a:off x="4788000" y="692640"/>
            <a:ext cx="3532680" cy="4808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4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75" name="Google Shape;408;p44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76" name="Google Shape;409;p44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77" name="Google Shape;410;p44"/>
          <p:cNvPicPr/>
          <p:nvPr/>
        </p:nvPicPr>
        <p:blipFill>
          <a:blip r:embed="rId3"/>
          <a:stretch/>
        </p:blipFill>
        <p:spPr>
          <a:xfrm>
            <a:off x="155520" y="-136440"/>
            <a:ext cx="8280" cy="8280"/>
          </a:xfrm>
          <a:prstGeom prst="rect">
            <a:avLst/>
          </a:prstGeom>
          <a:ln>
            <a:noFill/>
          </a:ln>
        </p:spPr>
      </p:pic>
      <p:pic>
        <p:nvPicPr>
          <p:cNvPr id="278" name="Google Shape;411;p44"/>
          <p:cNvPicPr/>
          <p:nvPr/>
        </p:nvPicPr>
        <p:blipFill>
          <a:blip r:embed="rId4"/>
          <a:stretch/>
        </p:blipFill>
        <p:spPr>
          <a:xfrm>
            <a:off x="1436760" y="44640"/>
            <a:ext cx="6121440" cy="5903640"/>
          </a:xfrm>
          <a:prstGeom prst="rect">
            <a:avLst/>
          </a:prstGeom>
          <a:ln>
            <a:noFill/>
          </a:ln>
        </p:spPr>
      </p:pic>
      <p:sp>
        <p:nvSpPr>
          <p:cNvPr id="279" name="CustomShape 3"/>
          <p:cNvSpPr/>
          <p:nvPr/>
        </p:nvSpPr>
        <p:spPr>
          <a:xfrm>
            <a:off x="2555640" y="3717000"/>
            <a:ext cx="1655280" cy="646920"/>
          </a:xfrm>
          <a:prstGeom prst="ellipse">
            <a:avLst/>
          </a:prstGeom>
          <a:noFill/>
          <a:ln w="255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1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2" name="Google Shape;419;p45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83" name="Google Shape;420;p45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84" name="Google Shape;421;p45"/>
          <p:cNvPicPr/>
          <p:nvPr/>
        </p:nvPicPr>
        <p:blipFill>
          <a:blip r:embed="rId3"/>
          <a:stretch/>
        </p:blipFill>
        <p:spPr>
          <a:xfrm>
            <a:off x="155520" y="-136440"/>
            <a:ext cx="8280" cy="8280"/>
          </a:xfrm>
          <a:prstGeom prst="rect">
            <a:avLst/>
          </a:prstGeom>
          <a:ln>
            <a:noFill/>
          </a:ln>
        </p:spPr>
      </p:pic>
      <p:pic>
        <p:nvPicPr>
          <p:cNvPr id="285" name="Google Shape;422;p45"/>
          <p:cNvPicPr/>
          <p:nvPr/>
        </p:nvPicPr>
        <p:blipFill>
          <a:blip r:embed="rId4"/>
          <a:stretch/>
        </p:blipFill>
        <p:spPr>
          <a:xfrm>
            <a:off x="165240" y="816840"/>
            <a:ext cx="5967720" cy="4356000"/>
          </a:xfrm>
          <a:prstGeom prst="rect">
            <a:avLst/>
          </a:prstGeom>
          <a:ln>
            <a:noFill/>
          </a:ln>
        </p:spPr>
      </p:pic>
      <p:pic>
        <p:nvPicPr>
          <p:cNvPr id="286" name="Google Shape;423;p45"/>
          <p:cNvPicPr/>
          <p:nvPr/>
        </p:nvPicPr>
        <p:blipFill>
          <a:blip r:embed="rId5"/>
          <a:stretch/>
        </p:blipFill>
        <p:spPr>
          <a:xfrm>
            <a:off x="6360480" y="4309920"/>
            <a:ext cx="2688480" cy="1680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8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89" name="Google Shape;430;p46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90" name="Google Shape;431;p46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91" name="Google Shape;432;p46"/>
          <p:cNvPicPr/>
          <p:nvPr/>
        </p:nvPicPr>
        <p:blipFill>
          <a:blip r:embed="rId3"/>
          <a:stretch/>
        </p:blipFill>
        <p:spPr>
          <a:xfrm>
            <a:off x="827640" y="332640"/>
            <a:ext cx="7487640" cy="1856160"/>
          </a:xfrm>
          <a:prstGeom prst="rect">
            <a:avLst/>
          </a:prstGeom>
          <a:ln>
            <a:noFill/>
          </a:ln>
        </p:spPr>
      </p:pic>
      <p:pic>
        <p:nvPicPr>
          <p:cNvPr id="292" name="Google Shape;433;p46"/>
          <p:cNvPicPr/>
          <p:nvPr/>
        </p:nvPicPr>
        <p:blipFill>
          <a:blip r:embed="rId4"/>
          <a:srcRect l="11333" t="3126" r="13087" b="1953"/>
          <a:stretch/>
        </p:blipFill>
        <p:spPr>
          <a:xfrm>
            <a:off x="2555640" y="2277000"/>
            <a:ext cx="4070880" cy="383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4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95" name="Google Shape;450;p48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96" name="Google Shape;451;p48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97" name="Google Shape;452;p48"/>
          <p:cNvPicPr/>
          <p:nvPr/>
        </p:nvPicPr>
        <p:blipFill>
          <a:blip r:embed="rId3"/>
          <a:stretch/>
        </p:blipFill>
        <p:spPr>
          <a:xfrm>
            <a:off x="152280" y="739440"/>
            <a:ext cx="8838000" cy="815760"/>
          </a:xfrm>
          <a:prstGeom prst="rect">
            <a:avLst/>
          </a:prstGeom>
          <a:ln>
            <a:noFill/>
          </a:ln>
        </p:spPr>
      </p:pic>
      <p:pic>
        <p:nvPicPr>
          <p:cNvPr id="298" name="Google Shape;453;p48"/>
          <p:cNvPicPr/>
          <p:nvPr/>
        </p:nvPicPr>
        <p:blipFill>
          <a:blip r:embed="rId4"/>
          <a:stretch/>
        </p:blipFill>
        <p:spPr>
          <a:xfrm>
            <a:off x="2428560" y="1640160"/>
            <a:ext cx="4034880" cy="4281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0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01" name="Google Shape;461;p49"/>
          <p:cNvPicPr/>
          <p:nvPr/>
        </p:nvPicPr>
        <p:blipFill>
          <a:blip r:embed="rId3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02" name="Google Shape;462;p49"/>
          <p:cNvPicPr/>
          <p:nvPr/>
        </p:nvPicPr>
        <p:blipFill>
          <a:blip r:embed="rId3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03" name="Google Shape;463;p49"/>
          <p:cNvPicPr/>
          <p:nvPr/>
        </p:nvPicPr>
        <p:blipFill>
          <a:blip r:embed="rId4"/>
          <a:stretch/>
        </p:blipFill>
        <p:spPr>
          <a:xfrm>
            <a:off x="683640" y="764640"/>
            <a:ext cx="2784960" cy="4895640"/>
          </a:xfrm>
          <a:prstGeom prst="rect">
            <a:avLst/>
          </a:prstGeom>
          <a:ln>
            <a:noFill/>
          </a:ln>
        </p:spPr>
      </p:pic>
      <p:sp>
        <p:nvSpPr>
          <p:cNvPr id="304" name="CustomShape 3"/>
          <p:cNvSpPr/>
          <p:nvPr/>
        </p:nvSpPr>
        <p:spPr>
          <a:xfrm>
            <a:off x="3708000" y="1772640"/>
            <a:ext cx="507096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Prof. Dr. Bingür SÖNMEZ Eğitim Desteği 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5" name="CustomShape 4"/>
          <p:cNvSpPr/>
          <p:nvPr/>
        </p:nvSpPr>
        <p:spPr>
          <a:xfrm>
            <a:off x="3996000" y="2565000"/>
            <a:ext cx="4570920" cy="155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2016- 8 bursiyer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2017- 5 bursiyer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2018- 6 bursiyer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Toplamda 19 öğrenciye eğitim desteği verdik.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7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08" name="Google Shape;472;p50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09" name="Google Shape;473;p50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310" name="CustomShape 3"/>
          <p:cNvSpPr/>
          <p:nvPr/>
        </p:nvSpPr>
        <p:spPr>
          <a:xfrm>
            <a:off x="0" y="5445360"/>
            <a:ext cx="9142920" cy="70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25 Şubat 2017 Cumartesi 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Çapa Restaurant /Adana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11" name="Google Shape;475;p50"/>
          <p:cNvPicPr/>
          <p:nvPr/>
        </p:nvPicPr>
        <p:blipFill>
          <a:blip r:embed="rId3"/>
          <a:stretch/>
        </p:blipFill>
        <p:spPr>
          <a:xfrm>
            <a:off x="4572000" y="3789000"/>
            <a:ext cx="3311280" cy="1727280"/>
          </a:xfrm>
          <a:prstGeom prst="rect">
            <a:avLst/>
          </a:prstGeom>
          <a:ln>
            <a:noFill/>
          </a:ln>
        </p:spPr>
      </p:pic>
      <p:sp>
        <p:nvSpPr>
          <p:cNvPr id="312" name="CustomShape 4"/>
          <p:cNvSpPr/>
          <p:nvPr/>
        </p:nvSpPr>
        <p:spPr>
          <a:xfrm>
            <a:off x="899640" y="332640"/>
            <a:ext cx="7343640" cy="46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Bölgesel Eğitim Toplantıları 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13" name="Google Shape;477;p50"/>
          <p:cNvPicPr/>
          <p:nvPr/>
        </p:nvPicPr>
        <p:blipFill>
          <a:blip r:embed="rId4"/>
          <a:srcRect r="5455" b="24257"/>
          <a:stretch/>
        </p:blipFill>
        <p:spPr>
          <a:xfrm>
            <a:off x="2555640" y="1052640"/>
            <a:ext cx="4031280" cy="2447280"/>
          </a:xfrm>
          <a:prstGeom prst="rect">
            <a:avLst/>
          </a:prstGeom>
          <a:ln>
            <a:noFill/>
          </a:ln>
        </p:spPr>
      </p:pic>
      <p:pic>
        <p:nvPicPr>
          <p:cNvPr id="314" name="Google Shape;478;p50"/>
          <p:cNvPicPr/>
          <p:nvPr/>
        </p:nvPicPr>
        <p:blipFill>
          <a:blip r:embed="rId5"/>
          <a:stretch/>
        </p:blipFill>
        <p:spPr>
          <a:xfrm>
            <a:off x="467640" y="1052640"/>
            <a:ext cx="1871280" cy="2495160"/>
          </a:xfrm>
          <a:prstGeom prst="rect">
            <a:avLst/>
          </a:prstGeom>
          <a:ln>
            <a:noFill/>
          </a:ln>
        </p:spPr>
      </p:pic>
      <p:pic>
        <p:nvPicPr>
          <p:cNvPr id="315" name="Google Shape;479;p50"/>
          <p:cNvPicPr/>
          <p:nvPr/>
        </p:nvPicPr>
        <p:blipFill>
          <a:blip r:embed="rId6"/>
          <a:stretch/>
        </p:blipFill>
        <p:spPr>
          <a:xfrm>
            <a:off x="6732360" y="1052640"/>
            <a:ext cx="1871280" cy="2495160"/>
          </a:xfrm>
          <a:prstGeom prst="rect">
            <a:avLst/>
          </a:prstGeom>
          <a:ln>
            <a:noFill/>
          </a:ln>
        </p:spPr>
      </p:pic>
      <p:pic>
        <p:nvPicPr>
          <p:cNvPr id="316" name="Google Shape;480;p50"/>
          <p:cNvPicPr/>
          <p:nvPr/>
        </p:nvPicPr>
        <p:blipFill>
          <a:blip r:embed="rId7"/>
          <a:srcRect t="31112"/>
          <a:stretch/>
        </p:blipFill>
        <p:spPr>
          <a:xfrm>
            <a:off x="899640" y="3789000"/>
            <a:ext cx="3311280" cy="1710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8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19" name="Google Shape;487;p51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20" name="Google Shape;488;p51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321" name="CustomShape 3"/>
          <p:cNvSpPr/>
          <p:nvPr/>
        </p:nvSpPr>
        <p:spPr>
          <a:xfrm>
            <a:off x="899640" y="188640"/>
            <a:ext cx="7343640" cy="46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Bölgesel Eğitim Toplantıları II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2" name="CustomShape 4"/>
          <p:cNvSpPr/>
          <p:nvPr/>
        </p:nvSpPr>
        <p:spPr>
          <a:xfrm>
            <a:off x="0" y="5373360"/>
            <a:ext cx="9142920" cy="70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27 Mayıs 2017 Cumartesi 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Bilgi Üniversitesi / İstanbul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23" name="Google Shape;491;p51"/>
          <p:cNvPicPr/>
          <p:nvPr/>
        </p:nvPicPr>
        <p:blipFill>
          <a:blip r:embed="rId3"/>
          <a:srcRect t="24813" r="7478" b="27963"/>
          <a:stretch/>
        </p:blipFill>
        <p:spPr>
          <a:xfrm>
            <a:off x="4212000" y="3645000"/>
            <a:ext cx="4511160" cy="1727280"/>
          </a:xfrm>
          <a:prstGeom prst="rect">
            <a:avLst/>
          </a:prstGeom>
          <a:ln>
            <a:noFill/>
          </a:ln>
        </p:spPr>
      </p:pic>
      <p:pic>
        <p:nvPicPr>
          <p:cNvPr id="324" name="Google Shape;492;p51"/>
          <p:cNvPicPr/>
          <p:nvPr/>
        </p:nvPicPr>
        <p:blipFill>
          <a:blip r:embed="rId4"/>
          <a:srcRect t="33214"/>
          <a:stretch/>
        </p:blipFill>
        <p:spPr>
          <a:xfrm>
            <a:off x="5580000" y="764640"/>
            <a:ext cx="3346920" cy="2714040"/>
          </a:xfrm>
          <a:prstGeom prst="rect">
            <a:avLst/>
          </a:prstGeom>
          <a:ln>
            <a:noFill/>
          </a:ln>
        </p:spPr>
      </p:pic>
      <p:pic>
        <p:nvPicPr>
          <p:cNvPr id="325" name="Google Shape;493;p51"/>
          <p:cNvPicPr/>
          <p:nvPr/>
        </p:nvPicPr>
        <p:blipFill>
          <a:blip r:embed="rId5"/>
          <a:stretch/>
        </p:blipFill>
        <p:spPr>
          <a:xfrm>
            <a:off x="251640" y="3357000"/>
            <a:ext cx="3311280" cy="1997280"/>
          </a:xfrm>
          <a:prstGeom prst="rect">
            <a:avLst/>
          </a:prstGeom>
          <a:ln>
            <a:noFill/>
          </a:ln>
        </p:spPr>
      </p:pic>
      <p:pic>
        <p:nvPicPr>
          <p:cNvPr id="326" name="Google Shape;494;p51"/>
          <p:cNvPicPr/>
          <p:nvPr/>
        </p:nvPicPr>
        <p:blipFill>
          <a:blip r:embed="rId6"/>
          <a:stretch/>
        </p:blipFill>
        <p:spPr>
          <a:xfrm>
            <a:off x="899640" y="764640"/>
            <a:ext cx="3743280" cy="237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8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29" name="Google Shape;502;p52"/>
          <p:cNvPicPr/>
          <p:nvPr/>
        </p:nvPicPr>
        <p:blipFill>
          <a:blip r:embed="rId3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30" name="Google Shape;503;p52"/>
          <p:cNvPicPr/>
          <p:nvPr/>
        </p:nvPicPr>
        <p:blipFill>
          <a:blip r:embed="rId3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331" name="CustomShape 3"/>
          <p:cNvSpPr/>
          <p:nvPr/>
        </p:nvSpPr>
        <p:spPr>
          <a:xfrm>
            <a:off x="0" y="5445360"/>
            <a:ext cx="9142920" cy="70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24/Şubat/2018 Cumartesi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Holiday İnn Hotel / Gaziantep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32" name="Google Shape;505;p52"/>
          <p:cNvPicPr/>
          <p:nvPr/>
        </p:nvPicPr>
        <p:blipFill>
          <a:blip r:embed="rId4"/>
          <a:stretch/>
        </p:blipFill>
        <p:spPr>
          <a:xfrm>
            <a:off x="6084000" y="3141000"/>
            <a:ext cx="1997280" cy="2663280"/>
          </a:xfrm>
          <a:prstGeom prst="rect">
            <a:avLst/>
          </a:prstGeom>
          <a:ln>
            <a:noFill/>
          </a:ln>
        </p:spPr>
      </p:pic>
      <p:pic>
        <p:nvPicPr>
          <p:cNvPr id="333" name="Google Shape;506;p52"/>
          <p:cNvPicPr/>
          <p:nvPr/>
        </p:nvPicPr>
        <p:blipFill>
          <a:blip r:embed="rId5"/>
          <a:stretch/>
        </p:blipFill>
        <p:spPr>
          <a:xfrm>
            <a:off x="4932000" y="620640"/>
            <a:ext cx="3071160" cy="2303280"/>
          </a:xfrm>
          <a:prstGeom prst="rect">
            <a:avLst/>
          </a:prstGeom>
          <a:ln>
            <a:noFill/>
          </a:ln>
        </p:spPr>
      </p:pic>
      <p:pic>
        <p:nvPicPr>
          <p:cNvPr id="334" name="Google Shape;507;p52"/>
          <p:cNvPicPr/>
          <p:nvPr/>
        </p:nvPicPr>
        <p:blipFill>
          <a:blip r:embed="rId6"/>
          <a:stretch/>
        </p:blipFill>
        <p:spPr>
          <a:xfrm>
            <a:off x="1187640" y="620640"/>
            <a:ext cx="3167280" cy="2303280"/>
          </a:xfrm>
          <a:prstGeom prst="rect">
            <a:avLst/>
          </a:prstGeom>
          <a:ln>
            <a:noFill/>
          </a:ln>
        </p:spPr>
      </p:pic>
      <p:pic>
        <p:nvPicPr>
          <p:cNvPr id="335" name="Google Shape;508;p52"/>
          <p:cNvPicPr/>
          <p:nvPr/>
        </p:nvPicPr>
        <p:blipFill>
          <a:blip r:embed="rId7"/>
          <a:stretch/>
        </p:blipFill>
        <p:spPr>
          <a:xfrm>
            <a:off x="683640" y="3141000"/>
            <a:ext cx="4103280" cy="2307600"/>
          </a:xfrm>
          <a:prstGeom prst="rect">
            <a:avLst/>
          </a:prstGeom>
          <a:ln>
            <a:noFill/>
          </a:ln>
        </p:spPr>
      </p:pic>
      <p:sp>
        <p:nvSpPr>
          <p:cNvPr id="336" name="CustomShape 4"/>
          <p:cNvSpPr/>
          <p:nvPr/>
        </p:nvSpPr>
        <p:spPr>
          <a:xfrm>
            <a:off x="899640" y="0"/>
            <a:ext cx="7343640" cy="46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Bölgesel Eğitim Toplantıları III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8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39" name="Google Shape;517;p53"/>
          <p:cNvPicPr/>
          <p:nvPr/>
        </p:nvPicPr>
        <p:blipFill>
          <a:blip r:embed="rId3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40" name="Google Shape;518;p53"/>
          <p:cNvPicPr/>
          <p:nvPr/>
        </p:nvPicPr>
        <p:blipFill>
          <a:blip r:embed="rId3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341" name="CustomShape 3"/>
          <p:cNvSpPr/>
          <p:nvPr/>
        </p:nvSpPr>
        <p:spPr>
          <a:xfrm>
            <a:off x="899640" y="188640"/>
            <a:ext cx="7343640" cy="46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Bölgesel Eğitim Toplantıları IV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2" name="CustomShape 4"/>
          <p:cNvSpPr/>
          <p:nvPr/>
        </p:nvSpPr>
        <p:spPr>
          <a:xfrm>
            <a:off x="0" y="5373360"/>
            <a:ext cx="9142920" cy="706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31/Mart/2018 Cumartesi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T.C. Sağlık Bakanlığı Marmara Üniversitesi EAH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3" name="Google Shape;521;p53"/>
          <p:cNvPicPr/>
          <p:nvPr/>
        </p:nvPicPr>
        <p:blipFill>
          <a:blip r:embed="rId4"/>
          <a:srcRect t="27844" b="20455"/>
          <a:stretch/>
        </p:blipFill>
        <p:spPr>
          <a:xfrm>
            <a:off x="899640" y="980640"/>
            <a:ext cx="3146760" cy="1871280"/>
          </a:xfrm>
          <a:prstGeom prst="rect">
            <a:avLst/>
          </a:prstGeom>
          <a:ln>
            <a:noFill/>
          </a:ln>
        </p:spPr>
      </p:pic>
      <p:pic>
        <p:nvPicPr>
          <p:cNvPr id="344" name="Google Shape;522;p53"/>
          <p:cNvPicPr/>
          <p:nvPr/>
        </p:nvPicPr>
        <p:blipFill>
          <a:blip r:embed="rId5"/>
          <a:srcRect t="26028" b="4595"/>
          <a:stretch/>
        </p:blipFill>
        <p:spPr>
          <a:xfrm>
            <a:off x="4428000" y="3141000"/>
            <a:ext cx="4426920" cy="2159280"/>
          </a:xfrm>
          <a:prstGeom prst="rect">
            <a:avLst/>
          </a:prstGeom>
          <a:ln>
            <a:noFill/>
          </a:ln>
        </p:spPr>
      </p:pic>
      <p:pic>
        <p:nvPicPr>
          <p:cNvPr id="345" name="Google Shape;523;p53"/>
          <p:cNvPicPr/>
          <p:nvPr/>
        </p:nvPicPr>
        <p:blipFill>
          <a:blip r:embed="rId6"/>
          <a:srcRect t="20598"/>
          <a:stretch/>
        </p:blipFill>
        <p:spPr>
          <a:xfrm>
            <a:off x="1043640" y="3141000"/>
            <a:ext cx="2015280" cy="2205360"/>
          </a:xfrm>
          <a:prstGeom prst="rect">
            <a:avLst/>
          </a:prstGeom>
          <a:ln>
            <a:noFill/>
          </a:ln>
        </p:spPr>
      </p:pic>
      <p:pic>
        <p:nvPicPr>
          <p:cNvPr id="346" name="Google Shape;524;p53"/>
          <p:cNvPicPr/>
          <p:nvPr/>
        </p:nvPicPr>
        <p:blipFill>
          <a:blip r:embed="rId7"/>
          <a:srcRect t="22231" b="8334"/>
          <a:stretch/>
        </p:blipFill>
        <p:spPr>
          <a:xfrm>
            <a:off x="5076000" y="836640"/>
            <a:ext cx="2591280" cy="215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8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9" name="Google Shape;532;p54"/>
          <p:cNvPicPr/>
          <p:nvPr/>
        </p:nvPicPr>
        <p:blipFill>
          <a:blip r:embed="rId3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50" name="Google Shape;533;p54"/>
          <p:cNvPicPr/>
          <p:nvPr/>
        </p:nvPicPr>
        <p:blipFill>
          <a:blip r:embed="rId3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351" name="CustomShape 3"/>
          <p:cNvSpPr/>
          <p:nvPr/>
        </p:nvSpPr>
        <p:spPr>
          <a:xfrm>
            <a:off x="0" y="5445360"/>
            <a:ext cx="9142920" cy="70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29/Eylül/2018 Cumartesi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Şahmaran Merit  Hotel / Van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2" name="CustomShape 4"/>
          <p:cNvSpPr/>
          <p:nvPr/>
        </p:nvSpPr>
        <p:spPr>
          <a:xfrm>
            <a:off x="899640" y="0"/>
            <a:ext cx="7344000" cy="460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Bölgesel Eğitim Toplantıları V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53" name="Google Shape;536;p54"/>
          <p:cNvPicPr/>
          <p:nvPr/>
        </p:nvPicPr>
        <p:blipFill>
          <a:blip r:embed="rId4"/>
          <a:stretch/>
        </p:blipFill>
        <p:spPr>
          <a:xfrm>
            <a:off x="152280" y="816840"/>
            <a:ext cx="8838000" cy="4627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5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56" name="Google Shape;544;p55"/>
          <p:cNvPicPr/>
          <p:nvPr/>
        </p:nvPicPr>
        <p:blipFill>
          <a:blip r:embed="rId3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57" name="Google Shape;545;p55"/>
          <p:cNvPicPr/>
          <p:nvPr/>
        </p:nvPicPr>
        <p:blipFill>
          <a:blip r:embed="rId3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358" name="CustomShape 3"/>
          <p:cNvSpPr/>
          <p:nvPr/>
        </p:nvSpPr>
        <p:spPr>
          <a:xfrm>
            <a:off x="0" y="5445360"/>
            <a:ext cx="9142920" cy="70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29/Eylül/2018 Cumartesi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Şahmaran Merit  Hotel / Van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9" name="CustomShape 4"/>
          <p:cNvSpPr/>
          <p:nvPr/>
        </p:nvSpPr>
        <p:spPr>
          <a:xfrm>
            <a:off x="899640" y="0"/>
            <a:ext cx="7344000" cy="460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Bölgesel Eğitim Toplantıları V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60" name="Google Shape;548;p55"/>
          <p:cNvPicPr/>
          <p:nvPr/>
        </p:nvPicPr>
        <p:blipFill>
          <a:blip r:embed="rId4"/>
          <a:stretch/>
        </p:blipFill>
        <p:spPr>
          <a:xfrm>
            <a:off x="152280" y="974880"/>
            <a:ext cx="8838000" cy="4250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2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63" name="Google Shape;544;p55"/>
          <p:cNvPicPr/>
          <p:nvPr/>
        </p:nvPicPr>
        <p:blipFill>
          <a:blip r:embed="rId3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64" name="Google Shape;545;p55"/>
          <p:cNvPicPr/>
          <p:nvPr/>
        </p:nvPicPr>
        <p:blipFill>
          <a:blip r:embed="rId3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365" name="CustomShape 3"/>
          <p:cNvSpPr/>
          <p:nvPr/>
        </p:nvSpPr>
        <p:spPr>
          <a:xfrm>
            <a:off x="0" y="5445360"/>
            <a:ext cx="9142920" cy="70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24 Kasım 2018 Cumartesi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Namık Kemal Üniversitesi / Tekirdağ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6" name="CustomShape 4"/>
          <p:cNvSpPr/>
          <p:nvPr/>
        </p:nvSpPr>
        <p:spPr>
          <a:xfrm>
            <a:off x="899640" y="0"/>
            <a:ext cx="7344000" cy="460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Bölgesel Eğitim Toplantıları VI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67" name="Resim 366"/>
          <p:cNvPicPr/>
          <p:nvPr/>
        </p:nvPicPr>
        <p:blipFill>
          <a:blip r:embed="rId4"/>
          <a:stretch/>
        </p:blipFill>
        <p:spPr>
          <a:xfrm>
            <a:off x="-360" y="936000"/>
            <a:ext cx="9143280" cy="4509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9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70" name="Google Shape;544;p55"/>
          <p:cNvPicPr/>
          <p:nvPr/>
        </p:nvPicPr>
        <p:blipFill>
          <a:blip r:embed="rId3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71" name="Google Shape;545;p55"/>
          <p:cNvPicPr/>
          <p:nvPr/>
        </p:nvPicPr>
        <p:blipFill>
          <a:blip r:embed="rId3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372" name="CustomShape 3"/>
          <p:cNvSpPr/>
          <p:nvPr/>
        </p:nvSpPr>
        <p:spPr>
          <a:xfrm>
            <a:off x="0" y="5445360"/>
            <a:ext cx="9142920" cy="70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24 Kasım 2018 Cumartesi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Namık Kemal Üniversitesi / Tekirdağ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3" name="CustomShape 4"/>
          <p:cNvSpPr/>
          <p:nvPr/>
        </p:nvSpPr>
        <p:spPr>
          <a:xfrm>
            <a:off x="899640" y="0"/>
            <a:ext cx="7344000" cy="460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Bölgesel Eğitim Toplantıları VI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74" name="Resim 373"/>
          <p:cNvPicPr/>
          <p:nvPr/>
        </p:nvPicPr>
        <p:blipFill>
          <a:blip r:embed="rId4"/>
          <a:stretch/>
        </p:blipFill>
        <p:spPr>
          <a:xfrm>
            <a:off x="25920" y="864000"/>
            <a:ext cx="9143280" cy="4454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6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77" name="Google Shape;532;p54"/>
          <p:cNvPicPr/>
          <p:nvPr/>
        </p:nvPicPr>
        <p:blipFill>
          <a:blip r:embed="rId3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78" name="Google Shape;533;p54"/>
          <p:cNvPicPr/>
          <p:nvPr/>
        </p:nvPicPr>
        <p:blipFill>
          <a:blip r:embed="rId3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379" name="CustomShape 3"/>
          <p:cNvSpPr/>
          <p:nvPr/>
        </p:nvSpPr>
        <p:spPr>
          <a:xfrm>
            <a:off x="0" y="5445360"/>
            <a:ext cx="9142920" cy="70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24 Kasım 2018 Cumartesi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Namık Kemal Üniversitesi  / Tekirdağ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0" name="CustomShape 4"/>
          <p:cNvSpPr/>
          <p:nvPr/>
        </p:nvSpPr>
        <p:spPr>
          <a:xfrm>
            <a:off x="899640" y="0"/>
            <a:ext cx="7344000" cy="460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Bölgesel Eğitim Toplantıları VI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81" name="Resim 380"/>
          <p:cNvPicPr/>
          <p:nvPr/>
        </p:nvPicPr>
        <p:blipFill>
          <a:blip r:embed="rId4"/>
          <a:stretch/>
        </p:blipFill>
        <p:spPr>
          <a:xfrm>
            <a:off x="25920" y="1440000"/>
            <a:ext cx="9143280" cy="359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3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84" name="Google Shape;555;p56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85" name="Google Shape;556;p56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86" name="Google Shape;557;p56"/>
          <p:cNvPicPr/>
          <p:nvPr/>
        </p:nvPicPr>
        <p:blipFill>
          <a:blip r:embed="rId3"/>
          <a:stretch/>
        </p:blipFill>
        <p:spPr>
          <a:xfrm>
            <a:off x="1979640" y="0"/>
            <a:ext cx="4831920" cy="6164280"/>
          </a:xfrm>
          <a:prstGeom prst="rect">
            <a:avLst/>
          </a:prstGeom>
          <a:ln>
            <a:noFill/>
          </a:ln>
        </p:spPr>
      </p:pic>
      <p:pic>
        <p:nvPicPr>
          <p:cNvPr id="387" name="Google Shape;558;p56"/>
          <p:cNvPicPr/>
          <p:nvPr/>
        </p:nvPicPr>
        <p:blipFill>
          <a:blip r:embed="rId4"/>
          <a:srcRect r="52170"/>
          <a:stretch/>
        </p:blipFill>
        <p:spPr>
          <a:xfrm>
            <a:off x="0" y="2853000"/>
            <a:ext cx="1978560" cy="3300120"/>
          </a:xfrm>
          <a:prstGeom prst="rect">
            <a:avLst/>
          </a:prstGeom>
          <a:ln>
            <a:noFill/>
          </a:ln>
        </p:spPr>
      </p:pic>
      <p:pic>
        <p:nvPicPr>
          <p:cNvPr id="388" name="Google Shape;559;p56"/>
          <p:cNvPicPr/>
          <p:nvPr/>
        </p:nvPicPr>
        <p:blipFill>
          <a:blip r:embed="rId5"/>
          <a:srcRect l="3328" t="12197" r="36935" b="20601"/>
          <a:stretch/>
        </p:blipFill>
        <p:spPr>
          <a:xfrm>
            <a:off x="6804360" y="0"/>
            <a:ext cx="2338560" cy="2995920"/>
          </a:xfrm>
          <a:prstGeom prst="rect">
            <a:avLst/>
          </a:prstGeom>
          <a:ln>
            <a:noFill/>
          </a:ln>
        </p:spPr>
      </p:pic>
      <p:pic>
        <p:nvPicPr>
          <p:cNvPr id="389" name="Google Shape;560;p56"/>
          <p:cNvPicPr/>
          <p:nvPr/>
        </p:nvPicPr>
        <p:blipFill>
          <a:blip r:embed="rId6"/>
          <a:srcRect t="2797" r="58489"/>
          <a:stretch/>
        </p:blipFill>
        <p:spPr>
          <a:xfrm>
            <a:off x="6804360" y="2853000"/>
            <a:ext cx="2338560" cy="3239280"/>
          </a:xfrm>
          <a:prstGeom prst="rect">
            <a:avLst/>
          </a:prstGeom>
          <a:ln>
            <a:noFill/>
          </a:ln>
        </p:spPr>
      </p:pic>
      <p:pic>
        <p:nvPicPr>
          <p:cNvPr id="390" name="Google Shape;561;p56"/>
          <p:cNvPicPr/>
          <p:nvPr/>
        </p:nvPicPr>
        <p:blipFill>
          <a:blip r:embed="rId7"/>
          <a:stretch/>
        </p:blipFill>
        <p:spPr>
          <a:xfrm>
            <a:off x="0" y="0"/>
            <a:ext cx="1978560" cy="292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2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93" name="Google Shape;568;p57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94" name="Google Shape;569;p57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395" name="Google Shape;570;p57"/>
          <p:cNvPicPr/>
          <p:nvPr/>
        </p:nvPicPr>
        <p:blipFill>
          <a:blip r:embed="rId3"/>
          <a:stretch/>
        </p:blipFill>
        <p:spPr>
          <a:xfrm>
            <a:off x="899640" y="980640"/>
            <a:ext cx="3202920" cy="1801080"/>
          </a:xfrm>
          <a:prstGeom prst="rect">
            <a:avLst/>
          </a:prstGeom>
          <a:ln>
            <a:noFill/>
          </a:ln>
        </p:spPr>
      </p:pic>
      <p:pic>
        <p:nvPicPr>
          <p:cNvPr id="396" name="Google Shape;571;p57"/>
          <p:cNvPicPr/>
          <p:nvPr/>
        </p:nvPicPr>
        <p:blipFill>
          <a:blip r:embed="rId4"/>
          <a:stretch/>
        </p:blipFill>
        <p:spPr>
          <a:xfrm>
            <a:off x="5004000" y="980640"/>
            <a:ext cx="3239280" cy="1799280"/>
          </a:xfrm>
          <a:prstGeom prst="rect">
            <a:avLst/>
          </a:prstGeom>
          <a:ln>
            <a:noFill/>
          </a:ln>
        </p:spPr>
      </p:pic>
      <p:pic>
        <p:nvPicPr>
          <p:cNvPr id="397" name="Google Shape;572;p57"/>
          <p:cNvPicPr/>
          <p:nvPr/>
        </p:nvPicPr>
        <p:blipFill>
          <a:blip r:embed="rId5"/>
          <a:stretch/>
        </p:blipFill>
        <p:spPr>
          <a:xfrm>
            <a:off x="827640" y="3429000"/>
            <a:ext cx="3239280" cy="1799280"/>
          </a:xfrm>
          <a:prstGeom prst="rect">
            <a:avLst/>
          </a:prstGeom>
          <a:ln>
            <a:noFill/>
          </a:ln>
        </p:spPr>
      </p:pic>
      <p:pic>
        <p:nvPicPr>
          <p:cNvPr id="398" name="Google Shape;573;p57"/>
          <p:cNvPicPr/>
          <p:nvPr/>
        </p:nvPicPr>
        <p:blipFill>
          <a:blip r:embed="rId6"/>
          <a:stretch/>
        </p:blipFill>
        <p:spPr>
          <a:xfrm>
            <a:off x="5004000" y="3501000"/>
            <a:ext cx="3239280" cy="179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0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01" name="Google Shape;603;p60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02" name="Google Shape;604;p60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03" name="Google Shape;605;p60"/>
          <p:cNvPicPr/>
          <p:nvPr/>
        </p:nvPicPr>
        <p:blipFill>
          <a:blip r:embed="rId3"/>
          <a:stretch/>
        </p:blipFill>
        <p:spPr>
          <a:xfrm>
            <a:off x="2266200" y="487080"/>
            <a:ext cx="4183560" cy="5451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0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11" name="Google Shape;603;p60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12" name="Google Shape;604;p60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13" name="Resim 412"/>
          <p:cNvPicPr/>
          <p:nvPr/>
        </p:nvPicPr>
        <p:blipFill>
          <a:blip r:embed="rId3"/>
          <a:stretch/>
        </p:blipFill>
        <p:spPr>
          <a:xfrm>
            <a:off x="24480" y="1152000"/>
            <a:ext cx="9144000" cy="4991760"/>
          </a:xfrm>
          <a:prstGeom prst="rect">
            <a:avLst/>
          </a:prstGeom>
          <a:ln>
            <a:noFill/>
          </a:ln>
        </p:spPr>
      </p:pic>
      <p:sp>
        <p:nvSpPr>
          <p:cNvPr id="414" name="TextShape 3"/>
          <p:cNvSpPr txBox="1"/>
          <p:nvPr/>
        </p:nvSpPr>
        <p:spPr>
          <a:xfrm>
            <a:off x="1584000" y="792000"/>
            <a:ext cx="4306320" cy="504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tr-TR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EACTS KONGRESİ 2018 - MİLANO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6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17" name="Google Shape;603;p60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18" name="Google Shape;604;p60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19" name="Resim 418"/>
          <p:cNvPicPr/>
          <p:nvPr/>
        </p:nvPicPr>
        <p:blipFill>
          <a:blip r:embed="rId3"/>
          <a:stretch/>
        </p:blipFill>
        <p:spPr>
          <a:xfrm>
            <a:off x="360" y="1368000"/>
            <a:ext cx="9143640" cy="4775760"/>
          </a:xfrm>
          <a:prstGeom prst="rect">
            <a:avLst/>
          </a:prstGeom>
          <a:ln>
            <a:noFill/>
          </a:ln>
        </p:spPr>
      </p:pic>
      <p:sp>
        <p:nvSpPr>
          <p:cNvPr id="420" name="TextShape 3"/>
          <p:cNvSpPr txBox="1"/>
          <p:nvPr/>
        </p:nvSpPr>
        <p:spPr>
          <a:xfrm>
            <a:off x="1584000" y="792000"/>
            <a:ext cx="4306320" cy="360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tr-TR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AKIŞ FİZYOLOJİSİ KURSU - İSTANBUL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2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3" name="Google Shape;603;p60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24" name="Google Shape;604;p60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425" name="TextShape 3"/>
          <p:cNvSpPr txBox="1"/>
          <p:nvPr/>
        </p:nvSpPr>
        <p:spPr>
          <a:xfrm>
            <a:off x="1584000" y="792000"/>
            <a:ext cx="4306320" cy="360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tr-TR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AKIŞ FİZYOLOJİSİ KURSU - İSTANBUL</a:t>
            </a:r>
          </a:p>
        </p:txBody>
      </p:sp>
      <p:pic>
        <p:nvPicPr>
          <p:cNvPr id="426" name="Resim 425"/>
          <p:cNvPicPr/>
          <p:nvPr/>
        </p:nvPicPr>
        <p:blipFill>
          <a:blip r:embed="rId3"/>
          <a:stretch/>
        </p:blipFill>
        <p:spPr>
          <a:xfrm>
            <a:off x="-720" y="1152000"/>
            <a:ext cx="9143640" cy="4991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2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3" name="Google Shape;603;p60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24" name="Google Shape;604;p60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4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08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8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9" name="Google Shape;657;p66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30" name="Google Shape;658;p66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31" name="Google Shape;659;p66"/>
          <p:cNvPicPr/>
          <p:nvPr/>
        </p:nvPicPr>
        <p:blipFill>
          <a:blip r:embed="rId3"/>
          <a:stretch/>
        </p:blipFill>
        <p:spPr>
          <a:xfrm>
            <a:off x="152280" y="969120"/>
            <a:ext cx="8838000" cy="4347360"/>
          </a:xfrm>
          <a:prstGeom prst="rect">
            <a:avLst/>
          </a:prstGeom>
          <a:ln>
            <a:noFill/>
          </a:ln>
        </p:spPr>
      </p:pic>
      <p:sp>
        <p:nvSpPr>
          <p:cNvPr id="432" name="CustomShape 3"/>
          <p:cNvSpPr/>
          <p:nvPr/>
        </p:nvSpPr>
        <p:spPr>
          <a:xfrm>
            <a:off x="735480" y="5413320"/>
            <a:ext cx="7509240" cy="62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</a:t>
            </a: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17 FARKLI ÜNİVERSİTE</a:t>
            </a:r>
            <a:r>
              <a:rPr lang="tr-TR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... YILLIK 1000 ÖĞRENCİ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8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9" name="Google Shape;657;p66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30" name="Google Shape;658;p66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432" name="CustomShape 3"/>
          <p:cNvSpPr/>
          <p:nvPr/>
        </p:nvSpPr>
        <p:spPr>
          <a:xfrm>
            <a:off x="735480" y="5413320"/>
            <a:ext cx="7509240" cy="62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</a:t>
            </a: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17 FARKLI ÜNİVERSİTE</a:t>
            </a:r>
            <a:r>
              <a:rPr lang="tr-TR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... YILLIK 1000 ÖĞRENCİ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57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4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35" name="Google Shape;321;p36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36" name="Google Shape;322;p36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437" name="CustomShape 3"/>
          <p:cNvSpPr/>
          <p:nvPr/>
        </p:nvSpPr>
        <p:spPr>
          <a:xfrm>
            <a:off x="249840" y="1968120"/>
            <a:ext cx="8642880" cy="2307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tr-TR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3) İki yıllık önlisans  ‘Perfüzyon Teknikleri’ bölümü öğrencilerinin  lisans perfüzyon bölümünü tamamlayacakları bölümlerin açılması,.. 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9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40" name="Google Shape;350;p39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41" name="Google Shape;351;p39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42" name="Google Shape;352;p39"/>
          <p:cNvPicPr/>
          <p:nvPr/>
        </p:nvPicPr>
        <p:blipFill>
          <a:blip r:embed="rId3"/>
          <a:stretch/>
        </p:blipFill>
        <p:spPr>
          <a:xfrm>
            <a:off x="214200" y="928800"/>
            <a:ext cx="8749080" cy="4713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4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45" name="Google Shape;330;p37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46" name="Google Shape;331;p37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47" name="Google Shape;332;p37"/>
          <p:cNvPicPr/>
          <p:nvPr/>
        </p:nvPicPr>
        <p:blipFill>
          <a:blip r:embed="rId3"/>
          <a:srcRect l="9736" t="15459" r="9736" b="2611"/>
          <a:stretch/>
        </p:blipFill>
        <p:spPr>
          <a:xfrm>
            <a:off x="539640" y="1500120"/>
            <a:ext cx="8352720" cy="4142160"/>
          </a:xfrm>
          <a:prstGeom prst="rect">
            <a:avLst/>
          </a:prstGeom>
          <a:ln>
            <a:noFill/>
          </a:ln>
        </p:spPr>
      </p:pic>
      <p:sp>
        <p:nvSpPr>
          <p:cNvPr id="448" name="CustomShape 3"/>
          <p:cNvSpPr/>
          <p:nvPr/>
        </p:nvSpPr>
        <p:spPr>
          <a:xfrm>
            <a:off x="827640" y="692640"/>
            <a:ext cx="748764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Sağlık Bilimleri Üniversitesi Rektörü Prof. Dr. Cevdet ERDÖL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1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2" name="Google Shape;667;p67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53" name="Google Shape;668;p67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454" name="CustomShape 3"/>
          <p:cNvSpPr/>
          <p:nvPr/>
        </p:nvSpPr>
        <p:spPr>
          <a:xfrm>
            <a:off x="735480" y="5413320"/>
            <a:ext cx="7509240" cy="62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" name="Resim 7"/>
          <p:cNvPicPr/>
          <p:nvPr/>
        </p:nvPicPr>
        <p:blipFill>
          <a:blip r:embed="rId3"/>
          <a:stretch/>
        </p:blipFill>
        <p:spPr>
          <a:xfrm>
            <a:off x="0" y="815760"/>
            <a:ext cx="9144000" cy="532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1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2" name="Google Shape;667;p67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53" name="Google Shape;668;p67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454" name="CustomShape 3"/>
          <p:cNvSpPr/>
          <p:nvPr/>
        </p:nvSpPr>
        <p:spPr>
          <a:xfrm>
            <a:off x="735480" y="5413320"/>
            <a:ext cx="7509240" cy="62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55" name="Google Shape;670;p67"/>
          <p:cNvPicPr/>
          <p:nvPr/>
        </p:nvPicPr>
        <p:blipFill>
          <a:blip r:embed="rId3"/>
          <a:stretch/>
        </p:blipFill>
        <p:spPr>
          <a:xfrm>
            <a:off x="432000" y="816840"/>
            <a:ext cx="8351640" cy="50148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123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7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8" name="Google Shape;677;p68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59" name="Google Shape;678;p68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60" name="Google Shape;679;p68"/>
          <p:cNvPicPr/>
          <p:nvPr/>
        </p:nvPicPr>
        <p:blipFill>
          <a:blip r:embed="rId3"/>
          <a:stretch/>
        </p:blipFill>
        <p:spPr>
          <a:xfrm>
            <a:off x="899640" y="2251800"/>
            <a:ext cx="7345080" cy="2410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Resim 467"/>
          <p:cNvPicPr/>
          <p:nvPr/>
        </p:nvPicPr>
        <p:blipFill>
          <a:blip r:embed="rId2"/>
          <a:stretch/>
        </p:blipFill>
        <p:spPr>
          <a:xfrm>
            <a:off x="25920" y="-512640"/>
            <a:ext cx="9143280" cy="685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8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9" name="Google Shape;657;p66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30" name="Google Shape;658;p66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9" y="815760"/>
            <a:ext cx="9038122" cy="508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58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Resim 468"/>
          <p:cNvPicPr/>
          <p:nvPr/>
        </p:nvPicPr>
        <p:blipFill>
          <a:blip r:embed="rId2"/>
          <a:stretch/>
        </p:blipFill>
        <p:spPr>
          <a:xfrm>
            <a:off x="25920" y="-512640"/>
            <a:ext cx="9143280" cy="7370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7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88" name="Google Shape;714;p72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89" name="Google Shape;715;p72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90" name="Google Shape;716;p72"/>
          <p:cNvPicPr/>
          <p:nvPr/>
        </p:nvPicPr>
        <p:blipFill>
          <a:blip r:embed="rId3"/>
          <a:stretch/>
        </p:blipFill>
        <p:spPr>
          <a:xfrm>
            <a:off x="768240" y="969120"/>
            <a:ext cx="7606440" cy="5020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1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72" name="Google Shape;705;p71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73" name="Google Shape;706;p71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74" name="Google Shape;707;p71"/>
          <p:cNvPicPr/>
          <p:nvPr/>
        </p:nvPicPr>
        <p:blipFill>
          <a:blip r:embed="rId3"/>
          <a:stretch/>
        </p:blipFill>
        <p:spPr>
          <a:xfrm>
            <a:off x="674640" y="927720"/>
            <a:ext cx="7793640" cy="5001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8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9" name="Google Shape;657;p66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30" name="Google Shape;658;p66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573" y="0"/>
            <a:ext cx="6650854" cy="564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7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8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9" name="Google Shape;657;p66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30" name="Google Shape;658;p66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432" name="CustomShape 3"/>
          <p:cNvSpPr/>
          <p:nvPr/>
        </p:nvSpPr>
        <p:spPr>
          <a:xfrm>
            <a:off x="735480" y="5413320"/>
            <a:ext cx="7509240" cy="62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</a:t>
            </a: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17 FARKLI ÜNİVERSİTE</a:t>
            </a:r>
            <a:r>
              <a:rPr lang="tr-TR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... YILLIK 1000 ÖĞRENCİ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1600"/>
            <a:ext cx="9144000" cy="51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3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Resim 474"/>
          <p:cNvPicPr/>
          <p:nvPr/>
        </p:nvPicPr>
        <p:blipFill>
          <a:blip r:embed="rId2"/>
          <a:stretch/>
        </p:blipFill>
        <p:spPr>
          <a:xfrm>
            <a:off x="72720" y="2232000"/>
            <a:ext cx="8855280" cy="439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8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9" name="Google Shape;657;p66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30" name="Google Shape;658;p66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sp>
        <p:nvSpPr>
          <p:cNvPr id="432" name="CustomShape 3"/>
          <p:cNvSpPr/>
          <p:nvPr/>
        </p:nvSpPr>
        <p:spPr>
          <a:xfrm>
            <a:off x="735480" y="5413320"/>
            <a:ext cx="7509240" cy="62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/>
          <a:lstStyle/>
          <a:p>
            <a:pPr algn="ctr">
              <a:lnSpc>
                <a:spcPct val="100000"/>
              </a:lnSpc>
            </a:pPr>
            <a:r>
              <a:rPr lang="tr-TR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</a:t>
            </a:r>
            <a:r>
              <a:rPr lang="tr-TR" sz="2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17 FARKLI ÜNİVERSİTE</a:t>
            </a:r>
            <a:r>
              <a:rPr lang="tr-TR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... YILLIK 1000 ÖĞRENCİ</a:t>
            </a:r>
            <a:endParaRPr lang="tr-T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5760"/>
            <a:ext cx="9144000" cy="53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40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7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78" name="Google Shape;696;p70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79" name="Google Shape;697;p70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80" name="Google Shape;698;p70"/>
          <p:cNvPicPr/>
          <p:nvPr/>
        </p:nvPicPr>
        <p:blipFill>
          <a:blip r:embed="rId3"/>
          <a:stretch/>
        </p:blipFill>
        <p:spPr>
          <a:xfrm>
            <a:off x="485640" y="816840"/>
            <a:ext cx="8171280" cy="488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2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83" name="Google Shape;696;p70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84" name="Google Shape;697;p70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85" name="Resim 484"/>
          <p:cNvPicPr/>
          <p:nvPr/>
        </p:nvPicPr>
        <p:blipFill>
          <a:blip r:embed="rId3"/>
          <a:stretch/>
        </p:blipFill>
        <p:spPr>
          <a:xfrm>
            <a:off x="0" y="864000"/>
            <a:ext cx="9144000" cy="5279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2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93" name="Google Shape;723;p73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94" name="Google Shape;724;p73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95" name="Google Shape;725;p73"/>
          <p:cNvPicPr/>
          <p:nvPr/>
        </p:nvPicPr>
        <p:blipFill>
          <a:blip r:embed="rId3"/>
          <a:srcRect t="33196"/>
          <a:stretch/>
        </p:blipFill>
        <p:spPr>
          <a:xfrm>
            <a:off x="2843640" y="0"/>
            <a:ext cx="3743280" cy="2040840"/>
          </a:xfrm>
          <a:prstGeom prst="rect">
            <a:avLst/>
          </a:prstGeom>
          <a:ln>
            <a:noFill/>
          </a:ln>
        </p:spPr>
      </p:pic>
      <p:pic>
        <p:nvPicPr>
          <p:cNvPr id="496" name="Google Shape;726;p73"/>
          <p:cNvPicPr/>
          <p:nvPr/>
        </p:nvPicPr>
        <p:blipFill>
          <a:blip r:embed="rId4"/>
          <a:srcRect t="23403"/>
          <a:stretch/>
        </p:blipFill>
        <p:spPr>
          <a:xfrm>
            <a:off x="0" y="1989000"/>
            <a:ext cx="3346920" cy="1441440"/>
          </a:xfrm>
          <a:prstGeom prst="rect">
            <a:avLst/>
          </a:prstGeom>
          <a:ln>
            <a:noFill/>
          </a:ln>
        </p:spPr>
      </p:pic>
      <p:pic>
        <p:nvPicPr>
          <p:cNvPr id="497" name="Google Shape;727;p73"/>
          <p:cNvPicPr/>
          <p:nvPr/>
        </p:nvPicPr>
        <p:blipFill>
          <a:blip r:embed="rId5"/>
          <a:srcRect t="12193"/>
          <a:stretch/>
        </p:blipFill>
        <p:spPr>
          <a:xfrm>
            <a:off x="3348000" y="1989000"/>
            <a:ext cx="3383280" cy="1438920"/>
          </a:xfrm>
          <a:prstGeom prst="rect">
            <a:avLst/>
          </a:prstGeom>
          <a:ln>
            <a:noFill/>
          </a:ln>
        </p:spPr>
      </p:pic>
      <p:pic>
        <p:nvPicPr>
          <p:cNvPr id="498" name="Google Shape;728;p73"/>
          <p:cNvPicPr/>
          <p:nvPr/>
        </p:nvPicPr>
        <p:blipFill>
          <a:blip r:embed="rId6"/>
          <a:stretch/>
        </p:blipFill>
        <p:spPr>
          <a:xfrm>
            <a:off x="0" y="3429000"/>
            <a:ext cx="3346920" cy="1294920"/>
          </a:xfrm>
          <a:prstGeom prst="rect">
            <a:avLst/>
          </a:prstGeom>
          <a:ln>
            <a:noFill/>
          </a:ln>
        </p:spPr>
      </p:pic>
      <p:pic>
        <p:nvPicPr>
          <p:cNvPr id="499" name="Google Shape;729;p73"/>
          <p:cNvPicPr/>
          <p:nvPr/>
        </p:nvPicPr>
        <p:blipFill>
          <a:blip r:embed="rId7"/>
          <a:stretch/>
        </p:blipFill>
        <p:spPr>
          <a:xfrm>
            <a:off x="3348000" y="3429000"/>
            <a:ext cx="3383280" cy="1294920"/>
          </a:xfrm>
          <a:prstGeom prst="rect">
            <a:avLst/>
          </a:prstGeom>
          <a:ln>
            <a:noFill/>
          </a:ln>
        </p:spPr>
      </p:pic>
      <p:pic>
        <p:nvPicPr>
          <p:cNvPr id="500" name="Google Shape;730;p73"/>
          <p:cNvPicPr/>
          <p:nvPr/>
        </p:nvPicPr>
        <p:blipFill>
          <a:blip r:embed="rId8"/>
          <a:srcRect l="7476" t="43704" b="6946"/>
          <a:stretch/>
        </p:blipFill>
        <p:spPr>
          <a:xfrm>
            <a:off x="6588360" y="0"/>
            <a:ext cx="2554560" cy="2059920"/>
          </a:xfrm>
          <a:prstGeom prst="rect">
            <a:avLst/>
          </a:prstGeom>
          <a:ln>
            <a:noFill/>
          </a:ln>
        </p:spPr>
      </p:pic>
      <p:pic>
        <p:nvPicPr>
          <p:cNvPr id="501" name="Google Shape;731;p73"/>
          <p:cNvPicPr/>
          <p:nvPr/>
        </p:nvPicPr>
        <p:blipFill>
          <a:blip r:embed="rId9"/>
          <a:srcRect l="17721" t="33209" b="30060"/>
          <a:stretch/>
        </p:blipFill>
        <p:spPr>
          <a:xfrm>
            <a:off x="0" y="4725000"/>
            <a:ext cx="3346920" cy="1438920"/>
          </a:xfrm>
          <a:prstGeom prst="rect">
            <a:avLst/>
          </a:prstGeom>
          <a:ln>
            <a:noFill/>
          </a:ln>
        </p:spPr>
      </p:pic>
      <p:pic>
        <p:nvPicPr>
          <p:cNvPr id="502" name="Google Shape;732;p73"/>
          <p:cNvPicPr/>
          <p:nvPr/>
        </p:nvPicPr>
        <p:blipFill>
          <a:blip r:embed="rId10"/>
          <a:srcRect t="38815"/>
          <a:stretch/>
        </p:blipFill>
        <p:spPr>
          <a:xfrm>
            <a:off x="0" y="0"/>
            <a:ext cx="2842560" cy="1987920"/>
          </a:xfrm>
          <a:prstGeom prst="rect">
            <a:avLst/>
          </a:prstGeom>
          <a:ln>
            <a:noFill/>
          </a:ln>
        </p:spPr>
      </p:pic>
      <p:pic>
        <p:nvPicPr>
          <p:cNvPr id="503" name="Google Shape;733;p73"/>
          <p:cNvPicPr/>
          <p:nvPr/>
        </p:nvPicPr>
        <p:blipFill>
          <a:blip r:embed="rId11"/>
          <a:stretch/>
        </p:blipFill>
        <p:spPr>
          <a:xfrm>
            <a:off x="3348000" y="4725000"/>
            <a:ext cx="3383280" cy="1438920"/>
          </a:xfrm>
          <a:prstGeom prst="rect">
            <a:avLst/>
          </a:prstGeom>
          <a:ln>
            <a:noFill/>
          </a:ln>
        </p:spPr>
      </p:pic>
      <p:pic>
        <p:nvPicPr>
          <p:cNvPr id="504" name="Google Shape;734;p73"/>
          <p:cNvPicPr/>
          <p:nvPr/>
        </p:nvPicPr>
        <p:blipFill>
          <a:blip r:embed="rId12"/>
          <a:srcRect t="30556"/>
          <a:stretch/>
        </p:blipFill>
        <p:spPr>
          <a:xfrm>
            <a:off x="6732360" y="2061000"/>
            <a:ext cx="2410560" cy="2087280"/>
          </a:xfrm>
          <a:prstGeom prst="rect">
            <a:avLst/>
          </a:prstGeom>
          <a:ln>
            <a:noFill/>
          </a:ln>
        </p:spPr>
      </p:pic>
      <p:pic>
        <p:nvPicPr>
          <p:cNvPr id="505" name="Google Shape;735;p73"/>
          <p:cNvPicPr/>
          <p:nvPr/>
        </p:nvPicPr>
        <p:blipFill>
          <a:blip r:embed="rId13"/>
          <a:srcRect t="36991" r="47658"/>
          <a:stretch/>
        </p:blipFill>
        <p:spPr>
          <a:xfrm>
            <a:off x="6732360" y="4149000"/>
            <a:ext cx="2410560" cy="201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CustomShape 1"/>
          <p:cNvSpPr/>
          <p:nvPr/>
        </p:nvSpPr>
        <p:spPr>
          <a:xfrm>
            <a:off x="0" y="6143760"/>
            <a:ext cx="9142920" cy="3682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PERFÜZYONİSTLER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5" name="CustomShape 2"/>
          <p:cNvSpPr/>
          <p:nvPr/>
        </p:nvSpPr>
        <p:spPr>
          <a:xfrm>
            <a:off x="0" y="6488640"/>
            <a:ext cx="9142920" cy="36828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tr-TR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DERNEĞİ</a:t>
            </a:r>
            <a:endParaRPr lang="tr-T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06" name="Google Shape;603;p60"/>
          <p:cNvPicPr/>
          <p:nvPr/>
        </p:nvPicPr>
        <p:blipFill>
          <a:blip r:embed="rId2"/>
          <a:stretch/>
        </p:blipFill>
        <p:spPr>
          <a:xfrm>
            <a:off x="824436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07" name="Google Shape;604;p60"/>
          <p:cNvPicPr/>
          <p:nvPr/>
        </p:nvPicPr>
        <p:blipFill>
          <a:blip r:embed="rId2"/>
          <a:stretch/>
        </p:blipFill>
        <p:spPr>
          <a:xfrm>
            <a:off x="0" y="0"/>
            <a:ext cx="898560" cy="815760"/>
          </a:xfrm>
          <a:prstGeom prst="rect">
            <a:avLst/>
          </a:prstGeom>
          <a:ln>
            <a:noFill/>
          </a:ln>
        </p:spPr>
      </p:pic>
      <p:pic>
        <p:nvPicPr>
          <p:cNvPr id="408" name="Google Shape;605;p60"/>
          <p:cNvPicPr/>
          <p:nvPr/>
        </p:nvPicPr>
        <p:blipFill>
          <a:blip r:embed="rId3"/>
          <a:stretch/>
        </p:blipFill>
        <p:spPr>
          <a:xfrm>
            <a:off x="2266200" y="487080"/>
            <a:ext cx="4183560" cy="5451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738</Words>
  <Application>Microsoft Office PowerPoint</Application>
  <PresentationFormat>Ekran Gösterisi (4:3)</PresentationFormat>
  <Paragraphs>310</Paragraphs>
  <Slides>74</Slides>
  <Notes>12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74</vt:i4>
      </vt:variant>
    </vt:vector>
  </HeadingPairs>
  <TitlesOfParts>
    <vt:vector size="83" baseType="lpstr">
      <vt:lpstr>Arial</vt:lpstr>
      <vt:lpstr>DejaVu Sans</vt:lpstr>
      <vt:lpstr>PT Sans</vt:lpstr>
      <vt:lpstr>StarSymbol</vt:lpstr>
      <vt:lpstr>Symbol</vt:lpstr>
      <vt:lpstr>Times New Roman</vt:lpstr>
      <vt:lpstr>Wingdings</vt:lpstr>
      <vt:lpstr>Office Theme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/>
  <dc:description/>
  <cp:lastModifiedBy>User</cp:lastModifiedBy>
  <cp:revision>12</cp:revision>
  <dcterms:modified xsi:type="dcterms:W3CDTF">2019-02-21T19:13:32Z</dcterms:modified>
  <dc:language>tr-TR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10</vt:i4>
  </property>
  <property fmtid="{D5CDD505-2E9C-101B-9397-08002B2CF9AE}" pid="8" name="PresentationFormat">
    <vt:lpwstr>Ekran Gösterisi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59</vt:i4>
  </property>
</Properties>
</file>