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notesSlides/notesSlide8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84" r:id="rId3"/>
    <p:sldMasterId id="2147483693" r:id="rId4"/>
    <p:sldMasterId id="2147483707" r:id="rId5"/>
    <p:sldMasterId id="2147483713" r:id="rId6"/>
    <p:sldMasterId id="2147483717" r:id="rId7"/>
  </p:sldMasterIdLst>
  <p:notesMasterIdLst>
    <p:notesMasterId r:id="rId35"/>
  </p:notesMasterIdLst>
  <p:sldIdLst>
    <p:sldId id="257" r:id="rId8"/>
    <p:sldId id="268" r:id="rId9"/>
    <p:sldId id="280" r:id="rId10"/>
    <p:sldId id="269" r:id="rId11"/>
    <p:sldId id="284" r:id="rId12"/>
    <p:sldId id="270" r:id="rId13"/>
    <p:sldId id="283" r:id="rId14"/>
    <p:sldId id="271" r:id="rId15"/>
    <p:sldId id="258" r:id="rId16"/>
    <p:sldId id="263" r:id="rId17"/>
    <p:sldId id="259" r:id="rId18"/>
    <p:sldId id="262" r:id="rId19"/>
    <p:sldId id="260" r:id="rId20"/>
    <p:sldId id="282" r:id="rId21"/>
    <p:sldId id="264" r:id="rId22"/>
    <p:sldId id="266" r:id="rId23"/>
    <p:sldId id="265" r:id="rId24"/>
    <p:sldId id="275" r:id="rId25"/>
    <p:sldId id="276" r:id="rId26"/>
    <p:sldId id="277" r:id="rId27"/>
    <p:sldId id="278" r:id="rId28"/>
    <p:sldId id="273" r:id="rId29"/>
    <p:sldId id="279" r:id="rId30"/>
    <p:sldId id="261" r:id="rId31"/>
    <p:sldId id="281" r:id="rId32"/>
    <p:sldId id="274" r:id="rId33"/>
    <p:sldId id="267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50C82C-9380-47E1-BA43-4B3C51C99F4E}" type="datetimeFigureOut">
              <a:rPr lang="en-US" smtClean="0"/>
              <a:pPr/>
              <a:t>2/22/2019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4F5F9-AE5E-4CC7-A8CD-53592BE5955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xmlns="" id="{BB316578-08DD-3A4B-AB0D-ADF7DABD33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r" eaLnBrk="1" hangingPunct="1"/>
            <a:fld id="{3B1FE4F1-D183-4849-AE4D-3733F29F9688}" type="slidenum">
              <a:rPr lang="it-IT" altLang="tr-TR"/>
              <a:pPr algn="r" eaLnBrk="1" hangingPunct="1"/>
              <a:t>8</a:t>
            </a:fld>
            <a:endParaRPr lang="it-IT" altLang="tr-TR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xmlns="" id="{8D0A301F-1371-D54B-A85C-D3B4CFC0BF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xmlns="" id="{25702005-7EDC-A24A-BC3B-CD4864E664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tr-TR"/>
          </a:p>
        </p:txBody>
      </p:sp>
    </p:spTree>
    <p:extLst>
      <p:ext uri="{BB962C8B-B14F-4D97-AF65-F5344CB8AC3E}">
        <p14:creationId xmlns:p14="http://schemas.microsoft.com/office/powerpoint/2010/main" xmlns="" val="401326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/>
          <a:lstStyle/>
          <a:p>
            <a:pPr defTabSz="914400"/>
            <a:endParaRPr lang="en-US" smtClean="0">
              <a:latin typeface="Verdana" pitchFamily="34" charset="0"/>
            </a:endParaRPr>
          </a:p>
        </p:txBody>
      </p:sp>
      <p:sp>
        <p:nvSpPr>
          <p:cNvPr id="156676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r" defTabSz="844550" fontAlgn="base">
              <a:spcBef>
                <a:spcPct val="0"/>
              </a:spcBef>
              <a:spcAft>
                <a:spcPct val="0"/>
              </a:spcAft>
            </a:pPr>
            <a:fld id="{4BA2DFED-8877-489E-A628-7A767C255AEA}" type="slidenum">
              <a:rPr lang="fr-FR" sz="120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algn="r" defTabSz="844550"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fr-FR" sz="120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/>
          <a:lstStyle/>
          <a:p>
            <a:pPr defTabSz="914400"/>
            <a:endParaRPr lang="en-US" smtClean="0">
              <a:latin typeface="Verdana" pitchFamily="34" charset="0"/>
            </a:endParaRPr>
          </a:p>
        </p:txBody>
      </p:sp>
      <p:sp>
        <p:nvSpPr>
          <p:cNvPr id="154628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r" defTabSz="844550" fontAlgn="base">
              <a:spcBef>
                <a:spcPct val="0"/>
              </a:spcBef>
              <a:spcAft>
                <a:spcPct val="0"/>
              </a:spcAft>
            </a:pPr>
            <a:fld id="{0F618804-1B43-4C91-A850-E4FF576F896F}" type="slidenum">
              <a:rPr lang="fr-FR" sz="1200" smtClean="0">
                <a:solidFill>
                  <a:prstClr val="black"/>
                </a:solidFill>
                <a:latin typeface="Arial" pitchFamily="34" charset="0"/>
                <a:ea typeface="ＭＳ Ｐゴシック" pitchFamily="34" charset="-128"/>
              </a:rPr>
              <a:pPr algn="r" defTabSz="844550"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fr-FR" sz="1200" smtClean="0">
              <a:solidFill>
                <a:prstClr val="black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29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smtClean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38298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9EDC879-E9E5-44A3-B3F7-AADB6FB823AA}" type="slidenum">
              <a:rPr lang="fr-FR" smtClean="0">
                <a:solidFill>
                  <a:srgbClr val="000000"/>
                </a:solidFill>
                <a:latin typeface="Verdana" pitchFamily="34" charset="0"/>
              </a:rPr>
              <a:pPr/>
              <a:t>13</a:t>
            </a:fld>
            <a:endParaRPr lang="fr-FR" smtClean="0">
              <a:solidFill>
                <a:srgbClr val="000000"/>
              </a:solidFill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Segnaposto note 2"/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/>
          <a:lstStyle/>
          <a:p>
            <a:pPr defTabSz="914400"/>
            <a:endParaRPr lang="en-US" smtClean="0">
              <a:latin typeface="Verdana" pitchFamily="34" charset="0"/>
            </a:endParaRPr>
          </a:p>
        </p:txBody>
      </p:sp>
      <p:sp>
        <p:nvSpPr>
          <p:cNvPr id="158724" name="Segnaposto numero diapositiva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r" defTabSz="84455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D5C91FB7-74D7-4FFE-9809-30267D9218F1}" type="slidenum">
              <a:rPr lang="fr-FR" sz="1200">
                <a:latin typeface="Arial" pitchFamily="34" charset="0"/>
                <a:cs typeface="Arial" pitchFamily="34" charset="0"/>
              </a:rPr>
              <a:pPr algn="r" defTabSz="84455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fr-FR" sz="120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r" defTabSz="84455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3F03B572-3E9E-4195-AC17-159804155D54}" type="slidenum">
              <a:rPr lang="it-IT" sz="1200">
                <a:latin typeface="Arial" pitchFamily="34" charset="0"/>
              </a:rPr>
              <a:pPr algn="r" defTabSz="84455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it-IT" sz="1200"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/>
          <a:lstStyle/>
          <a:p>
            <a:pPr defTabSz="914400"/>
            <a:endParaRPr lang="en-US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3" tIns="45712" rIns="91423" bIns="45712" anchor="b"/>
          <a:lstStyle/>
          <a:p>
            <a:pPr algn="r" defTabSz="84455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37C1326-A394-41F2-AE03-B414FA975B68}" type="slidenum">
              <a:rPr lang="it-IT" sz="1200">
                <a:latin typeface="Arial" pitchFamily="34" charset="0"/>
                <a:cs typeface="Arial" pitchFamily="34" charset="0"/>
              </a:rPr>
              <a:pPr algn="r" defTabSz="844550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it-IT" sz="1200">
              <a:latin typeface="Arial" pitchFamily="34" charset="0"/>
              <a:cs typeface="Arial" pitchFamily="34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lIns="91423" tIns="45712" rIns="91423" bIns="45712"/>
          <a:lstStyle/>
          <a:p>
            <a:pPr defTabSz="914400"/>
            <a:endParaRPr lang="en-US" smtClean="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60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/>
            <a:endParaRPr lang="it-IT" smtClean="0">
              <a:latin typeface="Verdana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emf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xmlns="" id="{965B3FB1-71BD-8D42-B73D-2EC11B087229}"/>
              </a:ext>
            </a:extLst>
          </p:cNvPr>
          <p:cNvSpPr/>
          <p:nvPr/>
        </p:nvSpPr>
        <p:spPr>
          <a:xfrm>
            <a:off x="3622525" y="-9218"/>
            <a:ext cx="5537261" cy="6870290"/>
          </a:xfrm>
          <a:custGeom>
            <a:avLst/>
            <a:gdLst>
              <a:gd name="connsiteX0" fmla="*/ 5529632 w 5537260"/>
              <a:gd name="connsiteY0" fmla="*/ 9218 h 6870290"/>
              <a:gd name="connsiteX1" fmla="*/ 3855460 w 5537260"/>
              <a:gd name="connsiteY1" fmla="*/ 9218 h 6870290"/>
              <a:gd name="connsiteX2" fmla="*/ 9229 w 5537260"/>
              <a:gd name="connsiteY2" fmla="*/ 6865141 h 6870290"/>
              <a:gd name="connsiteX3" fmla="*/ 469375 w 5537260"/>
              <a:gd name="connsiteY3" fmla="*/ 6865141 h 6870290"/>
              <a:gd name="connsiteX4" fmla="*/ 5529632 w 5537260"/>
              <a:gd name="connsiteY4" fmla="*/ 4491486 h 687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7260" h="6870290">
                <a:moveTo>
                  <a:pt x="5529632" y="9218"/>
                </a:moveTo>
                <a:lnTo>
                  <a:pt x="3855460" y="9218"/>
                </a:lnTo>
                <a:lnTo>
                  <a:pt x="9229" y="6865141"/>
                </a:lnTo>
                <a:lnTo>
                  <a:pt x="469375" y="6865141"/>
                </a:lnTo>
                <a:cubicBezTo>
                  <a:pt x="2115898" y="6454743"/>
                  <a:pt x="3811247" y="5713906"/>
                  <a:pt x="5529632" y="4491486"/>
                </a:cubicBezTo>
                <a:close/>
              </a:path>
            </a:pathLst>
          </a:custGeom>
          <a:solidFill>
            <a:srgbClr val="6D207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6D2077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3112DA73-C30C-E349-BAA4-388E94100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202" y="2784114"/>
            <a:ext cx="2872800" cy="1105200"/>
          </a:xfrm>
        </p:spPr>
        <p:txBody>
          <a:bodyPr lIns="0" tIns="0" rIns="0" bIns="0" anchor="b" anchorCtr="0">
            <a:normAutofit/>
          </a:bodyPr>
          <a:lstStyle>
            <a:lvl1pPr algn="l" fontAlgn="b">
              <a:defRPr sz="3200">
                <a:solidFill>
                  <a:srgbClr val="FF5C3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EDBFDB8C-A750-0E45-8D9C-239314B4F5CC}"/>
              </a:ext>
            </a:extLst>
          </p:cNvPr>
          <p:cNvSpPr/>
          <p:nvPr/>
        </p:nvSpPr>
        <p:spPr>
          <a:xfrm>
            <a:off x="-11920" y="-11906"/>
            <a:ext cx="455286" cy="798871"/>
          </a:xfrm>
          <a:custGeom>
            <a:avLst/>
            <a:gdLst>
              <a:gd name="connsiteX0" fmla="*/ 11920 w 455285"/>
              <a:gd name="connsiteY0" fmla="*/ 11906 h 798870"/>
              <a:gd name="connsiteX1" fmla="*/ 11920 w 455285"/>
              <a:gd name="connsiteY1" fmla="*/ 791248 h 798870"/>
              <a:gd name="connsiteX2" fmla="*/ 449143 w 455285"/>
              <a:gd name="connsiteY2" fmla="*/ 11906 h 798870"/>
              <a:gd name="connsiteX3" fmla="*/ 11920 w 455285"/>
              <a:gd name="connsiteY3" fmla="*/ 11906 h 79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285" h="798870">
                <a:moveTo>
                  <a:pt x="11920" y="11906"/>
                </a:moveTo>
                <a:lnTo>
                  <a:pt x="11920" y="791248"/>
                </a:lnTo>
                <a:lnTo>
                  <a:pt x="449143" y="11906"/>
                </a:lnTo>
                <a:lnTo>
                  <a:pt x="11920" y="11906"/>
                </a:lnTo>
                <a:close/>
              </a:path>
            </a:pathLst>
          </a:custGeom>
          <a:solidFill>
            <a:srgbClr val="6D2077"/>
          </a:solidFill>
          <a:ln w="123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1F4B34E-5F3E-E34C-A4F9-38C001D79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18291" y="655847"/>
            <a:ext cx="1726059" cy="1784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579DEE7-62C6-164E-A07E-62E24C6CD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11478" y="6013303"/>
            <a:ext cx="1668524" cy="47935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xmlns="" id="{A63D8050-C746-D447-A41F-7D983759BA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6174" y="4080286"/>
            <a:ext cx="2872800" cy="2492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="" xmlns:p14="http://schemas.microsoft.com/office/powerpoint/2010/main" val="3842363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atermar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xmlns="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4099309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F2553EA4-F1A1-894D-A124-549D636241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10601" y="1074016"/>
            <a:ext cx="4099309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2" name="Graphic 17">
            <a:extLst>
              <a:ext uri="{FF2B5EF4-FFF2-40B4-BE49-F238E27FC236}">
                <a16:creationId xmlns:a16="http://schemas.microsoft.com/office/drawing/2014/main" xmlns="" id="{6231F9F6-24BB-E546-96E4-2E39AF96468A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0" name="Titolo 6">
            <a:extLst>
              <a:ext uri="{FF2B5EF4-FFF2-40B4-BE49-F238E27FC236}">
                <a16:creationId xmlns:a16="http://schemas.microsoft.com/office/drawing/2014/main" xmlns="" id="{F85E9D24-8294-844D-A46E-351363469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4795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slide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40092559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watermar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70A42FCF-019B-4E4D-8E3A-BCE0ACD49D7B}"/>
              </a:ext>
            </a:extLst>
          </p:cNvPr>
          <p:cNvGrpSpPr/>
          <p:nvPr userDrawn="1"/>
        </p:nvGrpSpPr>
        <p:grpSpPr>
          <a:xfrm>
            <a:off x="8205558" y="290700"/>
            <a:ext cx="812835" cy="490509"/>
            <a:chOff x="794006" y="2968972"/>
            <a:chExt cx="2328500" cy="1348753"/>
          </a:xfrm>
          <a:solidFill>
            <a:schemeClr val="bg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B3536CB5-943B-A640-B3A3-202CB6FAC5CB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B416F90A-302F-A24D-A03A-27E9D2A4D6EA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xmlns="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8452722" cy="5127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0" name="Graphic 17">
            <a:extLst>
              <a:ext uri="{FF2B5EF4-FFF2-40B4-BE49-F238E27FC236}">
                <a16:creationId xmlns:a16="http://schemas.microsoft.com/office/drawing/2014/main" xmlns="" id="{AFBFFBDA-DBD9-9C4A-9493-6578226B86A8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bg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6" name="Titolo 6">
            <a:extLst>
              <a:ext uri="{FF2B5EF4-FFF2-40B4-BE49-F238E27FC236}">
                <a16:creationId xmlns:a16="http://schemas.microsoft.com/office/drawing/2014/main" xmlns="" id="{357741FF-8AA2-2144-B3AC-1F757C4CC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17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slide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76305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dark watermar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xmlns="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4099309" cy="5127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F2553EA4-F1A1-894D-A124-549D636241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10601" y="1074016"/>
            <a:ext cx="4099309" cy="5127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3" name="Graphic 17">
            <a:extLst>
              <a:ext uri="{FF2B5EF4-FFF2-40B4-BE49-F238E27FC236}">
                <a16:creationId xmlns:a16="http://schemas.microsoft.com/office/drawing/2014/main" xmlns="" id="{3B57DC27-7FDE-1247-AFEC-DF37D586CA03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bg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0" name="Titolo 6">
            <a:extLst>
              <a:ext uri="{FF2B5EF4-FFF2-40B4-BE49-F238E27FC236}">
                <a16:creationId xmlns:a16="http://schemas.microsoft.com/office/drawing/2014/main" xmlns="" id="{6EA13AE0-41DF-C34A-B568-9AB903B4A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429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slide title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:a16="http://schemas.microsoft.com/office/drawing/2014/main" xmlns="" id="{70A42FCF-019B-4E4D-8E3A-BCE0ACD49D7B}"/>
              </a:ext>
            </a:extLst>
          </p:cNvPr>
          <p:cNvGrpSpPr/>
          <p:nvPr userDrawn="1"/>
        </p:nvGrpSpPr>
        <p:grpSpPr>
          <a:xfrm>
            <a:off x="8205558" y="290700"/>
            <a:ext cx="812835" cy="490509"/>
            <a:chOff x="794006" y="2968972"/>
            <a:chExt cx="2328500" cy="1348753"/>
          </a:xfrm>
          <a:solidFill>
            <a:schemeClr val="bg1"/>
          </a:solidFill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B3536CB5-943B-A640-B3A3-202CB6FAC5CB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B416F90A-302F-A24D-A03A-27E9D2A4D6EA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543977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8">
            <a:extLst>
              <a:ext uri="{FF2B5EF4-FFF2-40B4-BE49-F238E27FC236}">
                <a16:creationId xmlns:a16="http://schemas.microsoft.com/office/drawing/2014/main" xmlns="" id="{FE040E80-E290-6A4A-B041-D9CFDF63D8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188" y="1045066"/>
            <a:ext cx="8452722" cy="4342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xmlns="" id="{7782CE3C-9E59-6546-87EF-E75E5F9875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473" y="5589241"/>
            <a:ext cx="8453437" cy="58353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00827" indent="0">
              <a:buNone/>
              <a:defRPr sz="800">
                <a:solidFill>
                  <a:srgbClr val="000000"/>
                </a:solidFill>
              </a:defRPr>
            </a:lvl2pPr>
            <a:lvl3pPr marL="801654" indent="0">
              <a:buNone/>
              <a:defRPr sz="800">
                <a:solidFill>
                  <a:srgbClr val="000000"/>
                </a:solidFill>
              </a:defRPr>
            </a:lvl3pPr>
            <a:lvl4pPr marL="1202481" indent="0">
              <a:buNone/>
              <a:defRPr sz="800">
                <a:solidFill>
                  <a:srgbClr val="000000"/>
                </a:solidFill>
              </a:defRPr>
            </a:lvl4pPr>
            <a:lvl5pPr marL="1603309" indent="0"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noProof="0" dirty="0"/>
              <a:t>Click to add caption</a:t>
            </a:r>
          </a:p>
        </p:txBody>
      </p:sp>
      <p:sp>
        <p:nvSpPr>
          <p:cNvPr id="10" name="Graphic 17">
            <a:extLst>
              <a:ext uri="{FF2B5EF4-FFF2-40B4-BE49-F238E27FC236}">
                <a16:creationId xmlns:a16="http://schemas.microsoft.com/office/drawing/2014/main" xmlns="" id="{2DB3E3C0-BE6A-574C-A842-134E4D3B1DD0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bg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9" name="Titolo 6">
            <a:extLst>
              <a:ext uri="{FF2B5EF4-FFF2-40B4-BE49-F238E27FC236}">
                <a16:creationId xmlns:a16="http://schemas.microsoft.com/office/drawing/2014/main" xmlns="" id="{D14C915A-7B22-A648-868D-7E80512C0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2807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slide title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:a16="http://schemas.microsoft.com/office/drawing/2014/main" xmlns="" id="{70A42FCF-019B-4E4D-8E3A-BCE0ACD49D7B}"/>
              </a:ext>
            </a:extLst>
          </p:cNvPr>
          <p:cNvGrpSpPr/>
          <p:nvPr userDrawn="1"/>
        </p:nvGrpSpPr>
        <p:grpSpPr>
          <a:xfrm>
            <a:off x="8205558" y="290700"/>
            <a:ext cx="812835" cy="490509"/>
            <a:chOff x="794006" y="2968972"/>
            <a:chExt cx="2328500" cy="1348753"/>
          </a:xfrm>
          <a:solidFill>
            <a:schemeClr val="bg1"/>
          </a:solidFill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B3536CB5-943B-A640-B3A3-202CB6FAC5CB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B416F90A-302F-A24D-A03A-27E9D2A4D6EA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2915525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105758-74DE-1747-A0E5-0B107E739519}" type="datetimeFigureOut">
              <a:rPr lang="tr-TR"/>
              <a:pPr>
                <a:defRPr/>
              </a:pPr>
              <a:t>22.02.2019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2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BA674-29F5-DA4E-B560-DD6FD5271FF7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xmlns="" val="7365817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1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C140-C794-7047-8312-A9721AB7D448}" type="datetimeFigureOut">
              <a:rPr lang="tr-TR"/>
              <a:pPr>
                <a:defRPr/>
              </a:pPr>
              <a:t>22.02.2019</a:t>
            </a:fld>
            <a:endParaRPr lang="tr-TR"/>
          </a:p>
        </p:txBody>
      </p:sp>
      <p:sp>
        <p:nvSpPr>
          <p:cNvPr id="5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2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B07-F186-9A43-9DB7-B7CFC55A0AE1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xmlns="" val="1691021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smtClean="0"/>
              <a:t>Slide Title here</a:t>
            </a:r>
            <a:endParaRPr lang="en-US" noProof="0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6D2077"/>
                </a:solidFill>
              </a:rPr>
              <a:t>Cardiac Surgery</a:t>
            </a:r>
            <a:endParaRPr lang="en-US" dirty="0">
              <a:solidFill>
                <a:srgbClr val="6D2077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6DC66-FFDB-9F43-BC5E-39C4CAD2F0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1614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09126" y="604838"/>
            <a:ext cx="8211024" cy="8048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609600" y="1704975"/>
            <a:ext cx="8175625" cy="4640263"/>
          </a:xfrm>
        </p:spPr>
        <p:txBody>
          <a:bodyPr/>
          <a:lstStyle>
            <a:lvl1pPr>
              <a:spcAft>
                <a:spcPts val="500"/>
              </a:spcAft>
              <a:defRPr/>
            </a:lvl1pPr>
            <a:lvl2pPr>
              <a:spcAft>
                <a:spcPts val="500"/>
              </a:spcAft>
              <a:defRPr/>
            </a:lvl2pPr>
            <a:lvl3pPr>
              <a:spcAft>
                <a:spcPts val="500"/>
              </a:spcAft>
              <a:defRPr/>
            </a:lvl3pPr>
            <a:lvl4pPr>
              <a:spcAft>
                <a:spcPts val="500"/>
              </a:spcAft>
              <a:defRPr/>
            </a:lvl4pPr>
            <a:lvl5pPr>
              <a:spcAft>
                <a:spcPts val="500"/>
              </a:spcAft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 smtClean="0"/>
              <a:t>DHZB | Titel der Präsentation | Berlin 15.01.2015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F2EFAE8-87AD-45A7-A567-10DD1A6325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36061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50" y="0"/>
            <a:ext cx="91313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1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86700" y="6432550"/>
            <a:ext cx="9239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51448" y="1859894"/>
            <a:ext cx="4158463" cy="1312866"/>
          </a:xfrm>
        </p:spPr>
        <p:txBody>
          <a:bodyPr/>
          <a:lstStyle>
            <a:lvl1pPr>
              <a:defRPr sz="2500"/>
            </a:lvl1pPr>
          </a:lstStyle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6" name="Segnaposto testo 15"/>
          <p:cNvSpPr>
            <a:spLocks noGrp="1"/>
          </p:cNvSpPr>
          <p:nvPr>
            <p:ph type="body" sz="quarter" idx="10"/>
          </p:nvPr>
        </p:nvSpPr>
        <p:spPr>
          <a:xfrm>
            <a:off x="4651447" y="3345718"/>
            <a:ext cx="4158463" cy="1295400"/>
          </a:xfrm>
          <a:prstGeom prst="rect">
            <a:avLst/>
          </a:prstGeom>
        </p:spPr>
        <p:txBody>
          <a:bodyPr/>
          <a:lstStyle>
            <a:lvl1pPr marL="0" marR="0" indent="0" algn="l" defTabSz="4008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Tx/>
              <a:buFont typeface="Arial"/>
              <a:buNone/>
              <a:tabLst/>
              <a:defRPr sz="1800"/>
            </a:lvl1pPr>
          </a:lstStyle>
          <a:p>
            <a:pPr lv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5487851" y="6453336"/>
            <a:ext cx="59631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r>
              <a:rPr lang="it-IT" sz="900" dirty="0" smtClean="0">
                <a:solidFill>
                  <a:srgbClr val="4F504F"/>
                </a:solidFill>
                <a:latin typeface="Apercu" pitchFamily="-32" charset="0"/>
                <a:ea typeface="ＭＳ Ｐゴシック" pitchFamily="34" charset="-128"/>
              </a:rPr>
              <a:t>IM-01375 A</a:t>
            </a:r>
            <a:endParaRPr lang="it-IT" sz="900" dirty="0">
              <a:solidFill>
                <a:srgbClr val="4F504F"/>
              </a:solidFill>
              <a:latin typeface="Apercu" pitchFamily="-32" charset="0"/>
              <a:ea typeface="ＭＳ Ｐゴシック" pitchFamily="34" charset="-128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3" name="Segnaposto piè di pagina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>
                <a:latin typeface="Apercu" pitchFamily="-32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egnaposto numero diapositiva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>
                <a:latin typeface="Apercu" pitchFamily="-32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1E5D200-EEA1-497E-9B20-7F8A11FAA8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7">
            <a:extLst>
              <a:ext uri="{FF2B5EF4-FFF2-40B4-BE49-F238E27FC236}">
                <a16:creationId xmlns:a16="http://schemas.microsoft.com/office/drawing/2014/main" xmlns="" id="{FF01BF07-47E6-1645-9CF2-FC66911A6E42}"/>
              </a:ext>
            </a:extLst>
          </p:cNvPr>
          <p:cNvSpPr/>
          <p:nvPr/>
        </p:nvSpPr>
        <p:spPr>
          <a:xfrm>
            <a:off x="3460359" y="4066975"/>
            <a:ext cx="5266211" cy="2793038"/>
          </a:xfrm>
          <a:custGeom>
            <a:avLst/>
            <a:gdLst>
              <a:gd name="connsiteX0" fmla="*/ 4898834 w 5266210"/>
              <a:gd name="connsiteY0" fmla="*/ 706363 h 2793038"/>
              <a:gd name="connsiteX1" fmla="*/ 2153227 w 5266210"/>
              <a:gd name="connsiteY1" fmla="*/ 361057 h 2793038"/>
              <a:gd name="connsiteX2" fmla="*/ 6048 w 5266210"/>
              <a:gd name="connsiteY2" fmla="*/ 2789978 h 2793038"/>
              <a:gd name="connsiteX3" fmla="*/ 5016747 w 5266210"/>
              <a:gd name="connsiteY3" fmla="*/ 2789978 h 2793038"/>
              <a:gd name="connsiteX4" fmla="*/ 4898802 w 5266210"/>
              <a:gd name="connsiteY4" fmla="*/ 706363 h 279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6210" h="2793038">
                <a:moveTo>
                  <a:pt x="4898834" y="706363"/>
                </a:moveTo>
                <a:cubicBezTo>
                  <a:pt x="4255163" y="-104704"/>
                  <a:pt x="3024507" y="-199603"/>
                  <a:pt x="2153227" y="361057"/>
                </a:cubicBezTo>
                <a:cubicBezTo>
                  <a:pt x="1306206" y="906110"/>
                  <a:pt x="676833" y="1797628"/>
                  <a:pt x="6048" y="2789978"/>
                </a:cubicBezTo>
                <a:lnTo>
                  <a:pt x="5016747" y="2789978"/>
                </a:lnTo>
                <a:cubicBezTo>
                  <a:pt x="5350059" y="2131626"/>
                  <a:pt x="5389455" y="1324631"/>
                  <a:pt x="4898802" y="706363"/>
                </a:cubicBezTo>
              </a:path>
            </a:pathLst>
          </a:custGeom>
          <a:solidFill>
            <a:srgbClr val="6C247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6D207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72400" y="4954385"/>
            <a:ext cx="3308466" cy="123475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32">
            <a:extLst>
              <a:ext uri="{FF2B5EF4-FFF2-40B4-BE49-F238E27FC236}">
                <a16:creationId xmlns:a16="http://schemas.microsoft.com/office/drawing/2014/main" xmlns="" id="{E9C76118-1332-2B4D-8AA7-D2F62D53B0EE}"/>
              </a:ext>
            </a:extLst>
          </p:cNvPr>
          <p:cNvGrpSpPr/>
          <p:nvPr userDrawn="1"/>
        </p:nvGrpSpPr>
        <p:grpSpPr>
          <a:xfrm>
            <a:off x="296112" y="356400"/>
            <a:ext cx="2838976" cy="2818879"/>
            <a:chOff x="0" y="-1"/>
            <a:chExt cx="4405738" cy="4570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81E9C121-9535-FD48-83F0-EBAC504E9576}"/>
                </a:ext>
              </a:extLst>
            </p:cNvPr>
            <p:cNvSpPr/>
            <p:nvPr/>
          </p:nvSpPr>
          <p:spPr>
            <a:xfrm>
              <a:off x="2322564" y="0"/>
              <a:ext cx="2082965" cy="1561013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9302A4D4-7AA3-B04A-A9E1-BA406F80816A}"/>
                </a:ext>
              </a:extLst>
            </p:cNvPr>
            <p:cNvSpPr/>
            <p:nvPr/>
          </p:nvSpPr>
          <p:spPr>
            <a:xfrm>
              <a:off x="0" y="1371567"/>
              <a:ext cx="2330258" cy="1180278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B81BC41C-051E-3D49-8939-FEACC1B0FA7E}"/>
                </a:ext>
              </a:extLst>
            </p:cNvPr>
            <p:cNvSpPr/>
            <p:nvPr/>
          </p:nvSpPr>
          <p:spPr>
            <a:xfrm>
              <a:off x="256824" y="3032127"/>
              <a:ext cx="475563" cy="618694"/>
            </a:xfrm>
            <a:custGeom>
              <a:avLst/>
              <a:gdLst>
                <a:gd name="connsiteX0" fmla="*/ 332460 w 475562"/>
                <a:gd name="connsiteY0" fmla="*/ 276946 h 618694"/>
                <a:gd name="connsiteX1" fmla="*/ 255466 w 475562"/>
                <a:gd name="connsiteY1" fmla="*/ 261146 h 618694"/>
                <a:gd name="connsiteX2" fmla="*/ 187147 w 475562"/>
                <a:gd name="connsiteY2" fmla="*/ 248401 h 618694"/>
                <a:gd name="connsiteX3" fmla="*/ 129709 w 475562"/>
                <a:gd name="connsiteY3" fmla="*/ 221578 h 618694"/>
                <a:gd name="connsiteX4" fmla="*/ 114862 w 475562"/>
                <a:gd name="connsiteY4" fmla="*/ 174871 h 618694"/>
                <a:gd name="connsiteX5" fmla="*/ 145821 w 475562"/>
                <a:gd name="connsiteY5" fmla="*/ 121074 h 618694"/>
                <a:gd name="connsiteX6" fmla="*/ 235445 w 475562"/>
                <a:gd name="connsiteY6" fmla="*/ 98277 h 618694"/>
                <a:gd name="connsiteX7" fmla="*/ 338842 w 475562"/>
                <a:gd name="connsiteY7" fmla="*/ 115619 h 618694"/>
                <a:gd name="connsiteX8" fmla="*/ 419488 w 475562"/>
                <a:gd name="connsiteY8" fmla="*/ 158642 h 618694"/>
                <a:gd name="connsiteX9" fmla="*/ 423150 w 475562"/>
                <a:gd name="connsiteY9" fmla="*/ 161746 h 618694"/>
                <a:gd name="connsiteX10" fmla="*/ 446319 w 475562"/>
                <a:gd name="connsiteY10" fmla="*/ 161746 h 618694"/>
                <a:gd name="connsiteX11" fmla="*/ 446319 w 475562"/>
                <a:gd name="connsiteY11" fmla="*/ 51190 h 618694"/>
                <a:gd name="connsiteX12" fmla="*/ 438482 w 475562"/>
                <a:gd name="connsiteY12" fmla="*/ 47773 h 618694"/>
                <a:gd name="connsiteX13" fmla="*/ 348125 w 475562"/>
                <a:gd name="connsiteY13" fmla="*/ 18884 h 618694"/>
                <a:gd name="connsiteX14" fmla="*/ 235892 w 475562"/>
                <a:gd name="connsiteY14" fmla="*/ 7139 h 618694"/>
                <a:gd name="connsiteX15" fmla="*/ 75761 w 475562"/>
                <a:gd name="connsiteY15" fmla="*/ 55216 h 618694"/>
                <a:gd name="connsiteX16" fmla="*/ 42561 w 475562"/>
                <a:gd name="connsiteY16" fmla="*/ 281832 h 618694"/>
                <a:gd name="connsiteX17" fmla="*/ 50385 w 475562"/>
                <a:gd name="connsiteY17" fmla="*/ 291548 h 618694"/>
                <a:gd name="connsiteX18" fmla="*/ 168705 w 475562"/>
                <a:gd name="connsiteY18" fmla="*/ 349905 h 618694"/>
                <a:gd name="connsiteX19" fmla="*/ 239839 w 475562"/>
                <a:gd name="connsiteY19" fmla="*/ 362602 h 618694"/>
                <a:gd name="connsiteX20" fmla="*/ 300150 w 475562"/>
                <a:gd name="connsiteY20" fmla="*/ 374852 h 618694"/>
                <a:gd name="connsiteX21" fmla="*/ 350360 w 475562"/>
                <a:gd name="connsiteY21" fmla="*/ 399305 h 618694"/>
                <a:gd name="connsiteX22" fmla="*/ 364817 w 475562"/>
                <a:gd name="connsiteY22" fmla="*/ 445393 h 618694"/>
                <a:gd name="connsiteX23" fmla="*/ 331671 w 475562"/>
                <a:gd name="connsiteY23" fmla="*/ 504407 h 618694"/>
                <a:gd name="connsiteX24" fmla="*/ 230186 w 475562"/>
                <a:gd name="connsiteY24" fmla="*/ 528412 h 618694"/>
                <a:gd name="connsiteX25" fmla="*/ 128900 w 475562"/>
                <a:gd name="connsiteY25" fmla="*/ 509747 h 618694"/>
                <a:gd name="connsiteX26" fmla="*/ 33902 w 475562"/>
                <a:gd name="connsiteY26" fmla="*/ 456948 h 618694"/>
                <a:gd name="connsiteX27" fmla="*/ 30278 w 475562"/>
                <a:gd name="connsiteY27" fmla="*/ 453921 h 618694"/>
                <a:gd name="connsiteX28" fmla="*/ 7118 w 475562"/>
                <a:gd name="connsiteY28" fmla="*/ 453921 h 618694"/>
                <a:gd name="connsiteX29" fmla="*/ 7118 w 475562"/>
                <a:gd name="connsiteY29" fmla="*/ 569760 h 618694"/>
                <a:gd name="connsiteX30" fmla="*/ 14879 w 475562"/>
                <a:gd name="connsiteY30" fmla="*/ 573215 h 618694"/>
                <a:gd name="connsiteX31" fmla="*/ 116497 w 475562"/>
                <a:gd name="connsiteY31" fmla="*/ 607815 h 618694"/>
                <a:gd name="connsiteX32" fmla="*/ 229377 w 475562"/>
                <a:gd name="connsiteY32" fmla="*/ 619551 h 618694"/>
                <a:gd name="connsiteX33" fmla="*/ 330948 w 475562"/>
                <a:gd name="connsiteY33" fmla="*/ 605178 h 618694"/>
                <a:gd name="connsiteX34" fmla="*/ 405782 w 475562"/>
                <a:gd name="connsiteY34" fmla="*/ 564953 h 618694"/>
                <a:gd name="connsiteX35" fmla="*/ 452454 w 475562"/>
                <a:gd name="connsiteY35" fmla="*/ 505701 h 618694"/>
                <a:gd name="connsiteX36" fmla="*/ 469099 w 475562"/>
                <a:gd name="connsiteY36" fmla="*/ 434723 h 618694"/>
                <a:gd name="connsiteX37" fmla="*/ 433631 w 475562"/>
                <a:gd name="connsiteY37" fmla="*/ 331134 h 618694"/>
                <a:gd name="connsiteX38" fmla="*/ 332460 w 475562"/>
                <a:gd name="connsiteY38" fmla="*/ 276880 h 61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75562" h="618694">
                  <a:moveTo>
                    <a:pt x="332460" y="276946"/>
                  </a:moveTo>
                  <a:cubicBezTo>
                    <a:pt x="311459" y="271569"/>
                    <a:pt x="285570" y="266257"/>
                    <a:pt x="255466" y="261146"/>
                  </a:cubicBezTo>
                  <a:cubicBezTo>
                    <a:pt x="225782" y="256111"/>
                    <a:pt x="202736" y="251818"/>
                    <a:pt x="187147" y="248401"/>
                  </a:cubicBezTo>
                  <a:cubicBezTo>
                    <a:pt x="159279" y="241919"/>
                    <a:pt x="139952" y="232905"/>
                    <a:pt x="129709" y="221578"/>
                  </a:cubicBezTo>
                  <a:cubicBezTo>
                    <a:pt x="119009" y="208463"/>
                    <a:pt x="113701" y="191763"/>
                    <a:pt x="114862" y="174871"/>
                  </a:cubicBezTo>
                  <a:cubicBezTo>
                    <a:pt x="114957" y="152724"/>
                    <a:pt x="126727" y="132272"/>
                    <a:pt x="145821" y="121074"/>
                  </a:cubicBezTo>
                  <a:cubicBezTo>
                    <a:pt x="167915" y="105949"/>
                    <a:pt x="198066" y="98277"/>
                    <a:pt x="235445" y="98277"/>
                  </a:cubicBezTo>
                  <a:cubicBezTo>
                    <a:pt x="270632" y="98297"/>
                    <a:pt x="305572" y="104158"/>
                    <a:pt x="338842" y="115619"/>
                  </a:cubicBezTo>
                  <a:cubicBezTo>
                    <a:pt x="368138" y="124877"/>
                    <a:pt x="395478" y="139462"/>
                    <a:pt x="419488" y="158642"/>
                  </a:cubicBezTo>
                  <a:lnTo>
                    <a:pt x="423150" y="161746"/>
                  </a:lnTo>
                  <a:lnTo>
                    <a:pt x="446319" y="161746"/>
                  </a:lnTo>
                  <a:lnTo>
                    <a:pt x="446319" y="51190"/>
                  </a:lnTo>
                  <a:lnTo>
                    <a:pt x="438482" y="47773"/>
                  </a:lnTo>
                  <a:cubicBezTo>
                    <a:pt x="409318" y="35374"/>
                    <a:pt x="379070" y="25704"/>
                    <a:pt x="348125" y="18884"/>
                  </a:cubicBezTo>
                  <a:cubicBezTo>
                    <a:pt x="311270" y="10785"/>
                    <a:pt x="273624" y="6845"/>
                    <a:pt x="235892" y="7139"/>
                  </a:cubicBezTo>
                  <a:cubicBezTo>
                    <a:pt x="171777" y="7139"/>
                    <a:pt x="117896" y="23320"/>
                    <a:pt x="75761" y="55216"/>
                  </a:cubicBezTo>
                  <a:cubicBezTo>
                    <a:pt x="4061" y="108620"/>
                    <a:pt x="-10803" y="210079"/>
                    <a:pt x="42561" y="281832"/>
                  </a:cubicBezTo>
                  <a:cubicBezTo>
                    <a:pt x="45043" y="285170"/>
                    <a:pt x="47653" y="288411"/>
                    <a:pt x="50385" y="291548"/>
                  </a:cubicBezTo>
                  <a:cubicBezTo>
                    <a:pt x="76293" y="319151"/>
                    <a:pt x="116079" y="338740"/>
                    <a:pt x="168705" y="349905"/>
                  </a:cubicBezTo>
                  <a:cubicBezTo>
                    <a:pt x="193434" y="354978"/>
                    <a:pt x="217326" y="359252"/>
                    <a:pt x="239839" y="362602"/>
                  </a:cubicBezTo>
                  <a:cubicBezTo>
                    <a:pt x="260158" y="365543"/>
                    <a:pt x="280294" y="369633"/>
                    <a:pt x="300150" y="374852"/>
                  </a:cubicBezTo>
                  <a:cubicBezTo>
                    <a:pt x="318662" y="378689"/>
                    <a:pt x="335921" y="387094"/>
                    <a:pt x="350360" y="399305"/>
                  </a:cubicBezTo>
                  <a:cubicBezTo>
                    <a:pt x="359957" y="408633"/>
                    <a:pt x="364817" y="424129"/>
                    <a:pt x="364817" y="445393"/>
                  </a:cubicBezTo>
                  <a:cubicBezTo>
                    <a:pt x="365096" y="469578"/>
                    <a:pt x="352461" y="492074"/>
                    <a:pt x="331671" y="504407"/>
                  </a:cubicBezTo>
                  <a:cubicBezTo>
                    <a:pt x="308016" y="520341"/>
                    <a:pt x="273880" y="528412"/>
                    <a:pt x="230186" y="528412"/>
                  </a:cubicBezTo>
                  <a:cubicBezTo>
                    <a:pt x="195626" y="527821"/>
                    <a:pt x="161403" y="521514"/>
                    <a:pt x="128900" y="509747"/>
                  </a:cubicBezTo>
                  <a:cubicBezTo>
                    <a:pt x="94290" y="498073"/>
                    <a:pt x="62097" y="480181"/>
                    <a:pt x="33902" y="456948"/>
                  </a:cubicBezTo>
                  <a:lnTo>
                    <a:pt x="30278" y="453921"/>
                  </a:lnTo>
                  <a:lnTo>
                    <a:pt x="7118" y="453921"/>
                  </a:lnTo>
                  <a:lnTo>
                    <a:pt x="7118" y="569760"/>
                  </a:lnTo>
                  <a:lnTo>
                    <a:pt x="14879" y="573215"/>
                  </a:lnTo>
                  <a:cubicBezTo>
                    <a:pt x="47598" y="587900"/>
                    <a:pt x="81619" y="599483"/>
                    <a:pt x="116497" y="607815"/>
                  </a:cubicBezTo>
                  <a:cubicBezTo>
                    <a:pt x="153558" y="615996"/>
                    <a:pt x="191428" y="619933"/>
                    <a:pt x="229377" y="619551"/>
                  </a:cubicBezTo>
                  <a:cubicBezTo>
                    <a:pt x="263786" y="620252"/>
                    <a:pt x="298082" y="615399"/>
                    <a:pt x="330948" y="605178"/>
                  </a:cubicBezTo>
                  <a:cubicBezTo>
                    <a:pt x="358046" y="596242"/>
                    <a:pt x="383373" y="582628"/>
                    <a:pt x="405782" y="564953"/>
                  </a:cubicBezTo>
                  <a:cubicBezTo>
                    <a:pt x="425598" y="548971"/>
                    <a:pt x="441552" y="528717"/>
                    <a:pt x="452454" y="505701"/>
                  </a:cubicBezTo>
                  <a:cubicBezTo>
                    <a:pt x="463241" y="483587"/>
                    <a:pt x="468930" y="459331"/>
                    <a:pt x="469099" y="434723"/>
                  </a:cubicBezTo>
                  <a:cubicBezTo>
                    <a:pt x="469099" y="390939"/>
                    <a:pt x="457162" y="356082"/>
                    <a:pt x="433631" y="331134"/>
                  </a:cubicBezTo>
                  <a:cubicBezTo>
                    <a:pt x="410804" y="306910"/>
                    <a:pt x="376773" y="288663"/>
                    <a:pt x="332460" y="276880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2D3058E8-1DC0-FD4C-BEE2-3170863650D2}"/>
                </a:ext>
              </a:extLst>
            </p:cNvPr>
            <p:cNvSpPr/>
            <p:nvPr/>
          </p:nvSpPr>
          <p:spPr>
            <a:xfrm>
              <a:off x="807678" y="3016952"/>
              <a:ext cx="389961" cy="628213"/>
            </a:xfrm>
            <a:custGeom>
              <a:avLst/>
              <a:gdLst>
                <a:gd name="connsiteX0" fmla="*/ 233962 w 389961"/>
                <a:gd name="connsiteY0" fmla="*/ 162139 h 628212"/>
                <a:gd name="connsiteX1" fmla="*/ 155475 w 389961"/>
                <a:gd name="connsiteY1" fmla="*/ 178844 h 628212"/>
                <a:gd name="connsiteX2" fmla="*/ 104656 w 389961"/>
                <a:gd name="connsiteY2" fmla="*/ 207656 h 628212"/>
                <a:gd name="connsiteX3" fmla="*/ 104656 w 389961"/>
                <a:gd name="connsiteY3" fmla="*/ 7123 h 628212"/>
                <a:gd name="connsiteX4" fmla="*/ 7118 w 389961"/>
                <a:gd name="connsiteY4" fmla="*/ 7123 h 628212"/>
                <a:gd name="connsiteX5" fmla="*/ 7118 w 389961"/>
                <a:gd name="connsiteY5" fmla="*/ 624504 h 628212"/>
                <a:gd name="connsiteX6" fmla="*/ 104627 w 389961"/>
                <a:gd name="connsiteY6" fmla="*/ 624504 h 628212"/>
                <a:gd name="connsiteX7" fmla="*/ 104627 w 389961"/>
                <a:gd name="connsiteY7" fmla="*/ 301079 h 628212"/>
                <a:gd name="connsiteX8" fmla="*/ 158062 w 389961"/>
                <a:gd name="connsiteY8" fmla="*/ 269592 h 628212"/>
                <a:gd name="connsiteX9" fmla="*/ 254886 w 389961"/>
                <a:gd name="connsiteY9" fmla="*/ 263006 h 628212"/>
                <a:gd name="connsiteX10" fmla="*/ 276420 w 389961"/>
                <a:gd name="connsiteY10" fmla="*/ 281776 h 628212"/>
                <a:gd name="connsiteX11" fmla="*/ 287053 w 389961"/>
                <a:gd name="connsiteY11" fmla="*/ 316623 h 628212"/>
                <a:gd name="connsiteX12" fmla="*/ 290344 w 389961"/>
                <a:gd name="connsiteY12" fmla="*/ 369764 h 628212"/>
                <a:gd name="connsiteX13" fmla="*/ 290344 w 389961"/>
                <a:gd name="connsiteY13" fmla="*/ 624504 h 628212"/>
                <a:gd name="connsiteX14" fmla="*/ 387863 w 389961"/>
                <a:gd name="connsiteY14" fmla="*/ 624504 h 628212"/>
                <a:gd name="connsiteX15" fmla="*/ 387863 w 389961"/>
                <a:gd name="connsiteY15" fmla="*/ 335964 h 628212"/>
                <a:gd name="connsiteX16" fmla="*/ 348572 w 389961"/>
                <a:gd name="connsiteY16" fmla="*/ 208066 h 628212"/>
                <a:gd name="connsiteX17" fmla="*/ 233933 w 389961"/>
                <a:gd name="connsiteY17" fmla="*/ 162139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628212">
                  <a:moveTo>
                    <a:pt x="233962" y="162139"/>
                  </a:moveTo>
                  <a:cubicBezTo>
                    <a:pt x="206924" y="162197"/>
                    <a:pt x="180195" y="167886"/>
                    <a:pt x="155475" y="178844"/>
                  </a:cubicBezTo>
                  <a:cubicBezTo>
                    <a:pt x="137608" y="186709"/>
                    <a:pt x="120582" y="196363"/>
                    <a:pt x="104656" y="207656"/>
                  </a:cubicBezTo>
                  <a:lnTo>
                    <a:pt x="104656" y="7123"/>
                  </a:lnTo>
                  <a:lnTo>
                    <a:pt x="7118" y="7123"/>
                  </a:lnTo>
                  <a:lnTo>
                    <a:pt x="7118" y="624504"/>
                  </a:lnTo>
                  <a:lnTo>
                    <a:pt x="104627" y="624504"/>
                  </a:lnTo>
                  <a:lnTo>
                    <a:pt x="104627" y="301079"/>
                  </a:lnTo>
                  <a:cubicBezTo>
                    <a:pt x="121300" y="288759"/>
                    <a:pt x="139208" y="278206"/>
                    <a:pt x="158062" y="269592"/>
                  </a:cubicBezTo>
                  <a:cubicBezTo>
                    <a:pt x="196601" y="252174"/>
                    <a:pt x="234304" y="254030"/>
                    <a:pt x="254886" y="263006"/>
                  </a:cubicBezTo>
                  <a:cubicBezTo>
                    <a:pt x="263910" y="266757"/>
                    <a:pt x="271469" y="273345"/>
                    <a:pt x="276420" y="281776"/>
                  </a:cubicBezTo>
                  <a:cubicBezTo>
                    <a:pt x="282347" y="292525"/>
                    <a:pt x="285969" y="304393"/>
                    <a:pt x="287053" y="316623"/>
                  </a:cubicBezTo>
                  <a:cubicBezTo>
                    <a:pt x="289312" y="334245"/>
                    <a:pt x="290411" y="351997"/>
                    <a:pt x="290344" y="369764"/>
                  </a:cubicBezTo>
                  <a:lnTo>
                    <a:pt x="290344" y="624504"/>
                  </a:lnTo>
                  <a:lnTo>
                    <a:pt x="387863" y="624504"/>
                  </a:lnTo>
                  <a:lnTo>
                    <a:pt x="387863" y="335964"/>
                  </a:lnTo>
                  <a:cubicBezTo>
                    <a:pt x="387863" y="281024"/>
                    <a:pt x="374642" y="238001"/>
                    <a:pt x="348572" y="208066"/>
                  </a:cubicBezTo>
                  <a:cubicBezTo>
                    <a:pt x="322045" y="177607"/>
                    <a:pt x="283487" y="162139"/>
                    <a:pt x="233933" y="162139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99D6AEBD-1479-B443-B192-7AD3B542D1DB}"/>
                </a:ext>
              </a:extLst>
            </p:cNvPr>
            <p:cNvSpPr/>
            <p:nvPr/>
          </p:nvSpPr>
          <p:spPr>
            <a:xfrm>
              <a:off x="1268843" y="3173446"/>
              <a:ext cx="399473" cy="485437"/>
            </a:xfrm>
            <a:custGeom>
              <a:avLst/>
              <a:gdLst>
                <a:gd name="connsiteX0" fmla="*/ 296581 w 399472"/>
                <a:gd name="connsiteY0" fmla="*/ 246175 h 485436"/>
                <a:gd name="connsiteX1" fmla="*/ 296581 w 399472"/>
                <a:gd name="connsiteY1" fmla="*/ 343891 h 485436"/>
                <a:gd name="connsiteX2" fmla="*/ 246381 w 399472"/>
                <a:gd name="connsiteY2" fmla="*/ 373721 h 485436"/>
                <a:gd name="connsiteX3" fmla="*/ 183216 w 399472"/>
                <a:gd name="connsiteY3" fmla="*/ 387114 h 485436"/>
                <a:gd name="connsiteX4" fmla="*/ 124399 w 399472"/>
                <a:gd name="connsiteY4" fmla="*/ 371722 h 485436"/>
                <a:gd name="connsiteX5" fmla="*/ 122088 w 399472"/>
                <a:gd name="connsiteY5" fmla="*/ 285534 h 485436"/>
                <a:gd name="connsiteX6" fmla="*/ 166239 w 399472"/>
                <a:gd name="connsiteY6" fmla="*/ 261566 h 485436"/>
                <a:gd name="connsiteX7" fmla="*/ 233893 w 399472"/>
                <a:gd name="connsiteY7" fmla="*/ 250972 h 485436"/>
                <a:gd name="connsiteX8" fmla="*/ 296581 w 399472"/>
                <a:gd name="connsiteY8" fmla="*/ 246213 h 485436"/>
                <a:gd name="connsiteX9" fmla="*/ 339382 w 399472"/>
                <a:gd name="connsiteY9" fmla="*/ 42406 h 485436"/>
                <a:gd name="connsiteX10" fmla="*/ 276969 w 399472"/>
                <a:gd name="connsiteY10" fmla="*/ 14926 h 485436"/>
                <a:gd name="connsiteX11" fmla="*/ 116048 w 399472"/>
                <a:gd name="connsiteY11" fmla="*/ 14231 h 485436"/>
                <a:gd name="connsiteX12" fmla="*/ 54472 w 399472"/>
                <a:gd name="connsiteY12" fmla="*/ 27052 h 485436"/>
                <a:gd name="connsiteX13" fmla="*/ 44847 w 399472"/>
                <a:gd name="connsiteY13" fmla="*/ 29689 h 485436"/>
                <a:gd name="connsiteX14" fmla="*/ 44847 w 399472"/>
                <a:gd name="connsiteY14" fmla="*/ 125292 h 485436"/>
                <a:gd name="connsiteX15" fmla="*/ 61710 w 399472"/>
                <a:gd name="connsiteY15" fmla="*/ 125292 h 485436"/>
                <a:gd name="connsiteX16" fmla="*/ 66380 w 399472"/>
                <a:gd name="connsiteY16" fmla="*/ 124416 h 485436"/>
                <a:gd name="connsiteX17" fmla="*/ 135813 w 399472"/>
                <a:gd name="connsiteY17" fmla="*/ 103475 h 485436"/>
                <a:gd name="connsiteX18" fmla="*/ 238268 w 399472"/>
                <a:gd name="connsiteY18" fmla="*/ 99268 h 485436"/>
                <a:gd name="connsiteX19" fmla="*/ 270102 w 399472"/>
                <a:gd name="connsiteY19" fmla="*/ 109453 h 485436"/>
                <a:gd name="connsiteX20" fmla="*/ 289533 w 399472"/>
                <a:gd name="connsiteY20" fmla="*/ 129346 h 485436"/>
                <a:gd name="connsiteX21" fmla="*/ 296524 w 399472"/>
                <a:gd name="connsiteY21" fmla="*/ 162061 h 485436"/>
                <a:gd name="connsiteX22" fmla="*/ 191586 w 399472"/>
                <a:gd name="connsiteY22" fmla="*/ 170628 h 485436"/>
                <a:gd name="connsiteX23" fmla="*/ 94752 w 399472"/>
                <a:gd name="connsiteY23" fmla="*/ 194871 h 485436"/>
                <a:gd name="connsiteX24" fmla="*/ 30295 w 399472"/>
                <a:gd name="connsiteY24" fmla="*/ 246270 h 485436"/>
                <a:gd name="connsiteX25" fmla="*/ 7249 w 399472"/>
                <a:gd name="connsiteY25" fmla="*/ 331840 h 485436"/>
                <a:gd name="connsiteX26" fmla="*/ 51172 w 399472"/>
                <a:gd name="connsiteY26" fmla="*/ 438189 h 485436"/>
                <a:gd name="connsiteX27" fmla="*/ 157374 w 399472"/>
                <a:gd name="connsiteY27" fmla="*/ 479822 h 485436"/>
                <a:gd name="connsiteX28" fmla="*/ 214889 w 399472"/>
                <a:gd name="connsiteY28" fmla="*/ 473502 h 485436"/>
                <a:gd name="connsiteX29" fmla="*/ 258032 w 399472"/>
                <a:gd name="connsiteY29" fmla="*/ 458130 h 485436"/>
                <a:gd name="connsiteX30" fmla="*/ 291607 w 399472"/>
                <a:gd name="connsiteY30" fmla="*/ 438398 h 485436"/>
                <a:gd name="connsiteX31" fmla="*/ 296553 w 399472"/>
                <a:gd name="connsiteY31" fmla="*/ 434858 h 485436"/>
                <a:gd name="connsiteX32" fmla="*/ 296553 w 399472"/>
                <a:gd name="connsiteY32" fmla="*/ 468029 h 485436"/>
                <a:gd name="connsiteX33" fmla="*/ 393682 w 399472"/>
                <a:gd name="connsiteY33" fmla="*/ 468029 h 485436"/>
                <a:gd name="connsiteX34" fmla="*/ 393682 w 399472"/>
                <a:gd name="connsiteY34" fmla="*/ 166915 h 485436"/>
                <a:gd name="connsiteX35" fmla="*/ 379995 w 399472"/>
                <a:gd name="connsiteY35" fmla="*/ 92777 h 485436"/>
                <a:gd name="connsiteX36" fmla="*/ 339372 w 399472"/>
                <a:gd name="connsiteY36" fmla="*/ 42386 h 4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9472" h="485436">
                  <a:moveTo>
                    <a:pt x="296581" y="246175"/>
                  </a:moveTo>
                  <a:lnTo>
                    <a:pt x="296581" y="343891"/>
                  </a:lnTo>
                  <a:cubicBezTo>
                    <a:pt x="280864" y="355454"/>
                    <a:pt x="264049" y="365446"/>
                    <a:pt x="246381" y="373721"/>
                  </a:cubicBezTo>
                  <a:cubicBezTo>
                    <a:pt x="226575" y="382805"/>
                    <a:pt x="205002" y="387379"/>
                    <a:pt x="183216" y="387114"/>
                  </a:cubicBezTo>
                  <a:cubicBezTo>
                    <a:pt x="156395" y="387113"/>
                    <a:pt x="136611" y="381945"/>
                    <a:pt x="124399" y="371722"/>
                  </a:cubicBezTo>
                  <a:cubicBezTo>
                    <a:pt x="102189" y="347618"/>
                    <a:pt x="101202" y="310795"/>
                    <a:pt x="122088" y="285534"/>
                  </a:cubicBezTo>
                  <a:cubicBezTo>
                    <a:pt x="134591" y="274004"/>
                    <a:pt x="149764" y="265768"/>
                    <a:pt x="166239" y="261566"/>
                  </a:cubicBezTo>
                  <a:cubicBezTo>
                    <a:pt x="188434" y="256046"/>
                    <a:pt x="211073" y="252501"/>
                    <a:pt x="233893" y="250972"/>
                  </a:cubicBezTo>
                  <a:cubicBezTo>
                    <a:pt x="257214" y="248974"/>
                    <a:pt x="278110" y="247387"/>
                    <a:pt x="296581" y="246213"/>
                  </a:cubicBezTo>
                  <a:moveTo>
                    <a:pt x="339382" y="42406"/>
                  </a:moveTo>
                  <a:cubicBezTo>
                    <a:pt x="320709" y="29010"/>
                    <a:pt x="299454" y="19651"/>
                    <a:pt x="276969" y="14926"/>
                  </a:cubicBezTo>
                  <a:cubicBezTo>
                    <a:pt x="223831" y="4761"/>
                    <a:pt x="169272" y="4526"/>
                    <a:pt x="116048" y="14231"/>
                  </a:cubicBezTo>
                  <a:cubicBezTo>
                    <a:pt x="89502" y="18829"/>
                    <a:pt x="68777" y="23150"/>
                    <a:pt x="54472" y="27052"/>
                  </a:cubicBezTo>
                  <a:lnTo>
                    <a:pt x="44847" y="29689"/>
                  </a:lnTo>
                  <a:lnTo>
                    <a:pt x="44847" y="125292"/>
                  </a:lnTo>
                  <a:lnTo>
                    <a:pt x="61710" y="125292"/>
                  </a:lnTo>
                  <a:lnTo>
                    <a:pt x="66380" y="124416"/>
                  </a:lnTo>
                  <a:cubicBezTo>
                    <a:pt x="88954" y="115666"/>
                    <a:pt x="112167" y="108665"/>
                    <a:pt x="135813" y="103475"/>
                  </a:cubicBezTo>
                  <a:cubicBezTo>
                    <a:pt x="169423" y="95840"/>
                    <a:pt x="204145" y="94414"/>
                    <a:pt x="238268" y="99268"/>
                  </a:cubicBezTo>
                  <a:cubicBezTo>
                    <a:pt x="249425" y="100631"/>
                    <a:pt x="260225" y="104086"/>
                    <a:pt x="270102" y="109453"/>
                  </a:cubicBezTo>
                  <a:cubicBezTo>
                    <a:pt x="278365" y="114064"/>
                    <a:pt x="285115" y="120974"/>
                    <a:pt x="289533" y="129346"/>
                  </a:cubicBezTo>
                  <a:cubicBezTo>
                    <a:pt x="294425" y="139541"/>
                    <a:pt x="296822" y="150756"/>
                    <a:pt x="296524" y="162061"/>
                  </a:cubicBezTo>
                  <a:cubicBezTo>
                    <a:pt x="259582" y="164070"/>
                    <a:pt x="224334" y="166925"/>
                    <a:pt x="191586" y="170628"/>
                  </a:cubicBezTo>
                  <a:cubicBezTo>
                    <a:pt x="158276" y="173801"/>
                    <a:pt x="125632" y="181974"/>
                    <a:pt x="94752" y="194871"/>
                  </a:cubicBezTo>
                  <a:cubicBezTo>
                    <a:pt x="68931" y="205710"/>
                    <a:pt x="46618" y="223502"/>
                    <a:pt x="30295" y="246270"/>
                  </a:cubicBezTo>
                  <a:cubicBezTo>
                    <a:pt x="14022" y="271752"/>
                    <a:pt x="5976" y="301626"/>
                    <a:pt x="7249" y="331840"/>
                  </a:cubicBezTo>
                  <a:cubicBezTo>
                    <a:pt x="6110" y="371928"/>
                    <a:pt x="22084" y="410604"/>
                    <a:pt x="51172" y="438189"/>
                  </a:cubicBezTo>
                  <a:cubicBezTo>
                    <a:pt x="79647" y="465624"/>
                    <a:pt x="117855" y="480602"/>
                    <a:pt x="157374" y="479822"/>
                  </a:cubicBezTo>
                  <a:cubicBezTo>
                    <a:pt x="176733" y="480099"/>
                    <a:pt x="196052" y="477976"/>
                    <a:pt x="214889" y="473502"/>
                  </a:cubicBezTo>
                  <a:cubicBezTo>
                    <a:pt x="229754" y="469857"/>
                    <a:pt x="244210" y="464706"/>
                    <a:pt x="258032" y="458130"/>
                  </a:cubicBezTo>
                  <a:cubicBezTo>
                    <a:pt x="269843" y="452670"/>
                    <a:pt x="281088" y="446061"/>
                    <a:pt x="291607" y="438398"/>
                  </a:cubicBezTo>
                  <a:cubicBezTo>
                    <a:pt x="293309" y="437171"/>
                    <a:pt x="294955" y="435981"/>
                    <a:pt x="296553" y="434858"/>
                  </a:cubicBezTo>
                  <a:lnTo>
                    <a:pt x="296553" y="468029"/>
                  </a:lnTo>
                  <a:lnTo>
                    <a:pt x="393682" y="468029"/>
                  </a:lnTo>
                  <a:lnTo>
                    <a:pt x="393682" y="166915"/>
                  </a:lnTo>
                  <a:cubicBezTo>
                    <a:pt x="394392" y="141513"/>
                    <a:pt x="389728" y="116248"/>
                    <a:pt x="379995" y="92777"/>
                  </a:cubicBezTo>
                  <a:cubicBezTo>
                    <a:pt x="371099" y="72709"/>
                    <a:pt x="357091" y="55332"/>
                    <a:pt x="339372" y="42386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D7131114-9196-C743-BFAD-5483464B62AF}"/>
                </a:ext>
              </a:extLst>
            </p:cNvPr>
            <p:cNvSpPr/>
            <p:nvPr/>
          </p:nvSpPr>
          <p:spPr>
            <a:xfrm>
              <a:off x="1766744" y="3171848"/>
              <a:ext cx="408984" cy="628213"/>
            </a:xfrm>
            <a:custGeom>
              <a:avLst/>
              <a:gdLst>
                <a:gd name="connsiteX0" fmla="*/ 306685 w 408983"/>
                <a:gd name="connsiteY0" fmla="*/ 241110 h 628212"/>
                <a:gd name="connsiteX1" fmla="*/ 276248 w 408983"/>
                <a:gd name="connsiteY1" fmla="*/ 352075 h 628212"/>
                <a:gd name="connsiteX2" fmla="*/ 193282 w 408983"/>
                <a:gd name="connsiteY2" fmla="*/ 387617 h 628212"/>
                <a:gd name="connsiteX3" fmla="*/ 146620 w 408983"/>
                <a:gd name="connsiteY3" fmla="*/ 382991 h 628212"/>
                <a:gd name="connsiteX4" fmla="*/ 104599 w 408983"/>
                <a:gd name="connsiteY4" fmla="*/ 368580 h 628212"/>
                <a:gd name="connsiteX5" fmla="*/ 104599 w 408983"/>
                <a:gd name="connsiteY5" fmla="*/ 143175 h 628212"/>
                <a:gd name="connsiteX6" fmla="*/ 156283 w 408983"/>
                <a:gd name="connsiteY6" fmla="*/ 113668 h 628212"/>
                <a:gd name="connsiteX7" fmla="*/ 213027 w 408983"/>
                <a:gd name="connsiteY7" fmla="*/ 101418 h 628212"/>
                <a:gd name="connsiteX8" fmla="*/ 282773 w 408983"/>
                <a:gd name="connsiteY8" fmla="*/ 133781 h 628212"/>
                <a:gd name="connsiteX9" fmla="*/ 306656 w 408983"/>
                <a:gd name="connsiteY9" fmla="*/ 241091 h 628212"/>
                <a:gd name="connsiteX10" fmla="*/ 231251 w 408983"/>
                <a:gd name="connsiteY10" fmla="*/ 7243 h 628212"/>
                <a:gd name="connsiteX11" fmla="*/ 150091 w 408983"/>
                <a:gd name="connsiteY11" fmla="*/ 24586 h 628212"/>
                <a:gd name="connsiteX12" fmla="*/ 104599 w 408983"/>
                <a:gd name="connsiteY12" fmla="*/ 50228 h 628212"/>
                <a:gd name="connsiteX13" fmla="*/ 104599 w 408983"/>
                <a:gd name="connsiteY13" fmla="*/ 19037 h 628212"/>
                <a:gd name="connsiteX14" fmla="*/ 7118 w 408983"/>
                <a:gd name="connsiteY14" fmla="*/ 19037 h 628212"/>
                <a:gd name="connsiteX15" fmla="*/ 7118 w 408983"/>
                <a:gd name="connsiteY15" fmla="*/ 626147 h 628212"/>
                <a:gd name="connsiteX16" fmla="*/ 104627 w 408983"/>
                <a:gd name="connsiteY16" fmla="*/ 626147 h 628212"/>
                <a:gd name="connsiteX17" fmla="*/ 104627 w 408983"/>
                <a:gd name="connsiteY17" fmla="*/ 456434 h 628212"/>
                <a:gd name="connsiteX18" fmla="*/ 142672 w 408983"/>
                <a:gd name="connsiteY18" fmla="*/ 470303 h 628212"/>
                <a:gd name="connsiteX19" fmla="*/ 205856 w 408983"/>
                <a:gd name="connsiteY19" fmla="*/ 477965 h 628212"/>
                <a:gd name="connsiteX20" fmla="*/ 283201 w 408983"/>
                <a:gd name="connsiteY20" fmla="*/ 461422 h 628212"/>
                <a:gd name="connsiteX21" fmla="*/ 346518 w 408983"/>
                <a:gd name="connsiteY21" fmla="*/ 414782 h 628212"/>
                <a:gd name="connsiteX22" fmla="*/ 390954 w 408983"/>
                <a:gd name="connsiteY22" fmla="*/ 337902 h 628212"/>
                <a:gd name="connsiteX23" fmla="*/ 406486 w 408983"/>
                <a:gd name="connsiteY23" fmla="*/ 239197 h 628212"/>
                <a:gd name="connsiteX24" fmla="*/ 361213 w 408983"/>
                <a:gd name="connsiteY24" fmla="*/ 70512 h 628212"/>
                <a:gd name="connsiteX25" fmla="*/ 231251 w 408983"/>
                <a:gd name="connsiteY25" fmla="*/ 7243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983" h="628212">
                  <a:moveTo>
                    <a:pt x="306685" y="241110"/>
                  </a:moveTo>
                  <a:cubicBezTo>
                    <a:pt x="306685" y="290405"/>
                    <a:pt x="296460" y="327727"/>
                    <a:pt x="276248" y="352075"/>
                  </a:cubicBezTo>
                  <a:cubicBezTo>
                    <a:pt x="256418" y="376004"/>
                    <a:pt x="229282" y="387617"/>
                    <a:pt x="193282" y="387617"/>
                  </a:cubicBezTo>
                  <a:cubicBezTo>
                    <a:pt x="177605" y="387795"/>
                    <a:pt x="161957" y="386244"/>
                    <a:pt x="146620" y="382991"/>
                  </a:cubicBezTo>
                  <a:cubicBezTo>
                    <a:pt x="132214" y="379440"/>
                    <a:pt x="118153" y="374617"/>
                    <a:pt x="104599" y="368580"/>
                  </a:cubicBezTo>
                  <a:lnTo>
                    <a:pt x="104599" y="143175"/>
                  </a:lnTo>
                  <a:cubicBezTo>
                    <a:pt x="120666" y="131430"/>
                    <a:pt x="138003" y="121532"/>
                    <a:pt x="156283" y="113668"/>
                  </a:cubicBezTo>
                  <a:cubicBezTo>
                    <a:pt x="174171" y="105774"/>
                    <a:pt x="193478" y="101607"/>
                    <a:pt x="213027" y="101418"/>
                  </a:cubicBezTo>
                  <a:cubicBezTo>
                    <a:pt x="244937" y="101418"/>
                    <a:pt x="267755" y="111983"/>
                    <a:pt x="282773" y="133781"/>
                  </a:cubicBezTo>
                  <a:cubicBezTo>
                    <a:pt x="298619" y="156768"/>
                    <a:pt x="306656" y="192852"/>
                    <a:pt x="306656" y="241091"/>
                  </a:cubicBezTo>
                  <a:moveTo>
                    <a:pt x="231251" y="7243"/>
                  </a:moveTo>
                  <a:cubicBezTo>
                    <a:pt x="203267" y="7129"/>
                    <a:pt x="175588" y="13044"/>
                    <a:pt x="150091" y="24586"/>
                  </a:cubicBezTo>
                  <a:cubicBezTo>
                    <a:pt x="134206" y="31784"/>
                    <a:pt x="118984" y="40364"/>
                    <a:pt x="104599" y="50228"/>
                  </a:cubicBezTo>
                  <a:lnTo>
                    <a:pt x="104599" y="19037"/>
                  </a:lnTo>
                  <a:lnTo>
                    <a:pt x="7118" y="19037"/>
                  </a:lnTo>
                  <a:lnTo>
                    <a:pt x="7118" y="626147"/>
                  </a:lnTo>
                  <a:lnTo>
                    <a:pt x="104627" y="626147"/>
                  </a:lnTo>
                  <a:lnTo>
                    <a:pt x="104627" y="456434"/>
                  </a:lnTo>
                  <a:cubicBezTo>
                    <a:pt x="116910" y="462088"/>
                    <a:pt x="129634" y="466727"/>
                    <a:pt x="142672" y="470303"/>
                  </a:cubicBezTo>
                  <a:cubicBezTo>
                    <a:pt x="163311" y="475594"/>
                    <a:pt x="184551" y="478169"/>
                    <a:pt x="205856" y="477965"/>
                  </a:cubicBezTo>
                  <a:cubicBezTo>
                    <a:pt x="232522" y="478042"/>
                    <a:pt x="258896" y="472401"/>
                    <a:pt x="283201" y="461422"/>
                  </a:cubicBezTo>
                  <a:cubicBezTo>
                    <a:pt x="307343" y="450494"/>
                    <a:pt x="328916" y="434603"/>
                    <a:pt x="346518" y="414782"/>
                  </a:cubicBezTo>
                  <a:cubicBezTo>
                    <a:pt x="366386" y="392436"/>
                    <a:pt x="381505" y="366279"/>
                    <a:pt x="390954" y="337902"/>
                  </a:cubicBezTo>
                  <a:cubicBezTo>
                    <a:pt x="401593" y="306097"/>
                    <a:pt x="406843" y="272735"/>
                    <a:pt x="406486" y="239197"/>
                  </a:cubicBezTo>
                  <a:cubicBezTo>
                    <a:pt x="406486" y="167999"/>
                    <a:pt x="391268" y="111241"/>
                    <a:pt x="361213" y="70512"/>
                  </a:cubicBezTo>
                  <a:cubicBezTo>
                    <a:pt x="331216" y="28969"/>
                    <a:pt x="282426" y="5217"/>
                    <a:pt x="231251" y="7243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0899EB9-5EE3-8F49-8BA6-E37B99E8BB30}"/>
                </a:ext>
              </a:extLst>
            </p:cNvPr>
            <p:cNvSpPr/>
            <p:nvPr/>
          </p:nvSpPr>
          <p:spPr>
            <a:xfrm>
              <a:off x="0" y="-1"/>
              <a:ext cx="4403711" cy="4568818"/>
            </a:xfrm>
            <a:custGeom>
              <a:avLst/>
              <a:gdLst>
                <a:gd name="connsiteX0" fmla="*/ 7118 w 4403711"/>
                <a:gd name="connsiteY0" fmla="*/ 7123 h 4568818"/>
                <a:gd name="connsiteX1" fmla="*/ 4405456 w 4403711"/>
                <a:gd name="connsiteY1" fmla="*/ 7123 h 4568818"/>
                <a:gd name="connsiteX2" fmla="*/ 4405456 w 4403711"/>
                <a:gd name="connsiteY2" fmla="*/ 4563559 h 4568818"/>
                <a:gd name="connsiteX3" fmla="*/ 7118 w 4403711"/>
                <a:gd name="connsiteY3" fmla="*/ 4563559 h 45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711" h="4568818">
                  <a:moveTo>
                    <a:pt x="7118" y="7123"/>
                  </a:moveTo>
                  <a:lnTo>
                    <a:pt x="4405456" y="7123"/>
                  </a:lnTo>
                  <a:lnTo>
                    <a:pt x="4405456" y="4563559"/>
                  </a:lnTo>
                  <a:lnTo>
                    <a:pt x="7118" y="4563559"/>
                  </a:lnTo>
                  <a:close/>
                </a:path>
              </a:pathLst>
            </a:custGeom>
            <a:no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CD85D09C-69BD-8A48-97B2-203E9B4E8B5D}"/>
                </a:ext>
              </a:extLst>
            </p:cNvPr>
            <p:cNvSpPr/>
            <p:nvPr/>
          </p:nvSpPr>
          <p:spPr>
            <a:xfrm>
              <a:off x="2251970" y="3183770"/>
              <a:ext cx="104624" cy="456882"/>
            </a:xfrm>
            <a:custGeom>
              <a:avLst/>
              <a:gdLst>
                <a:gd name="connsiteX0" fmla="*/ 7118 w 104623"/>
                <a:gd name="connsiteY0" fmla="*/ 7123 h 456881"/>
                <a:gd name="connsiteX1" fmla="*/ 104618 w 104623"/>
                <a:gd name="connsiteY1" fmla="*/ 7123 h 456881"/>
                <a:gd name="connsiteX2" fmla="*/ 104618 w 104623"/>
                <a:gd name="connsiteY2" fmla="*/ 457685 h 456881"/>
                <a:gd name="connsiteX3" fmla="*/ 7118 w 104623"/>
                <a:gd name="connsiteY3" fmla="*/ 457685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23" h="456881">
                  <a:moveTo>
                    <a:pt x="7118" y="7123"/>
                  </a:moveTo>
                  <a:lnTo>
                    <a:pt x="104618" y="7123"/>
                  </a:lnTo>
                  <a:lnTo>
                    <a:pt x="104618" y="457685"/>
                  </a:lnTo>
                  <a:lnTo>
                    <a:pt x="7118" y="457685"/>
                  </a:lnTo>
                  <a:close/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8FA3954A-87E0-0A4F-B9C5-D58B499FAF6A}"/>
                </a:ext>
              </a:extLst>
            </p:cNvPr>
            <p:cNvSpPr/>
            <p:nvPr/>
          </p:nvSpPr>
          <p:spPr>
            <a:xfrm>
              <a:off x="2464538" y="3171968"/>
              <a:ext cx="389961" cy="475919"/>
            </a:xfrm>
            <a:custGeom>
              <a:avLst/>
              <a:gdLst>
                <a:gd name="connsiteX0" fmla="*/ 233971 w 389961"/>
                <a:gd name="connsiteY0" fmla="*/ 7123 h 475918"/>
                <a:gd name="connsiteX1" fmla="*/ 155484 w 389961"/>
                <a:gd name="connsiteY1" fmla="*/ 23828 h 475918"/>
                <a:gd name="connsiteX2" fmla="*/ 104666 w 389961"/>
                <a:gd name="connsiteY2" fmla="*/ 52640 h 475918"/>
                <a:gd name="connsiteX3" fmla="*/ 104666 w 389961"/>
                <a:gd name="connsiteY3" fmla="*/ 18917 h 475918"/>
                <a:gd name="connsiteX4" fmla="*/ 7118 w 389961"/>
                <a:gd name="connsiteY4" fmla="*/ 18917 h 475918"/>
                <a:gd name="connsiteX5" fmla="*/ 7118 w 389961"/>
                <a:gd name="connsiteY5" fmla="*/ 469488 h 475918"/>
                <a:gd name="connsiteX6" fmla="*/ 104628 w 389961"/>
                <a:gd name="connsiteY6" fmla="*/ 469488 h 475918"/>
                <a:gd name="connsiteX7" fmla="*/ 104628 w 389961"/>
                <a:gd name="connsiteY7" fmla="*/ 146063 h 475918"/>
                <a:gd name="connsiteX8" fmla="*/ 158062 w 389961"/>
                <a:gd name="connsiteY8" fmla="*/ 114576 h 475918"/>
                <a:gd name="connsiteX9" fmla="*/ 254905 w 389961"/>
                <a:gd name="connsiteY9" fmla="*/ 107990 h 475918"/>
                <a:gd name="connsiteX10" fmla="*/ 276429 w 389961"/>
                <a:gd name="connsiteY10" fmla="*/ 126760 h 475918"/>
                <a:gd name="connsiteX11" fmla="*/ 287053 w 389961"/>
                <a:gd name="connsiteY11" fmla="*/ 161607 h 475918"/>
                <a:gd name="connsiteX12" fmla="*/ 290354 w 389961"/>
                <a:gd name="connsiteY12" fmla="*/ 214748 h 475918"/>
                <a:gd name="connsiteX13" fmla="*/ 290354 w 389961"/>
                <a:gd name="connsiteY13" fmla="*/ 469488 h 475918"/>
                <a:gd name="connsiteX14" fmla="*/ 387863 w 389961"/>
                <a:gd name="connsiteY14" fmla="*/ 469488 h 475918"/>
                <a:gd name="connsiteX15" fmla="*/ 387863 w 389961"/>
                <a:gd name="connsiteY15" fmla="*/ 180948 h 475918"/>
                <a:gd name="connsiteX16" fmla="*/ 348582 w 389961"/>
                <a:gd name="connsiteY16" fmla="*/ 53050 h 475918"/>
                <a:gd name="connsiteX17" fmla="*/ 233933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33971" y="7123"/>
                  </a:moveTo>
                  <a:cubicBezTo>
                    <a:pt x="206934" y="7181"/>
                    <a:pt x="180205" y="12870"/>
                    <a:pt x="155484" y="23828"/>
                  </a:cubicBezTo>
                  <a:cubicBezTo>
                    <a:pt x="137611" y="31681"/>
                    <a:pt x="120584" y="41335"/>
                    <a:pt x="104666" y="52640"/>
                  </a:cubicBezTo>
                  <a:lnTo>
                    <a:pt x="104666" y="18917"/>
                  </a:lnTo>
                  <a:lnTo>
                    <a:pt x="7118" y="18917"/>
                  </a:lnTo>
                  <a:lnTo>
                    <a:pt x="7118" y="469488"/>
                  </a:lnTo>
                  <a:lnTo>
                    <a:pt x="104628" y="469488"/>
                  </a:lnTo>
                  <a:lnTo>
                    <a:pt x="104628" y="146063"/>
                  </a:lnTo>
                  <a:cubicBezTo>
                    <a:pt x="121298" y="133739"/>
                    <a:pt x="139206" y="123186"/>
                    <a:pt x="158062" y="114576"/>
                  </a:cubicBezTo>
                  <a:cubicBezTo>
                    <a:pt x="196630" y="97158"/>
                    <a:pt x="234313" y="99014"/>
                    <a:pt x="254905" y="107990"/>
                  </a:cubicBezTo>
                  <a:cubicBezTo>
                    <a:pt x="263925" y="111744"/>
                    <a:pt x="271480" y="118332"/>
                    <a:pt x="276429" y="126760"/>
                  </a:cubicBezTo>
                  <a:cubicBezTo>
                    <a:pt x="282349" y="137512"/>
                    <a:pt x="285967" y="149379"/>
                    <a:pt x="287053" y="161607"/>
                  </a:cubicBezTo>
                  <a:cubicBezTo>
                    <a:pt x="289315" y="179229"/>
                    <a:pt x="290417" y="196981"/>
                    <a:pt x="290354" y="214748"/>
                  </a:cubicBezTo>
                  <a:lnTo>
                    <a:pt x="290354" y="469488"/>
                  </a:lnTo>
                  <a:lnTo>
                    <a:pt x="387863" y="469488"/>
                  </a:lnTo>
                  <a:lnTo>
                    <a:pt x="387863" y="180948"/>
                  </a:lnTo>
                  <a:cubicBezTo>
                    <a:pt x="387863" y="126008"/>
                    <a:pt x="374652" y="82985"/>
                    <a:pt x="348582" y="53050"/>
                  </a:cubicBezTo>
                  <a:cubicBezTo>
                    <a:pt x="322055" y="22591"/>
                    <a:pt x="283496" y="7123"/>
                    <a:pt x="233933" y="7123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78BD8D06-4FDC-E84C-AA26-A68B82B40A4B}"/>
                </a:ext>
              </a:extLst>
            </p:cNvPr>
            <p:cNvSpPr/>
            <p:nvPr/>
          </p:nvSpPr>
          <p:spPr>
            <a:xfrm>
              <a:off x="2927324" y="3171900"/>
              <a:ext cx="408984" cy="628213"/>
            </a:xfrm>
            <a:custGeom>
              <a:avLst/>
              <a:gdLst>
                <a:gd name="connsiteX0" fmla="*/ 309037 w 408983"/>
                <a:gd name="connsiteY0" fmla="*/ 116976 h 628212"/>
                <a:gd name="connsiteX1" fmla="*/ 309037 w 408983"/>
                <a:gd name="connsiteY1" fmla="*/ 333272 h 628212"/>
                <a:gd name="connsiteX2" fmla="*/ 259930 w 408983"/>
                <a:gd name="connsiteY2" fmla="*/ 359704 h 628212"/>
                <a:gd name="connsiteX3" fmla="*/ 202121 w 408983"/>
                <a:gd name="connsiteY3" fmla="*/ 370812 h 628212"/>
                <a:gd name="connsiteX4" fmla="*/ 129778 w 408983"/>
                <a:gd name="connsiteY4" fmla="*/ 339687 h 628212"/>
                <a:gd name="connsiteX5" fmla="*/ 106951 w 408983"/>
                <a:gd name="connsiteY5" fmla="*/ 238793 h 628212"/>
                <a:gd name="connsiteX6" fmla="*/ 137606 w 408983"/>
                <a:gd name="connsiteY6" fmla="*/ 132539 h 628212"/>
                <a:gd name="connsiteX7" fmla="*/ 220354 w 408983"/>
                <a:gd name="connsiteY7" fmla="*/ 97597 h 628212"/>
                <a:gd name="connsiteX8" fmla="*/ 266274 w 408983"/>
                <a:gd name="connsiteY8" fmla="*/ 102794 h 628212"/>
                <a:gd name="connsiteX9" fmla="*/ 309075 w 408983"/>
                <a:gd name="connsiteY9" fmla="*/ 117005 h 628212"/>
                <a:gd name="connsiteX10" fmla="*/ 316494 w 408983"/>
                <a:gd name="connsiteY10" fmla="*/ 18966 h 628212"/>
                <a:gd name="connsiteX11" fmla="*/ 313469 w 408983"/>
                <a:gd name="connsiteY11" fmla="*/ 31073 h 628212"/>
                <a:gd name="connsiteX12" fmla="*/ 273293 w 408983"/>
                <a:gd name="connsiteY12" fmla="*/ 15149 h 628212"/>
                <a:gd name="connsiteX13" fmla="*/ 207865 w 408983"/>
                <a:gd name="connsiteY13" fmla="*/ 7172 h 628212"/>
                <a:gd name="connsiteX14" fmla="*/ 132498 w 408983"/>
                <a:gd name="connsiteY14" fmla="*/ 23220 h 628212"/>
                <a:gd name="connsiteX15" fmla="*/ 68031 w 408983"/>
                <a:gd name="connsiteY15" fmla="*/ 68413 h 628212"/>
                <a:gd name="connsiteX16" fmla="*/ 23432 w 408983"/>
                <a:gd name="connsiteY16" fmla="*/ 141115 h 628212"/>
                <a:gd name="connsiteX17" fmla="*/ 7178 w 408983"/>
                <a:gd name="connsiteY17" fmla="*/ 240258 h 628212"/>
                <a:gd name="connsiteX18" fmla="*/ 54734 w 408983"/>
                <a:gd name="connsiteY18" fmla="*/ 403327 h 628212"/>
                <a:gd name="connsiteX19" fmla="*/ 185419 w 408983"/>
                <a:gd name="connsiteY19" fmla="*/ 463103 h 628212"/>
                <a:gd name="connsiteX20" fmla="*/ 265599 w 408983"/>
                <a:gd name="connsiteY20" fmla="*/ 449282 h 628212"/>
                <a:gd name="connsiteX21" fmla="*/ 309036 w 408983"/>
                <a:gd name="connsiteY21" fmla="*/ 424763 h 628212"/>
                <a:gd name="connsiteX22" fmla="*/ 309037 w 408983"/>
                <a:gd name="connsiteY22" fmla="*/ 437479 h 628212"/>
                <a:gd name="connsiteX23" fmla="*/ 303796 w 408983"/>
                <a:gd name="connsiteY23" fmla="*/ 480787 h 628212"/>
                <a:gd name="connsiteX24" fmla="*/ 255726 w 408983"/>
                <a:gd name="connsiteY24" fmla="*/ 531968 h 628212"/>
                <a:gd name="connsiteX25" fmla="*/ 127257 w 408983"/>
                <a:gd name="connsiteY25" fmla="*/ 530293 h 628212"/>
                <a:gd name="connsiteX26" fmla="*/ 73243 w 408983"/>
                <a:gd name="connsiteY26" fmla="*/ 513807 h 628212"/>
                <a:gd name="connsiteX27" fmla="*/ 51624 w 408983"/>
                <a:gd name="connsiteY27" fmla="*/ 512912 h 628212"/>
                <a:gd name="connsiteX28" fmla="*/ 51624 w 408983"/>
                <a:gd name="connsiteY28" fmla="*/ 608895 h 628212"/>
                <a:gd name="connsiteX29" fmla="*/ 61135 w 408983"/>
                <a:gd name="connsiteY29" fmla="*/ 611570 h 628212"/>
                <a:gd name="connsiteX30" fmla="*/ 125954 w 408983"/>
                <a:gd name="connsiteY30" fmla="*/ 625391 h 628212"/>
                <a:gd name="connsiteX31" fmla="*/ 193732 w 408983"/>
                <a:gd name="connsiteY31" fmla="*/ 630302 h 628212"/>
                <a:gd name="connsiteX32" fmla="*/ 353835 w 408983"/>
                <a:gd name="connsiteY32" fmla="*/ 575743 h 628212"/>
                <a:gd name="connsiteX33" fmla="*/ 406499 w 408983"/>
                <a:gd name="connsiteY33" fmla="*/ 408220 h 628212"/>
                <a:gd name="connsiteX34" fmla="*/ 406499 w 408983"/>
                <a:gd name="connsiteY34" fmla="*/ 18985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983" h="628212">
                  <a:moveTo>
                    <a:pt x="309037" y="116976"/>
                  </a:moveTo>
                  <a:lnTo>
                    <a:pt x="309037" y="333272"/>
                  </a:lnTo>
                  <a:cubicBezTo>
                    <a:pt x="293883" y="344177"/>
                    <a:pt x="277375" y="353063"/>
                    <a:pt x="259930" y="359704"/>
                  </a:cubicBezTo>
                  <a:cubicBezTo>
                    <a:pt x="241503" y="366919"/>
                    <a:pt x="221908" y="370684"/>
                    <a:pt x="202121" y="370812"/>
                  </a:cubicBezTo>
                  <a:cubicBezTo>
                    <a:pt x="167690" y="370812"/>
                    <a:pt x="144035" y="360628"/>
                    <a:pt x="129778" y="339687"/>
                  </a:cubicBezTo>
                  <a:cubicBezTo>
                    <a:pt x="114665" y="317443"/>
                    <a:pt x="106951" y="283481"/>
                    <a:pt x="106951" y="238793"/>
                  </a:cubicBezTo>
                  <a:cubicBezTo>
                    <a:pt x="106951" y="192086"/>
                    <a:pt x="117261" y="156325"/>
                    <a:pt x="137606" y="132539"/>
                  </a:cubicBezTo>
                  <a:cubicBezTo>
                    <a:pt x="158323" y="108738"/>
                    <a:pt x="188861" y="95843"/>
                    <a:pt x="220354" y="97597"/>
                  </a:cubicBezTo>
                  <a:cubicBezTo>
                    <a:pt x="235805" y="97627"/>
                    <a:pt x="251206" y="99371"/>
                    <a:pt x="266274" y="102794"/>
                  </a:cubicBezTo>
                  <a:cubicBezTo>
                    <a:pt x="280938" y="106238"/>
                    <a:pt x="295263" y="110994"/>
                    <a:pt x="309075" y="117005"/>
                  </a:cubicBezTo>
                  <a:moveTo>
                    <a:pt x="316494" y="18966"/>
                  </a:moveTo>
                  <a:lnTo>
                    <a:pt x="313469" y="31073"/>
                  </a:lnTo>
                  <a:cubicBezTo>
                    <a:pt x="300533" y="24678"/>
                    <a:pt x="287097" y="19352"/>
                    <a:pt x="273293" y="15149"/>
                  </a:cubicBezTo>
                  <a:cubicBezTo>
                    <a:pt x="251971" y="9405"/>
                    <a:pt x="229942" y="6720"/>
                    <a:pt x="207865" y="7172"/>
                  </a:cubicBezTo>
                  <a:cubicBezTo>
                    <a:pt x="181920" y="7396"/>
                    <a:pt x="156287" y="12854"/>
                    <a:pt x="132498" y="23220"/>
                  </a:cubicBezTo>
                  <a:cubicBezTo>
                    <a:pt x="108011" y="33469"/>
                    <a:pt x="86022" y="48884"/>
                    <a:pt x="68031" y="68413"/>
                  </a:cubicBezTo>
                  <a:cubicBezTo>
                    <a:pt x="48731" y="89627"/>
                    <a:pt x="33601" y="114292"/>
                    <a:pt x="23432" y="141115"/>
                  </a:cubicBezTo>
                  <a:cubicBezTo>
                    <a:pt x="11985" y="172886"/>
                    <a:pt x="6475" y="206493"/>
                    <a:pt x="7178" y="240258"/>
                  </a:cubicBezTo>
                  <a:cubicBezTo>
                    <a:pt x="7178" y="309667"/>
                    <a:pt x="23176" y="364521"/>
                    <a:pt x="54734" y="403327"/>
                  </a:cubicBezTo>
                  <a:cubicBezTo>
                    <a:pt x="86437" y="442764"/>
                    <a:pt x="134875" y="464919"/>
                    <a:pt x="185419" y="463103"/>
                  </a:cubicBezTo>
                  <a:cubicBezTo>
                    <a:pt x="212802" y="463930"/>
                    <a:pt x="240070" y="459230"/>
                    <a:pt x="265599" y="449282"/>
                  </a:cubicBezTo>
                  <a:cubicBezTo>
                    <a:pt x="280835" y="442532"/>
                    <a:pt x="295382" y="434321"/>
                    <a:pt x="309036" y="424763"/>
                  </a:cubicBezTo>
                  <a:lnTo>
                    <a:pt x="309037" y="437479"/>
                  </a:lnTo>
                  <a:cubicBezTo>
                    <a:pt x="309203" y="452083"/>
                    <a:pt x="307441" y="466646"/>
                    <a:pt x="303796" y="480787"/>
                  </a:cubicBezTo>
                  <a:cubicBezTo>
                    <a:pt x="297717" y="505031"/>
                    <a:pt x="279529" y="524396"/>
                    <a:pt x="255726" y="531968"/>
                  </a:cubicBezTo>
                  <a:cubicBezTo>
                    <a:pt x="226013" y="542847"/>
                    <a:pt x="174063" y="542657"/>
                    <a:pt x="127257" y="530293"/>
                  </a:cubicBezTo>
                  <a:cubicBezTo>
                    <a:pt x="108987" y="525711"/>
                    <a:pt x="90959" y="520209"/>
                    <a:pt x="73243" y="513807"/>
                  </a:cubicBezTo>
                  <a:lnTo>
                    <a:pt x="51624" y="512912"/>
                  </a:lnTo>
                  <a:lnTo>
                    <a:pt x="51624" y="608895"/>
                  </a:lnTo>
                  <a:lnTo>
                    <a:pt x="61135" y="611570"/>
                  </a:lnTo>
                  <a:cubicBezTo>
                    <a:pt x="82433" y="617524"/>
                    <a:pt x="104082" y="622139"/>
                    <a:pt x="125954" y="625391"/>
                  </a:cubicBezTo>
                  <a:cubicBezTo>
                    <a:pt x="148397" y="628683"/>
                    <a:pt x="171050" y="630325"/>
                    <a:pt x="193732" y="630302"/>
                  </a:cubicBezTo>
                  <a:cubicBezTo>
                    <a:pt x="264923" y="630302"/>
                    <a:pt x="318795" y="611941"/>
                    <a:pt x="353835" y="575743"/>
                  </a:cubicBezTo>
                  <a:cubicBezTo>
                    <a:pt x="388789" y="539716"/>
                    <a:pt x="406499" y="483339"/>
                    <a:pt x="406499" y="408220"/>
                  </a:cubicBezTo>
                  <a:lnTo>
                    <a:pt x="406499" y="18985"/>
                  </a:lnTo>
                  <a:close/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E5E3718D-7B7C-2C4F-8B90-702715ADDD5F}"/>
                </a:ext>
              </a:extLst>
            </p:cNvPr>
            <p:cNvSpPr/>
            <p:nvPr/>
          </p:nvSpPr>
          <p:spPr>
            <a:xfrm>
              <a:off x="2238436" y="3014240"/>
              <a:ext cx="133158" cy="133257"/>
            </a:xfrm>
            <a:custGeom>
              <a:avLst/>
              <a:gdLst>
                <a:gd name="connsiteX0" fmla="*/ 131677 w 133157"/>
                <a:gd name="connsiteY0" fmla="*/ 69450 h 133257"/>
                <a:gd name="connsiteX1" fmla="*/ 69398 w 133157"/>
                <a:gd name="connsiteY1" fmla="*/ 131776 h 133257"/>
                <a:gd name="connsiteX2" fmla="*/ 7118 w 133157"/>
                <a:gd name="connsiteY2" fmla="*/ 69450 h 133257"/>
                <a:gd name="connsiteX3" fmla="*/ 69398 w 133157"/>
                <a:gd name="connsiteY3" fmla="*/ 7123 h 133257"/>
                <a:gd name="connsiteX4" fmla="*/ 131677 w 133157"/>
                <a:gd name="connsiteY4" fmla="*/ 69450 h 13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57" h="133257">
                  <a:moveTo>
                    <a:pt x="131677" y="69450"/>
                  </a:moveTo>
                  <a:cubicBezTo>
                    <a:pt x="131677" y="103872"/>
                    <a:pt x="103794" y="131776"/>
                    <a:pt x="69398" y="131776"/>
                  </a:cubicBezTo>
                  <a:cubicBezTo>
                    <a:pt x="35002" y="131776"/>
                    <a:pt x="7118" y="103872"/>
                    <a:pt x="7118" y="69450"/>
                  </a:cubicBezTo>
                  <a:cubicBezTo>
                    <a:pt x="7118" y="35028"/>
                    <a:pt x="35002" y="7123"/>
                    <a:pt x="69398" y="7123"/>
                  </a:cubicBezTo>
                  <a:cubicBezTo>
                    <a:pt x="103794" y="7123"/>
                    <a:pt x="131677" y="35028"/>
                    <a:pt x="131677" y="69450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0B6FEC81-2A7B-CF4C-BFF5-6DBD7B944191}"/>
                </a:ext>
              </a:extLst>
            </p:cNvPr>
            <p:cNvSpPr/>
            <p:nvPr/>
          </p:nvSpPr>
          <p:spPr>
            <a:xfrm>
              <a:off x="847768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43 w 389961"/>
                <a:gd name="connsiteY1" fmla="*/ 361968 h 475918"/>
                <a:gd name="connsiteX2" fmla="*/ 181535 w 389961"/>
                <a:gd name="connsiteY2" fmla="*/ 375294 h 475918"/>
                <a:gd name="connsiteX3" fmla="*/ 139581 w 389961"/>
                <a:gd name="connsiteY3" fmla="*/ 368917 h 475918"/>
                <a:gd name="connsiteX4" fmla="*/ 118657 w 389961"/>
                <a:gd name="connsiteY4" fmla="*/ 349690 h 475918"/>
                <a:gd name="connsiteX5" fmla="*/ 107538 w 389961"/>
                <a:gd name="connsiteY5" fmla="*/ 315424 h 475918"/>
                <a:gd name="connsiteX6" fmla="*/ 104618 w 389961"/>
                <a:gd name="connsiteY6" fmla="*/ 26185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31 w 389961"/>
                <a:gd name="connsiteY10" fmla="*/ 424342 h 475918"/>
                <a:gd name="connsiteX11" fmla="*/ 16141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72" y="343084"/>
                    <a:pt x="255818" y="353600"/>
                    <a:pt x="236843" y="361968"/>
                  </a:cubicBezTo>
                  <a:cubicBezTo>
                    <a:pt x="219515" y="370159"/>
                    <a:pt x="200689" y="374694"/>
                    <a:pt x="181535" y="375294"/>
                  </a:cubicBezTo>
                  <a:cubicBezTo>
                    <a:pt x="167263" y="376040"/>
                    <a:pt x="152989" y="373870"/>
                    <a:pt x="139581" y="368917"/>
                  </a:cubicBezTo>
                  <a:cubicBezTo>
                    <a:pt x="130824" y="364772"/>
                    <a:pt x="123529" y="358069"/>
                    <a:pt x="118657" y="349690"/>
                  </a:cubicBezTo>
                  <a:cubicBezTo>
                    <a:pt x="112641" y="339152"/>
                    <a:pt x="108856" y="327488"/>
                    <a:pt x="107538" y="315424"/>
                  </a:cubicBezTo>
                  <a:cubicBezTo>
                    <a:pt x="105418" y="297648"/>
                    <a:pt x="104442" y="279755"/>
                    <a:pt x="104618" y="26185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88"/>
                    <a:pt x="20776" y="394768"/>
                    <a:pt x="47731" y="424342"/>
                  </a:cubicBezTo>
                  <a:cubicBezTo>
                    <a:pt x="75000" y="454267"/>
                    <a:pt x="113245" y="469469"/>
                    <a:pt x="161419" y="469469"/>
                  </a:cubicBezTo>
                  <a:cubicBezTo>
                    <a:pt x="188419" y="469748"/>
                    <a:pt x="215157" y="464152"/>
                    <a:pt x="239782" y="453068"/>
                  </a:cubicBezTo>
                  <a:cubicBezTo>
                    <a:pt x="257485" y="444743"/>
                    <a:pt x="274409" y="434852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2E60E947-A8E3-4948-96D8-51E0EAC53DD2}"/>
                </a:ext>
              </a:extLst>
            </p:cNvPr>
            <p:cNvSpPr/>
            <p:nvPr/>
          </p:nvSpPr>
          <p:spPr>
            <a:xfrm>
              <a:off x="1342856" y="4094033"/>
              <a:ext cx="304360" cy="456882"/>
            </a:xfrm>
            <a:custGeom>
              <a:avLst/>
              <a:gdLst>
                <a:gd name="connsiteX0" fmla="*/ 286873 w 304360"/>
                <a:gd name="connsiteY0" fmla="*/ 11862 h 456881"/>
                <a:gd name="connsiteX1" fmla="*/ 261192 w 304360"/>
                <a:gd name="connsiteY1" fmla="*/ 8188 h 456881"/>
                <a:gd name="connsiteX2" fmla="*/ 232763 w 304360"/>
                <a:gd name="connsiteY2" fmla="*/ 7160 h 456881"/>
                <a:gd name="connsiteX3" fmla="*/ 161257 w 304360"/>
                <a:gd name="connsiteY3" fmla="*/ 22494 h 456881"/>
                <a:gd name="connsiteX4" fmla="*/ 104589 w 304360"/>
                <a:gd name="connsiteY4" fmla="*/ 56418 h 456881"/>
                <a:gd name="connsiteX5" fmla="*/ 104589 w 304360"/>
                <a:gd name="connsiteY5" fmla="*/ 7160 h 456881"/>
                <a:gd name="connsiteX6" fmla="*/ 7118 w 304360"/>
                <a:gd name="connsiteY6" fmla="*/ 7160 h 456881"/>
                <a:gd name="connsiteX7" fmla="*/ 7118 w 304360"/>
                <a:gd name="connsiteY7" fmla="*/ 457722 h 456881"/>
                <a:gd name="connsiteX8" fmla="*/ 104627 w 304360"/>
                <a:gd name="connsiteY8" fmla="*/ 457722 h 456881"/>
                <a:gd name="connsiteX9" fmla="*/ 104627 w 304360"/>
                <a:gd name="connsiteY9" fmla="*/ 149659 h 456881"/>
                <a:gd name="connsiteX10" fmla="*/ 156397 w 304360"/>
                <a:gd name="connsiteY10" fmla="*/ 117373 h 456881"/>
                <a:gd name="connsiteX11" fmla="*/ 214577 w 304360"/>
                <a:gd name="connsiteY11" fmla="*/ 104047 h 456881"/>
                <a:gd name="connsiteX12" fmla="*/ 248580 w 304360"/>
                <a:gd name="connsiteY12" fmla="*/ 105665 h 456881"/>
                <a:gd name="connsiteX13" fmla="*/ 278008 w 304360"/>
                <a:gd name="connsiteY13" fmla="*/ 110900 h 456881"/>
                <a:gd name="connsiteX14" fmla="*/ 297877 w 304360"/>
                <a:gd name="connsiteY14" fmla="*/ 111262 h 456881"/>
                <a:gd name="connsiteX15" fmla="*/ 297877 w 304360"/>
                <a:gd name="connsiteY15" fmla="*/ 13642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4360" h="456881">
                  <a:moveTo>
                    <a:pt x="286873" y="11862"/>
                  </a:moveTo>
                  <a:cubicBezTo>
                    <a:pt x="275459" y="10063"/>
                    <a:pt x="266965" y="8864"/>
                    <a:pt x="261192" y="8188"/>
                  </a:cubicBezTo>
                  <a:cubicBezTo>
                    <a:pt x="251740" y="7347"/>
                    <a:pt x="242251" y="7004"/>
                    <a:pt x="232763" y="7160"/>
                  </a:cubicBezTo>
                  <a:cubicBezTo>
                    <a:pt x="208122" y="7245"/>
                    <a:pt x="183770" y="12467"/>
                    <a:pt x="161257" y="22494"/>
                  </a:cubicBezTo>
                  <a:cubicBezTo>
                    <a:pt x="141226" y="31771"/>
                    <a:pt x="122231" y="43142"/>
                    <a:pt x="104589" y="56418"/>
                  </a:cubicBezTo>
                  <a:lnTo>
                    <a:pt x="104589" y="7160"/>
                  </a:lnTo>
                  <a:lnTo>
                    <a:pt x="7118" y="7160"/>
                  </a:lnTo>
                  <a:lnTo>
                    <a:pt x="7118" y="457722"/>
                  </a:lnTo>
                  <a:lnTo>
                    <a:pt x="104627" y="457722"/>
                  </a:lnTo>
                  <a:lnTo>
                    <a:pt x="104627" y="149659"/>
                  </a:lnTo>
                  <a:cubicBezTo>
                    <a:pt x="120645" y="137025"/>
                    <a:pt x="138007" y="126198"/>
                    <a:pt x="156397" y="117373"/>
                  </a:cubicBezTo>
                  <a:cubicBezTo>
                    <a:pt x="174550" y="108632"/>
                    <a:pt x="194432" y="104077"/>
                    <a:pt x="214577" y="104047"/>
                  </a:cubicBezTo>
                  <a:cubicBezTo>
                    <a:pt x="225933" y="103954"/>
                    <a:pt x="237285" y="104494"/>
                    <a:pt x="248580" y="105665"/>
                  </a:cubicBezTo>
                  <a:cubicBezTo>
                    <a:pt x="258483" y="106834"/>
                    <a:pt x="268309" y="108582"/>
                    <a:pt x="278008" y="110900"/>
                  </a:cubicBezTo>
                  <a:lnTo>
                    <a:pt x="297877" y="111262"/>
                  </a:lnTo>
                  <a:lnTo>
                    <a:pt x="297877" y="13642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124A020A-3C45-4E40-953E-BD74C4C8D2B5}"/>
                </a:ext>
              </a:extLst>
            </p:cNvPr>
            <p:cNvSpPr/>
            <p:nvPr/>
          </p:nvSpPr>
          <p:spPr>
            <a:xfrm>
              <a:off x="2391873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43 w 389961"/>
                <a:gd name="connsiteY1" fmla="*/ 361968 h 475918"/>
                <a:gd name="connsiteX2" fmla="*/ 181545 w 389961"/>
                <a:gd name="connsiteY2" fmla="*/ 375294 h 475918"/>
                <a:gd name="connsiteX3" fmla="*/ 139591 w 389961"/>
                <a:gd name="connsiteY3" fmla="*/ 368917 h 475918"/>
                <a:gd name="connsiteX4" fmla="*/ 118666 w 389961"/>
                <a:gd name="connsiteY4" fmla="*/ 349690 h 475918"/>
                <a:gd name="connsiteX5" fmla="*/ 107537 w 389961"/>
                <a:gd name="connsiteY5" fmla="*/ 315424 h 475918"/>
                <a:gd name="connsiteX6" fmla="*/ 104617 w 389961"/>
                <a:gd name="connsiteY6" fmla="*/ 26185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31 w 389961"/>
                <a:gd name="connsiteY10" fmla="*/ 424342 h 475918"/>
                <a:gd name="connsiteX11" fmla="*/ 16142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73" y="343085"/>
                    <a:pt x="255819" y="353602"/>
                    <a:pt x="236843" y="361968"/>
                  </a:cubicBezTo>
                  <a:cubicBezTo>
                    <a:pt x="219518" y="370157"/>
                    <a:pt x="200696" y="374693"/>
                    <a:pt x="181545" y="375294"/>
                  </a:cubicBezTo>
                  <a:cubicBezTo>
                    <a:pt x="167272" y="376041"/>
                    <a:pt x="152998" y="373871"/>
                    <a:pt x="139591" y="368917"/>
                  </a:cubicBezTo>
                  <a:cubicBezTo>
                    <a:pt x="130830" y="364778"/>
                    <a:pt x="123533" y="358072"/>
                    <a:pt x="118666" y="349690"/>
                  </a:cubicBezTo>
                  <a:cubicBezTo>
                    <a:pt x="112642" y="339155"/>
                    <a:pt x="108854" y="327490"/>
                    <a:pt x="107537" y="315424"/>
                  </a:cubicBezTo>
                  <a:cubicBezTo>
                    <a:pt x="105417" y="297648"/>
                    <a:pt x="104442" y="279755"/>
                    <a:pt x="104617" y="26185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88"/>
                    <a:pt x="20776" y="394768"/>
                    <a:pt x="47731" y="424342"/>
                  </a:cubicBezTo>
                  <a:cubicBezTo>
                    <a:pt x="75000" y="454267"/>
                    <a:pt x="113244" y="469469"/>
                    <a:pt x="161429" y="469469"/>
                  </a:cubicBezTo>
                  <a:cubicBezTo>
                    <a:pt x="188425" y="469748"/>
                    <a:pt x="215160" y="464152"/>
                    <a:pt x="239782" y="453068"/>
                  </a:cubicBezTo>
                  <a:cubicBezTo>
                    <a:pt x="257485" y="444743"/>
                    <a:pt x="274409" y="434852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9DAD640E-CFCD-D44D-8905-CE49738CB97F}"/>
                </a:ext>
              </a:extLst>
            </p:cNvPr>
            <p:cNvSpPr/>
            <p:nvPr/>
          </p:nvSpPr>
          <p:spPr>
            <a:xfrm>
              <a:off x="2840232" y="3972121"/>
              <a:ext cx="304360" cy="590139"/>
            </a:xfrm>
            <a:custGeom>
              <a:avLst/>
              <a:gdLst>
                <a:gd name="connsiteX0" fmla="*/ 152878 w 304360"/>
                <a:gd name="connsiteY0" fmla="*/ 7123 h 590139"/>
                <a:gd name="connsiteX1" fmla="*/ 55369 w 304360"/>
                <a:gd name="connsiteY1" fmla="*/ 7123 h 590139"/>
                <a:gd name="connsiteX2" fmla="*/ 55369 w 304360"/>
                <a:gd name="connsiteY2" fmla="*/ 129092 h 590139"/>
                <a:gd name="connsiteX3" fmla="*/ 7118 w 304360"/>
                <a:gd name="connsiteY3" fmla="*/ 129092 h 590139"/>
                <a:gd name="connsiteX4" fmla="*/ 7118 w 304360"/>
                <a:gd name="connsiteY4" fmla="*/ 215280 h 590139"/>
                <a:gd name="connsiteX5" fmla="*/ 55350 w 304360"/>
                <a:gd name="connsiteY5" fmla="*/ 215280 h 590139"/>
                <a:gd name="connsiteX6" fmla="*/ 55350 w 304360"/>
                <a:gd name="connsiteY6" fmla="*/ 427893 h 590139"/>
                <a:gd name="connsiteX7" fmla="*/ 92815 w 304360"/>
                <a:gd name="connsiteY7" fmla="*/ 549071 h 590139"/>
                <a:gd name="connsiteX8" fmla="*/ 200919 w 304360"/>
                <a:gd name="connsiteY8" fmla="*/ 588020 h 590139"/>
                <a:gd name="connsiteX9" fmla="*/ 245118 w 304360"/>
                <a:gd name="connsiteY9" fmla="*/ 584442 h 590139"/>
                <a:gd name="connsiteX10" fmla="*/ 290440 w 304360"/>
                <a:gd name="connsiteY10" fmla="*/ 575399 h 590139"/>
                <a:gd name="connsiteX11" fmla="*/ 300169 w 304360"/>
                <a:gd name="connsiteY11" fmla="*/ 572820 h 590139"/>
                <a:gd name="connsiteX12" fmla="*/ 300169 w 304360"/>
                <a:gd name="connsiteY12" fmla="*/ 485479 h 590139"/>
                <a:gd name="connsiteX13" fmla="*/ 283315 w 304360"/>
                <a:gd name="connsiteY13" fmla="*/ 485479 h 590139"/>
                <a:gd name="connsiteX14" fmla="*/ 278388 w 304360"/>
                <a:gd name="connsiteY14" fmla="*/ 486430 h 590139"/>
                <a:gd name="connsiteX15" fmla="*/ 252556 w 304360"/>
                <a:gd name="connsiteY15" fmla="*/ 494464 h 590139"/>
                <a:gd name="connsiteX16" fmla="*/ 219514 w 304360"/>
                <a:gd name="connsiteY16" fmla="*/ 499128 h 590139"/>
                <a:gd name="connsiteX17" fmla="*/ 180518 w 304360"/>
                <a:gd name="connsiteY17" fmla="*/ 493417 h 590139"/>
                <a:gd name="connsiteX18" fmla="*/ 163293 w 304360"/>
                <a:gd name="connsiteY18" fmla="*/ 476627 h 590139"/>
                <a:gd name="connsiteX19" fmla="*/ 154286 w 304360"/>
                <a:gd name="connsiteY19" fmla="*/ 446796 h 590139"/>
                <a:gd name="connsiteX20" fmla="*/ 152811 w 304360"/>
                <a:gd name="connsiteY20" fmla="*/ 395597 h 590139"/>
                <a:gd name="connsiteX21" fmla="*/ 152811 w 304360"/>
                <a:gd name="connsiteY21" fmla="*/ 215280 h 590139"/>
                <a:gd name="connsiteX22" fmla="*/ 300122 w 304360"/>
                <a:gd name="connsiteY22" fmla="*/ 215280 h 590139"/>
                <a:gd name="connsiteX23" fmla="*/ 300122 w 304360"/>
                <a:gd name="connsiteY23" fmla="*/ 129092 h 590139"/>
                <a:gd name="connsiteX24" fmla="*/ 152878 w 304360"/>
                <a:gd name="connsiteY24" fmla="*/ 129092 h 59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4360" h="590139">
                  <a:moveTo>
                    <a:pt x="152878" y="7123"/>
                  </a:moveTo>
                  <a:lnTo>
                    <a:pt x="55369" y="7123"/>
                  </a:lnTo>
                  <a:lnTo>
                    <a:pt x="55369" y="129092"/>
                  </a:lnTo>
                  <a:lnTo>
                    <a:pt x="7118" y="129092"/>
                  </a:lnTo>
                  <a:lnTo>
                    <a:pt x="7118" y="215280"/>
                  </a:lnTo>
                  <a:lnTo>
                    <a:pt x="55350" y="215280"/>
                  </a:lnTo>
                  <a:lnTo>
                    <a:pt x="55350" y="427893"/>
                  </a:lnTo>
                  <a:cubicBezTo>
                    <a:pt x="55350" y="482613"/>
                    <a:pt x="67952" y="523362"/>
                    <a:pt x="92815" y="549071"/>
                  </a:cubicBezTo>
                  <a:cubicBezTo>
                    <a:pt x="117677" y="574780"/>
                    <a:pt x="154162" y="588020"/>
                    <a:pt x="200919" y="588020"/>
                  </a:cubicBezTo>
                  <a:cubicBezTo>
                    <a:pt x="215718" y="587873"/>
                    <a:pt x="230488" y="586677"/>
                    <a:pt x="245118" y="584442"/>
                  </a:cubicBezTo>
                  <a:cubicBezTo>
                    <a:pt x="260388" y="582313"/>
                    <a:pt x="275521" y="579294"/>
                    <a:pt x="290440" y="575399"/>
                  </a:cubicBezTo>
                  <a:lnTo>
                    <a:pt x="300169" y="572820"/>
                  </a:lnTo>
                  <a:lnTo>
                    <a:pt x="300169" y="485479"/>
                  </a:lnTo>
                  <a:lnTo>
                    <a:pt x="283315" y="485479"/>
                  </a:lnTo>
                  <a:lnTo>
                    <a:pt x="278388" y="486430"/>
                  </a:lnTo>
                  <a:cubicBezTo>
                    <a:pt x="269933" y="489584"/>
                    <a:pt x="261308" y="492266"/>
                    <a:pt x="252556" y="494464"/>
                  </a:cubicBezTo>
                  <a:cubicBezTo>
                    <a:pt x="241791" y="497449"/>
                    <a:pt x="230684" y="499017"/>
                    <a:pt x="219514" y="499128"/>
                  </a:cubicBezTo>
                  <a:cubicBezTo>
                    <a:pt x="206257" y="500025"/>
                    <a:pt x="192962" y="498078"/>
                    <a:pt x="180518" y="493417"/>
                  </a:cubicBezTo>
                  <a:cubicBezTo>
                    <a:pt x="173113" y="489831"/>
                    <a:pt x="167070" y="483940"/>
                    <a:pt x="163293" y="476627"/>
                  </a:cubicBezTo>
                  <a:cubicBezTo>
                    <a:pt x="158143" y="467463"/>
                    <a:pt x="155069" y="457280"/>
                    <a:pt x="154286" y="446796"/>
                  </a:cubicBezTo>
                  <a:cubicBezTo>
                    <a:pt x="153335" y="434689"/>
                    <a:pt x="152811" y="417470"/>
                    <a:pt x="152811" y="395597"/>
                  </a:cubicBezTo>
                  <a:lnTo>
                    <a:pt x="152811" y="215280"/>
                  </a:lnTo>
                  <a:lnTo>
                    <a:pt x="300122" y="215280"/>
                  </a:lnTo>
                  <a:lnTo>
                    <a:pt x="300122" y="129092"/>
                  </a:lnTo>
                  <a:lnTo>
                    <a:pt x="152878" y="129092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C9C39F54-74EB-D545-9292-D993F2DDF071}"/>
                </a:ext>
              </a:extLst>
            </p:cNvPr>
            <p:cNvSpPr/>
            <p:nvPr/>
          </p:nvSpPr>
          <p:spPr>
            <a:xfrm>
              <a:off x="3190304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53 w 389961"/>
                <a:gd name="connsiteY1" fmla="*/ 361949 h 475918"/>
                <a:gd name="connsiteX2" fmla="*/ 181554 w 389961"/>
                <a:gd name="connsiteY2" fmla="*/ 375275 h 475918"/>
                <a:gd name="connsiteX3" fmla="*/ 139591 w 389961"/>
                <a:gd name="connsiteY3" fmla="*/ 368898 h 475918"/>
                <a:gd name="connsiteX4" fmla="*/ 118666 w 389961"/>
                <a:gd name="connsiteY4" fmla="*/ 349671 h 475918"/>
                <a:gd name="connsiteX5" fmla="*/ 107538 w 389961"/>
                <a:gd name="connsiteY5" fmla="*/ 315405 h 475918"/>
                <a:gd name="connsiteX6" fmla="*/ 104618 w 389961"/>
                <a:gd name="connsiteY6" fmla="*/ 26183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41 w 389961"/>
                <a:gd name="connsiteY10" fmla="*/ 424342 h 475918"/>
                <a:gd name="connsiteX11" fmla="*/ 16142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84" y="343091"/>
                    <a:pt x="255831" y="353602"/>
                    <a:pt x="236853" y="361949"/>
                  </a:cubicBezTo>
                  <a:cubicBezTo>
                    <a:pt x="219530" y="370143"/>
                    <a:pt x="200706" y="374680"/>
                    <a:pt x="181554" y="375275"/>
                  </a:cubicBezTo>
                  <a:cubicBezTo>
                    <a:pt x="167279" y="376023"/>
                    <a:pt x="153001" y="373853"/>
                    <a:pt x="139591" y="368898"/>
                  </a:cubicBezTo>
                  <a:cubicBezTo>
                    <a:pt x="130836" y="364750"/>
                    <a:pt x="123541" y="358047"/>
                    <a:pt x="118666" y="349671"/>
                  </a:cubicBezTo>
                  <a:cubicBezTo>
                    <a:pt x="112651" y="339132"/>
                    <a:pt x="108863" y="327469"/>
                    <a:pt x="107538" y="315405"/>
                  </a:cubicBezTo>
                  <a:cubicBezTo>
                    <a:pt x="105422" y="297629"/>
                    <a:pt x="104446" y="279736"/>
                    <a:pt x="104618" y="26183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60"/>
                    <a:pt x="20786" y="394768"/>
                    <a:pt x="47741" y="424342"/>
                  </a:cubicBezTo>
                  <a:cubicBezTo>
                    <a:pt x="75009" y="454267"/>
                    <a:pt x="113254" y="469469"/>
                    <a:pt x="161429" y="469469"/>
                  </a:cubicBezTo>
                  <a:cubicBezTo>
                    <a:pt x="188425" y="469749"/>
                    <a:pt x="215161" y="464154"/>
                    <a:pt x="239782" y="453068"/>
                  </a:cubicBezTo>
                  <a:cubicBezTo>
                    <a:pt x="257484" y="444741"/>
                    <a:pt x="274408" y="434850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2C676938-FEAA-A641-BEC8-C59E86137959}"/>
                </a:ext>
              </a:extLst>
            </p:cNvPr>
            <p:cNvSpPr/>
            <p:nvPr/>
          </p:nvSpPr>
          <p:spPr>
            <a:xfrm>
              <a:off x="3685393" y="4094050"/>
              <a:ext cx="304360" cy="456882"/>
            </a:xfrm>
            <a:custGeom>
              <a:avLst/>
              <a:gdLst>
                <a:gd name="connsiteX0" fmla="*/ 261230 w 304360"/>
                <a:gd name="connsiteY0" fmla="*/ 8190 h 456881"/>
                <a:gd name="connsiteX1" fmla="*/ 232801 w 304360"/>
                <a:gd name="connsiteY1" fmla="*/ 7162 h 456881"/>
                <a:gd name="connsiteX2" fmla="*/ 161305 w 304360"/>
                <a:gd name="connsiteY2" fmla="*/ 22496 h 456881"/>
                <a:gd name="connsiteX3" fmla="*/ 104627 w 304360"/>
                <a:gd name="connsiteY3" fmla="*/ 56448 h 456881"/>
                <a:gd name="connsiteX4" fmla="*/ 104627 w 304360"/>
                <a:gd name="connsiteY4" fmla="*/ 7162 h 456881"/>
                <a:gd name="connsiteX5" fmla="*/ 7118 w 304360"/>
                <a:gd name="connsiteY5" fmla="*/ 7162 h 456881"/>
                <a:gd name="connsiteX6" fmla="*/ 7118 w 304360"/>
                <a:gd name="connsiteY6" fmla="*/ 457724 h 456881"/>
                <a:gd name="connsiteX7" fmla="*/ 104627 w 304360"/>
                <a:gd name="connsiteY7" fmla="*/ 457724 h 456881"/>
                <a:gd name="connsiteX8" fmla="*/ 104627 w 304360"/>
                <a:gd name="connsiteY8" fmla="*/ 149642 h 456881"/>
                <a:gd name="connsiteX9" fmla="*/ 156397 w 304360"/>
                <a:gd name="connsiteY9" fmla="*/ 117356 h 456881"/>
                <a:gd name="connsiteX10" fmla="*/ 214577 w 304360"/>
                <a:gd name="connsiteY10" fmla="*/ 104030 h 456881"/>
                <a:gd name="connsiteX11" fmla="*/ 248589 w 304360"/>
                <a:gd name="connsiteY11" fmla="*/ 105648 h 456881"/>
                <a:gd name="connsiteX12" fmla="*/ 278017 w 304360"/>
                <a:gd name="connsiteY12" fmla="*/ 110883 h 456881"/>
                <a:gd name="connsiteX13" fmla="*/ 297886 w 304360"/>
                <a:gd name="connsiteY13" fmla="*/ 111245 h 456881"/>
                <a:gd name="connsiteX14" fmla="*/ 297886 w 304360"/>
                <a:gd name="connsiteY14" fmla="*/ 13625 h 456881"/>
                <a:gd name="connsiteX15" fmla="*/ 286873 w 304360"/>
                <a:gd name="connsiteY15" fmla="*/ 11864 h 456881"/>
                <a:gd name="connsiteX16" fmla="*/ 261192 w 304360"/>
                <a:gd name="connsiteY16" fmla="*/ 8190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360" h="456881">
                  <a:moveTo>
                    <a:pt x="261230" y="8190"/>
                  </a:moveTo>
                  <a:cubicBezTo>
                    <a:pt x="251779" y="7344"/>
                    <a:pt x="242289" y="7001"/>
                    <a:pt x="232801" y="7162"/>
                  </a:cubicBezTo>
                  <a:cubicBezTo>
                    <a:pt x="208163" y="7244"/>
                    <a:pt x="183813" y="12467"/>
                    <a:pt x="161305" y="22496"/>
                  </a:cubicBezTo>
                  <a:cubicBezTo>
                    <a:pt x="141267" y="31777"/>
                    <a:pt x="122268" y="43158"/>
                    <a:pt x="104627" y="56448"/>
                  </a:cubicBezTo>
                  <a:lnTo>
                    <a:pt x="104627" y="7162"/>
                  </a:lnTo>
                  <a:lnTo>
                    <a:pt x="7118" y="7162"/>
                  </a:lnTo>
                  <a:lnTo>
                    <a:pt x="7118" y="457724"/>
                  </a:lnTo>
                  <a:lnTo>
                    <a:pt x="104627" y="457724"/>
                  </a:lnTo>
                  <a:lnTo>
                    <a:pt x="104627" y="149642"/>
                  </a:lnTo>
                  <a:cubicBezTo>
                    <a:pt x="120648" y="137012"/>
                    <a:pt x="138009" y="126185"/>
                    <a:pt x="156397" y="117356"/>
                  </a:cubicBezTo>
                  <a:cubicBezTo>
                    <a:pt x="174550" y="108615"/>
                    <a:pt x="194432" y="104061"/>
                    <a:pt x="214577" y="104030"/>
                  </a:cubicBezTo>
                  <a:cubicBezTo>
                    <a:pt x="225936" y="103937"/>
                    <a:pt x="237291" y="104477"/>
                    <a:pt x="248589" y="105648"/>
                  </a:cubicBezTo>
                  <a:cubicBezTo>
                    <a:pt x="258493" y="106814"/>
                    <a:pt x="268319" y="108562"/>
                    <a:pt x="278017" y="110883"/>
                  </a:cubicBezTo>
                  <a:lnTo>
                    <a:pt x="297886" y="111245"/>
                  </a:lnTo>
                  <a:lnTo>
                    <a:pt x="297886" y="13625"/>
                  </a:lnTo>
                  <a:lnTo>
                    <a:pt x="286873" y="11864"/>
                  </a:lnTo>
                  <a:cubicBezTo>
                    <a:pt x="275497" y="10062"/>
                    <a:pt x="266937" y="8837"/>
                    <a:pt x="261192" y="8190"/>
                  </a:cubicBezTo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7D9017CB-86F5-5347-B666-C256001D9E1F}"/>
                </a:ext>
              </a:extLst>
            </p:cNvPr>
            <p:cNvSpPr/>
            <p:nvPr/>
          </p:nvSpPr>
          <p:spPr>
            <a:xfrm>
              <a:off x="3987243" y="4082324"/>
              <a:ext cx="418495" cy="485437"/>
            </a:xfrm>
            <a:custGeom>
              <a:avLst/>
              <a:gdLst>
                <a:gd name="connsiteX0" fmla="*/ 222539 w 418495"/>
                <a:gd name="connsiteY0" fmla="*/ 92151 h 485436"/>
                <a:gd name="connsiteX1" fmla="*/ 297677 w 418495"/>
                <a:gd name="connsiteY1" fmla="*/ 118631 h 485436"/>
                <a:gd name="connsiteX2" fmla="*/ 322045 w 418495"/>
                <a:gd name="connsiteY2" fmla="*/ 183756 h 485436"/>
                <a:gd name="connsiteX3" fmla="*/ 107709 w 418495"/>
                <a:gd name="connsiteY3" fmla="*/ 183756 h 485436"/>
                <a:gd name="connsiteX4" fmla="*/ 140438 w 418495"/>
                <a:gd name="connsiteY4" fmla="*/ 122173 h 485436"/>
                <a:gd name="connsiteX5" fmla="*/ 222539 w 418495"/>
                <a:gd name="connsiteY5" fmla="*/ 92151 h 485436"/>
                <a:gd name="connsiteX6" fmla="*/ 418223 w 418495"/>
                <a:gd name="connsiteY6" fmla="*/ 212815 h 485436"/>
                <a:gd name="connsiteX7" fmla="*/ 368222 w 418495"/>
                <a:gd name="connsiteY7" fmla="*/ 61473 h 485436"/>
                <a:gd name="connsiteX8" fmla="*/ 226343 w 418495"/>
                <a:gd name="connsiteY8" fmla="*/ 7123 h 485436"/>
                <a:gd name="connsiteX9" fmla="*/ 67372 w 418495"/>
                <a:gd name="connsiteY9" fmla="*/ 72496 h 485436"/>
                <a:gd name="connsiteX10" fmla="*/ 7118 w 418495"/>
                <a:gd name="connsiteY10" fmla="*/ 246682 h 485436"/>
                <a:gd name="connsiteX11" fmla="*/ 70330 w 418495"/>
                <a:gd name="connsiteY11" fmla="*/ 418527 h 485436"/>
                <a:gd name="connsiteX12" fmla="*/ 244186 w 418495"/>
                <a:gd name="connsiteY12" fmla="*/ 479378 h 485436"/>
                <a:gd name="connsiteX13" fmla="*/ 326601 w 418495"/>
                <a:gd name="connsiteY13" fmla="*/ 468660 h 485436"/>
                <a:gd name="connsiteX14" fmla="*/ 401883 w 418495"/>
                <a:gd name="connsiteY14" fmla="*/ 442608 h 485436"/>
                <a:gd name="connsiteX15" fmla="*/ 409872 w 418495"/>
                <a:gd name="connsiteY15" fmla="*/ 439238 h 485436"/>
                <a:gd name="connsiteX16" fmla="*/ 409872 w 418495"/>
                <a:gd name="connsiteY16" fmla="*/ 339581 h 485436"/>
                <a:gd name="connsiteX17" fmla="*/ 387996 w 418495"/>
                <a:gd name="connsiteY17" fmla="*/ 339581 h 485436"/>
                <a:gd name="connsiteX18" fmla="*/ 384268 w 418495"/>
                <a:gd name="connsiteY18" fmla="*/ 342941 h 485436"/>
                <a:gd name="connsiteX19" fmla="*/ 325755 w 418495"/>
                <a:gd name="connsiteY19" fmla="*/ 374514 h 485436"/>
                <a:gd name="connsiteX20" fmla="*/ 187785 w 418495"/>
                <a:gd name="connsiteY20" fmla="*/ 382414 h 485436"/>
                <a:gd name="connsiteX21" fmla="*/ 116564 w 418495"/>
                <a:gd name="connsiteY21" fmla="*/ 314834 h 485436"/>
                <a:gd name="connsiteX22" fmla="*/ 106102 w 418495"/>
                <a:gd name="connsiteY22" fmla="*/ 264615 h 485436"/>
                <a:gd name="connsiteX23" fmla="*/ 418195 w 418495"/>
                <a:gd name="connsiteY23" fmla="*/ 264615 h 4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8495" h="485436">
                  <a:moveTo>
                    <a:pt x="222539" y="92151"/>
                  </a:moveTo>
                  <a:cubicBezTo>
                    <a:pt x="256484" y="92151"/>
                    <a:pt x="281775" y="101051"/>
                    <a:pt x="297677" y="118631"/>
                  </a:cubicBezTo>
                  <a:cubicBezTo>
                    <a:pt x="312877" y="136985"/>
                    <a:pt x="321461" y="159925"/>
                    <a:pt x="322045" y="183756"/>
                  </a:cubicBezTo>
                  <a:lnTo>
                    <a:pt x="107709" y="183756"/>
                  </a:lnTo>
                  <a:cubicBezTo>
                    <a:pt x="112002" y="160338"/>
                    <a:pt x="123435" y="138826"/>
                    <a:pt x="140438" y="122173"/>
                  </a:cubicBezTo>
                  <a:cubicBezTo>
                    <a:pt x="160744" y="101965"/>
                    <a:pt x="187604" y="92151"/>
                    <a:pt x="222539" y="92151"/>
                  </a:cubicBezTo>
                  <a:moveTo>
                    <a:pt x="418223" y="212815"/>
                  </a:moveTo>
                  <a:cubicBezTo>
                    <a:pt x="418223" y="148091"/>
                    <a:pt x="401407" y="97205"/>
                    <a:pt x="368222" y="61473"/>
                  </a:cubicBezTo>
                  <a:cubicBezTo>
                    <a:pt x="334771" y="25418"/>
                    <a:pt x="287034" y="7123"/>
                    <a:pt x="226343" y="7123"/>
                  </a:cubicBezTo>
                  <a:cubicBezTo>
                    <a:pt x="161096" y="7123"/>
                    <a:pt x="107624" y="29120"/>
                    <a:pt x="67372" y="72496"/>
                  </a:cubicBezTo>
                  <a:cubicBezTo>
                    <a:pt x="27425" y="115595"/>
                    <a:pt x="7118" y="174199"/>
                    <a:pt x="7118" y="246682"/>
                  </a:cubicBezTo>
                  <a:cubicBezTo>
                    <a:pt x="7118" y="320211"/>
                    <a:pt x="28385" y="378035"/>
                    <a:pt x="70330" y="418527"/>
                  </a:cubicBezTo>
                  <a:cubicBezTo>
                    <a:pt x="112274" y="459017"/>
                    <a:pt x="170655" y="479378"/>
                    <a:pt x="244186" y="479378"/>
                  </a:cubicBezTo>
                  <a:cubicBezTo>
                    <a:pt x="272011" y="479471"/>
                    <a:pt x="299725" y="475867"/>
                    <a:pt x="326601" y="468660"/>
                  </a:cubicBezTo>
                  <a:cubicBezTo>
                    <a:pt x="352239" y="461640"/>
                    <a:pt x="377388" y="452937"/>
                    <a:pt x="401883" y="442608"/>
                  </a:cubicBezTo>
                  <a:lnTo>
                    <a:pt x="409872" y="439238"/>
                  </a:lnTo>
                  <a:lnTo>
                    <a:pt x="409872" y="339581"/>
                  </a:lnTo>
                  <a:lnTo>
                    <a:pt x="387996" y="339581"/>
                  </a:lnTo>
                  <a:lnTo>
                    <a:pt x="384268" y="342941"/>
                  </a:lnTo>
                  <a:cubicBezTo>
                    <a:pt x="366628" y="356608"/>
                    <a:pt x="346859" y="367275"/>
                    <a:pt x="325755" y="374514"/>
                  </a:cubicBezTo>
                  <a:cubicBezTo>
                    <a:pt x="282017" y="392843"/>
                    <a:pt x="233326" y="395631"/>
                    <a:pt x="187785" y="382414"/>
                  </a:cubicBezTo>
                  <a:cubicBezTo>
                    <a:pt x="154987" y="371937"/>
                    <a:pt x="128762" y="347053"/>
                    <a:pt x="116564" y="314834"/>
                  </a:cubicBezTo>
                  <a:cubicBezTo>
                    <a:pt x="110374" y="298774"/>
                    <a:pt x="106840" y="281813"/>
                    <a:pt x="106102" y="264615"/>
                  </a:cubicBezTo>
                  <a:lnTo>
                    <a:pt x="418195" y="264615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5D302E68-13EA-2147-8C59-0DB4251ED143}"/>
                </a:ext>
              </a:extLst>
            </p:cNvPr>
            <p:cNvSpPr/>
            <p:nvPr/>
          </p:nvSpPr>
          <p:spPr>
            <a:xfrm>
              <a:off x="0" y="-1"/>
              <a:ext cx="4403711" cy="4568818"/>
            </a:xfrm>
            <a:custGeom>
              <a:avLst/>
              <a:gdLst>
                <a:gd name="connsiteX0" fmla="*/ 7118 w 4403711"/>
                <a:gd name="connsiteY0" fmla="*/ 7123 h 4568818"/>
                <a:gd name="connsiteX1" fmla="*/ 4405456 w 4403711"/>
                <a:gd name="connsiteY1" fmla="*/ 7123 h 4568818"/>
                <a:gd name="connsiteX2" fmla="*/ 4405456 w 4403711"/>
                <a:gd name="connsiteY2" fmla="*/ 4563559 h 4568818"/>
                <a:gd name="connsiteX3" fmla="*/ 7118 w 4403711"/>
                <a:gd name="connsiteY3" fmla="*/ 4563559 h 45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711" h="4568818">
                  <a:moveTo>
                    <a:pt x="7118" y="7123"/>
                  </a:moveTo>
                  <a:lnTo>
                    <a:pt x="4405456" y="7123"/>
                  </a:lnTo>
                  <a:lnTo>
                    <a:pt x="4405456" y="4563559"/>
                  </a:lnTo>
                  <a:lnTo>
                    <a:pt x="7118" y="4563559"/>
                  </a:lnTo>
                  <a:close/>
                </a:path>
              </a:pathLst>
            </a:custGeom>
            <a:no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1281EA73-0302-3E40-B374-C56419BDE1EC}"/>
                </a:ext>
              </a:extLst>
            </p:cNvPr>
            <p:cNvSpPr/>
            <p:nvPr/>
          </p:nvSpPr>
          <p:spPr>
            <a:xfrm>
              <a:off x="1953784" y="3952742"/>
              <a:ext cx="399473" cy="599657"/>
            </a:xfrm>
            <a:custGeom>
              <a:avLst/>
              <a:gdLst>
                <a:gd name="connsiteX0" fmla="*/ 108375 w 399472"/>
                <a:gd name="connsiteY0" fmla="*/ 367204 h 599657"/>
                <a:gd name="connsiteX1" fmla="*/ 7118 w 399472"/>
                <a:gd name="connsiteY1" fmla="*/ 367204 h 599657"/>
                <a:gd name="connsiteX2" fmla="*/ 7118 w 399472"/>
                <a:gd name="connsiteY2" fmla="*/ 465785 h 599657"/>
                <a:gd name="connsiteX3" fmla="*/ 108422 w 399472"/>
                <a:gd name="connsiteY3" fmla="*/ 465785 h 599657"/>
                <a:gd name="connsiteX4" fmla="*/ 108375 w 399472"/>
                <a:gd name="connsiteY4" fmla="*/ 599033 h 599657"/>
                <a:gd name="connsiteX5" fmla="*/ 7118 w 399472"/>
                <a:gd name="connsiteY5" fmla="*/ 599033 h 599657"/>
                <a:gd name="connsiteX6" fmla="*/ 7118 w 399472"/>
                <a:gd name="connsiteY6" fmla="*/ 506162 h 599657"/>
                <a:gd name="connsiteX7" fmla="*/ 108422 w 399472"/>
                <a:gd name="connsiteY7" fmla="*/ 506162 h 599657"/>
                <a:gd name="connsiteX8" fmla="*/ 7118 w 399472"/>
                <a:gd name="connsiteY8" fmla="*/ 193303 h 599657"/>
                <a:gd name="connsiteX9" fmla="*/ 108422 w 399472"/>
                <a:gd name="connsiteY9" fmla="*/ 193303 h 599657"/>
                <a:gd name="connsiteX10" fmla="*/ 108422 w 399472"/>
                <a:gd name="connsiteY10" fmla="*/ 140361 h 599657"/>
                <a:gd name="connsiteX11" fmla="*/ 7118 w 399472"/>
                <a:gd name="connsiteY11" fmla="*/ 140361 h 599657"/>
                <a:gd name="connsiteX12" fmla="*/ 354070 w 399472"/>
                <a:gd name="connsiteY12" fmla="*/ 233660 h 599657"/>
                <a:gd name="connsiteX13" fmla="*/ 354070 w 399472"/>
                <a:gd name="connsiteY13" fmla="*/ 326608 h 599657"/>
                <a:gd name="connsiteX14" fmla="*/ 108375 w 399472"/>
                <a:gd name="connsiteY14" fmla="*/ 326608 h 599657"/>
                <a:gd name="connsiteX15" fmla="*/ 108375 w 399472"/>
                <a:gd name="connsiteY15" fmla="*/ 326845 h 599657"/>
                <a:gd name="connsiteX16" fmla="*/ 7118 w 399472"/>
                <a:gd name="connsiteY16" fmla="*/ 326845 h 599657"/>
                <a:gd name="connsiteX17" fmla="*/ 7118 w 399472"/>
                <a:gd name="connsiteY17" fmla="*/ 233660 h 599657"/>
                <a:gd name="connsiteX18" fmla="*/ 394312 w 399472"/>
                <a:gd name="connsiteY18" fmla="*/ 7123 h 599657"/>
                <a:gd name="connsiteX19" fmla="*/ 7118 w 399472"/>
                <a:gd name="connsiteY19" fmla="*/ 7123 h 599657"/>
                <a:gd name="connsiteX20" fmla="*/ 7118 w 399472"/>
                <a:gd name="connsiteY20" fmla="*/ 99994 h 599657"/>
                <a:gd name="connsiteX21" fmla="*/ 394226 w 399472"/>
                <a:gd name="connsiteY21" fmla="*/ 99994 h 59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9472" h="599657">
                  <a:moveTo>
                    <a:pt x="108375" y="367204"/>
                  </a:moveTo>
                  <a:lnTo>
                    <a:pt x="7118" y="367204"/>
                  </a:lnTo>
                  <a:lnTo>
                    <a:pt x="7118" y="465785"/>
                  </a:lnTo>
                  <a:lnTo>
                    <a:pt x="108422" y="465785"/>
                  </a:lnTo>
                  <a:close/>
                  <a:moveTo>
                    <a:pt x="108375" y="599033"/>
                  </a:moveTo>
                  <a:lnTo>
                    <a:pt x="7118" y="599033"/>
                  </a:lnTo>
                  <a:lnTo>
                    <a:pt x="7118" y="506162"/>
                  </a:lnTo>
                  <a:lnTo>
                    <a:pt x="108422" y="506162"/>
                  </a:lnTo>
                  <a:close/>
                  <a:moveTo>
                    <a:pt x="7118" y="193303"/>
                  </a:moveTo>
                  <a:lnTo>
                    <a:pt x="108422" y="193303"/>
                  </a:lnTo>
                  <a:lnTo>
                    <a:pt x="108422" y="140361"/>
                  </a:lnTo>
                  <a:lnTo>
                    <a:pt x="7118" y="140361"/>
                  </a:lnTo>
                  <a:close/>
                  <a:moveTo>
                    <a:pt x="354070" y="233660"/>
                  </a:moveTo>
                  <a:lnTo>
                    <a:pt x="354070" y="326608"/>
                  </a:lnTo>
                  <a:lnTo>
                    <a:pt x="108375" y="326608"/>
                  </a:lnTo>
                  <a:lnTo>
                    <a:pt x="108375" y="326845"/>
                  </a:lnTo>
                  <a:lnTo>
                    <a:pt x="7118" y="326845"/>
                  </a:lnTo>
                  <a:lnTo>
                    <a:pt x="7118" y="233660"/>
                  </a:lnTo>
                  <a:close/>
                  <a:moveTo>
                    <a:pt x="394312" y="7123"/>
                  </a:moveTo>
                  <a:lnTo>
                    <a:pt x="7118" y="7123"/>
                  </a:lnTo>
                  <a:lnTo>
                    <a:pt x="7118" y="99994"/>
                  </a:lnTo>
                  <a:lnTo>
                    <a:pt x="394226" y="99994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0EFAF63C-F909-6C4E-8EAC-C941A5DE5723}"/>
                </a:ext>
              </a:extLst>
            </p:cNvPr>
            <p:cNvSpPr/>
            <p:nvPr/>
          </p:nvSpPr>
          <p:spPr>
            <a:xfrm>
              <a:off x="212188" y="3940959"/>
              <a:ext cx="561164" cy="628213"/>
            </a:xfrm>
            <a:custGeom>
              <a:avLst/>
              <a:gdLst>
                <a:gd name="connsiteX0" fmla="*/ 40187 w 561164"/>
                <a:gd name="connsiteY0" fmla="*/ 152144 h 628212"/>
                <a:gd name="connsiteX1" fmla="*/ 158745 w 561164"/>
                <a:gd name="connsiteY1" fmla="*/ 152144 h 628212"/>
                <a:gd name="connsiteX2" fmla="*/ 157670 w 561164"/>
                <a:gd name="connsiteY2" fmla="*/ 153324 h 628212"/>
                <a:gd name="connsiteX3" fmla="*/ 116772 w 561164"/>
                <a:gd name="connsiteY3" fmla="*/ 250735 h 628212"/>
                <a:gd name="connsiteX4" fmla="*/ 11520 w 561164"/>
                <a:gd name="connsiteY4" fmla="*/ 250736 h 628212"/>
                <a:gd name="connsiteX5" fmla="*/ 26025 w 561164"/>
                <a:gd name="connsiteY5" fmla="*/ 186858 h 628212"/>
                <a:gd name="connsiteX6" fmla="*/ 40187 w 561164"/>
                <a:gd name="connsiteY6" fmla="*/ 152144 h 628212"/>
                <a:gd name="connsiteX7" fmla="*/ 539262 w 561164"/>
                <a:gd name="connsiteY7" fmla="*/ 185877 h 628212"/>
                <a:gd name="connsiteX8" fmla="*/ 483564 w 561164"/>
                <a:gd name="connsiteY8" fmla="*/ 88162 h 628212"/>
                <a:gd name="connsiteX9" fmla="*/ 483564 w 561164"/>
                <a:gd name="connsiteY9" fmla="*/ 88162 h 628212"/>
                <a:gd name="connsiteX10" fmla="*/ 396707 w 561164"/>
                <a:gd name="connsiteY10" fmla="*/ 28110 h 628212"/>
                <a:gd name="connsiteX11" fmla="*/ 282572 w 561164"/>
                <a:gd name="connsiteY11" fmla="*/ 7170 h 628212"/>
                <a:gd name="connsiteX12" fmla="*/ 169721 w 561164"/>
                <a:gd name="connsiteY12" fmla="*/ 27863 h 628212"/>
                <a:gd name="connsiteX13" fmla="*/ 81856 w 561164"/>
                <a:gd name="connsiteY13" fmla="*/ 88305 h 628212"/>
                <a:gd name="connsiteX14" fmla="*/ 63385 w 561164"/>
                <a:gd name="connsiteY14" fmla="*/ 111825 h 628212"/>
                <a:gd name="connsiteX15" fmla="*/ 211856 w 561164"/>
                <a:gd name="connsiteY15" fmla="*/ 111824 h 628212"/>
                <a:gd name="connsiteX16" fmla="*/ 282943 w 561164"/>
                <a:gd name="connsiteY16" fmla="*/ 98308 h 628212"/>
                <a:gd name="connsiteX17" fmla="*/ 407645 w 561164"/>
                <a:gd name="connsiteY17" fmla="*/ 153391 h 628212"/>
                <a:gd name="connsiteX18" fmla="*/ 454012 w 561164"/>
                <a:gd name="connsiteY18" fmla="*/ 315089 h 628212"/>
                <a:gd name="connsiteX19" fmla="*/ 407198 w 561164"/>
                <a:gd name="connsiteY19" fmla="*/ 477073 h 628212"/>
                <a:gd name="connsiteX20" fmla="*/ 282943 w 561164"/>
                <a:gd name="connsiteY20" fmla="*/ 531489 h 628212"/>
                <a:gd name="connsiteX21" fmla="*/ 212560 w 561164"/>
                <a:gd name="connsiteY21" fmla="*/ 517983 h 628212"/>
                <a:gd name="connsiteX22" fmla="*/ 63109 w 561164"/>
                <a:gd name="connsiteY22" fmla="*/ 517983 h 628212"/>
                <a:gd name="connsiteX23" fmla="*/ 169255 w 561164"/>
                <a:gd name="connsiteY23" fmla="*/ 601925 h 628212"/>
                <a:gd name="connsiteX24" fmla="*/ 396260 w 561164"/>
                <a:gd name="connsiteY24" fmla="*/ 602277 h 628212"/>
                <a:gd name="connsiteX25" fmla="*/ 483535 w 561164"/>
                <a:gd name="connsiteY25" fmla="*/ 541265 h 628212"/>
                <a:gd name="connsiteX26" fmla="*/ 538881 w 561164"/>
                <a:gd name="connsiteY26" fmla="*/ 444434 h 628212"/>
                <a:gd name="connsiteX27" fmla="*/ 558360 w 561164"/>
                <a:gd name="connsiteY27" fmla="*/ 315042 h 628212"/>
                <a:gd name="connsiteX28" fmla="*/ 539281 w 561164"/>
                <a:gd name="connsiteY28" fmla="*/ 185877 h 628212"/>
                <a:gd name="connsiteX29" fmla="*/ 112225 w 561164"/>
                <a:gd name="connsiteY29" fmla="*/ 291094 h 628212"/>
                <a:gd name="connsiteX30" fmla="*/ 111550 w 561164"/>
                <a:gd name="connsiteY30" fmla="*/ 315042 h 628212"/>
                <a:gd name="connsiteX31" fmla="*/ 117647 w 561164"/>
                <a:gd name="connsiteY31" fmla="*/ 384278 h 628212"/>
                <a:gd name="connsiteX32" fmla="*/ 12072 w 561164"/>
                <a:gd name="connsiteY32" fmla="*/ 384278 h 628212"/>
                <a:gd name="connsiteX33" fmla="*/ 7136 w 561164"/>
                <a:gd name="connsiteY33" fmla="*/ 315042 h 628212"/>
                <a:gd name="connsiteX34" fmla="*/ 7954 w 561164"/>
                <a:gd name="connsiteY34" fmla="*/ 291094 h 628212"/>
                <a:gd name="connsiteX35" fmla="*/ 26225 w 561164"/>
                <a:gd name="connsiteY35" fmla="*/ 444235 h 628212"/>
                <a:gd name="connsiteX36" fmla="*/ 39854 w 561164"/>
                <a:gd name="connsiteY36" fmla="*/ 477549 h 628212"/>
                <a:gd name="connsiteX37" fmla="*/ 159011 w 561164"/>
                <a:gd name="connsiteY37" fmla="*/ 477549 h 628212"/>
                <a:gd name="connsiteX38" fmla="*/ 158488 w 561164"/>
                <a:gd name="connsiteY38" fmla="*/ 476987 h 628212"/>
                <a:gd name="connsiteX39" fmla="*/ 128680 w 561164"/>
                <a:gd name="connsiteY39" fmla="*/ 424636 h 628212"/>
                <a:gd name="connsiteX40" fmla="*/ 20670 w 561164"/>
                <a:gd name="connsiteY40" fmla="*/ 424636 h 628212"/>
                <a:gd name="connsiteX41" fmla="*/ 26234 w 561164"/>
                <a:gd name="connsiteY41" fmla="*/ 444235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61164" h="628212">
                  <a:moveTo>
                    <a:pt x="40187" y="152144"/>
                  </a:moveTo>
                  <a:lnTo>
                    <a:pt x="158745" y="152144"/>
                  </a:lnTo>
                  <a:cubicBezTo>
                    <a:pt x="158403" y="152563"/>
                    <a:pt x="158013" y="152906"/>
                    <a:pt x="157670" y="153324"/>
                  </a:cubicBezTo>
                  <a:cubicBezTo>
                    <a:pt x="135807" y="181685"/>
                    <a:pt x="121711" y="215259"/>
                    <a:pt x="116772" y="250735"/>
                  </a:cubicBezTo>
                  <a:lnTo>
                    <a:pt x="11520" y="250736"/>
                  </a:lnTo>
                  <a:cubicBezTo>
                    <a:pt x="14403" y="229046"/>
                    <a:pt x="19258" y="207664"/>
                    <a:pt x="26025" y="186858"/>
                  </a:cubicBezTo>
                  <a:cubicBezTo>
                    <a:pt x="30036" y="175009"/>
                    <a:pt x="34765" y="163416"/>
                    <a:pt x="40187" y="152144"/>
                  </a:cubicBezTo>
                  <a:moveTo>
                    <a:pt x="539262" y="185877"/>
                  </a:moveTo>
                  <a:cubicBezTo>
                    <a:pt x="527716" y="149771"/>
                    <a:pt x="508743" y="116485"/>
                    <a:pt x="483564" y="88162"/>
                  </a:cubicBezTo>
                  <a:lnTo>
                    <a:pt x="483564" y="88162"/>
                  </a:lnTo>
                  <a:cubicBezTo>
                    <a:pt x="459406" y="61962"/>
                    <a:pt x="429741" y="41452"/>
                    <a:pt x="396707" y="28110"/>
                  </a:cubicBezTo>
                  <a:cubicBezTo>
                    <a:pt x="360399" y="13720"/>
                    <a:pt x="321620" y="6605"/>
                    <a:pt x="282572" y="7170"/>
                  </a:cubicBezTo>
                  <a:cubicBezTo>
                    <a:pt x="243983" y="6831"/>
                    <a:pt x="205683" y="13854"/>
                    <a:pt x="169721" y="27863"/>
                  </a:cubicBezTo>
                  <a:cubicBezTo>
                    <a:pt x="136135" y="40899"/>
                    <a:pt x="106050" y="61594"/>
                    <a:pt x="81856" y="88305"/>
                  </a:cubicBezTo>
                  <a:cubicBezTo>
                    <a:pt x="75245" y="95776"/>
                    <a:pt x="69077" y="103630"/>
                    <a:pt x="63385" y="111825"/>
                  </a:cubicBezTo>
                  <a:lnTo>
                    <a:pt x="211856" y="111824"/>
                  </a:lnTo>
                  <a:cubicBezTo>
                    <a:pt x="234359" y="102437"/>
                    <a:pt x="258567" y="97834"/>
                    <a:pt x="282943" y="98308"/>
                  </a:cubicBezTo>
                  <a:cubicBezTo>
                    <a:pt x="336273" y="98308"/>
                    <a:pt x="377104" y="116317"/>
                    <a:pt x="407645" y="153391"/>
                  </a:cubicBezTo>
                  <a:cubicBezTo>
                    <a:pt x="438414" y="190713"/>
                    <a:pt x="454012" y="245100"/>
                    <a:pt x="454012" y="315089"/>
                  </a:cubicBezTo>
                  <a:cubicBezTo>
                    <a:pt x="454012" y="385782"/>
                    <a:pt x="438262" y="440294"/>
                    <a:pt x="407198" y="477073"/>
                  </a:cubicBezTo>
                  <a:cubicBezTo>
                    <a:pt x="376220" y="513699"/>
                    <a:pt x="335569" y="531489"/>
                    <a:pt x="282943" y="531489"/>
                  </a:cubicBezTo>
                  <a:cubicBezTo>
                    <a:pt x="258798" y="531943"/>
                    <a:pt x="234825" y="527342"/>
                    <a:pt x="212560" y="517983"/>
                  </a:cubicBezTo>
                  <a:lnTo>
                    <a:pt x="63109" y="517983"/>
                  </a:lnTo>
                  <a:cubicBezTo>
                    <a:pt x="89402" y="555867"/>
                    <a:pt x="126346" y="585084"/>
                    <a:pt x="169255" y="601925"/>
                  </a:cubicBezTo>
                  <a:cubicBezTo>
                    <a:pt x="242407" y="629420"/>
                    <a:pt x="323023" y="629545"/>
                    <a:pt x="396260" y="602277"/>
                  </a:cubicBezTo>
                  <a:cubicBezTo>
                    <a:pt x="429561" y="588755"/>
                    <a:pt x="459390" y="567902"/>
                    <a:pt x="483535" y="541265"/>
                  </a:cubicBezTo>
                  <a:cubicBezTo>
                    <a:pt x="508503" y="513184"/>
                    <a:pt x="527351" y="480207"/>
                    <a:pt x="538881" y="444434"/>
                  </a:cubicBezTo>
                  <a:cubicBezTo>
                    <a:pt x="552385" y="402656"/>
                    <a:pt x="558965" y="358947"/>
                    <a:pt x="558360" y="315042"/>
                  </a:cubicBezTo>
                  <a:cubicBezTo>
                    <a:pt x="558967" y="271241"/>
                    <a:pt x="552525" y="227629"/>
                    <a:pt x="539281" y="185877"/>
                  </a:cubicBezTo>
                  <a:moveTo>
                    <a:pt x="112225" y="291094"/>
                  </a:moveTo>
                  <a:cubicBezTo>
                    <a:pt x="111807" y="298880"/>
                    <a:pt x="111550" y="306827"/>
                    <a:pt x="111550" y="315042"/>
                  </a:cubicBezTo>
                  <a:cubicBezTo>
                    <a:pt x="111409" y="338261"/>
                    <a:pt x="113450" y="361441"/>
                    <a:pt x="117647" y="384278"/>
                  </a:cubicBezTo>
                  <a:lnTo>
                    <a:pt x="12072" y="384278"/>
                  </a:lnTo>
                  <a:cubicBezTo>
                    <a:pt x="8715" y="361354"/>
                    <a:pt x="7065" y="338211"/>
                    <a:pt x="7136" y="315042"/>
                  </a:cubicBezTo>
                  <a:cubicBezTo>
                    <a:pt x="7136" y="306875"/>
                    <a:pt x="7573" y="299013"/>
                    <a:pt x="7954" y="291094"/>
                  </a:cubicBezTo>
                  <a:close/>
                  <a:moveTo>
                    <a:pt x="26225" y="444235"/>
                  </a:moveTo>
                  <a:cubicBezTo>
                    <a:pt x="30117" y="455595"/>
                    <a:pt x="34668" y="466719"/>
                    <a:pt x="39854" y="477549"/>
                  </a:cubicBezTo>
                  <a:lnTo>
                    <a:pt x="159011" y="477549"/>
                  </a:lnTo>
                  <a:cubicBezTo>
                    <a:pt x="158840" y="477349"/>
                    <a:pt x="158659" y="477187"/>
                    <a:pt x="158488" y="476987"/>
                  </a:cubicBezTo>
                  <a:cubicBezTo>
                    <a:pt x="145589" y="461402"/>
                    <a:pt x="135502" y="443687"/>
                    <a:pt x="128680" y="424636"/>
                  </a:cubicBezTo>
                  <a:lnTo>
                    <a:pt x="20670" y="424636"/>
                  </a:lnTo>
                  <a:cubicBezTo>
                    <a:pt x="22430" y="431299"/>
                    <a:pt x="24123" y="437962"/>
                    <a:pt x="26234" y="44423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34" name="Text Placeholder 20">
            <a:extLst>
              <a:ext uri="{FF2B5EF4-FFF2-40B4-BE49-F238E27FC236}">
                <a16:creationId xmlns:a16="http://schemas.microsoft.com/office/drawing/2014/main" xmlns="" id="{506AB66C-A914-EC49-8F94-8AA9A8A973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2400" y="6399928"/>
            <a:ext cx="3308466" cy="297133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169B4D7D-24D5-BB4C-A465-4FCD6F817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2142" y="3271960"/>
            <a:ext cx="1411467" cy="405504"/>
          </a:xfrm>
          <a:prstGeom prst="rect">
            <a:avLst/>
          </a:prstGeom>
        </p:spPr>
      </p:pic>
      <p:sp>
        <p:nvSpPr>
          <p:cNvPr id="37" name="Text Placeholder 36">
            <a:extLst>
              <a:ext uri="{FF2B5EF4-FFF2-40B4-BE49-F238E27FC236}">
                <a16:creationId xmlns:a16="http://schemas.microsoft.com/office/drawing/2014/main" xmlns="" id="{8353809F-2A6C-8D46-90E5-7C9DD0056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5261" y="2063702"/>
            <a:ext cx="3195637" cy="698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SET A BACKGROUND IMAGE, THEN DELETE THIS TEXT BOX.</a:t>
            </a:r>
          </a:p>
        </p:txBody>
      </p:sp>
    </p:spTree>
    <p:extLst>
      <p:ext uri="{BB962C8B-B14F-4D97-AF65-F5344CB8AC3E}">
        <p14:creationId xmlns="" xmlns:p14="http://schemas.microsoft.com/office/powerpoint/2010/main" val="10316136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8" name="Segnaposto contenuto 5"/>
          <p:cNvSpPr>
            <a:spLocks noGrp="1"/>
          </p:cNvSpPr>
          <p:nvPr>
            <p:ph sz="quarter" idx="12"/>
          </p:nvPr>
        </p:nvSpPr>
        <p:spPr>
          <a:xfrm>
            <a:off x="357188" y="1860550"/>
            <a:ext cx="845272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4" name="Segnaposto piè di pagina 1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>
                <a:latin typeface="Apercu" pitchFamily="-32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3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>
                <a:latin typeface="Apercu" pitchFamily="-32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366B6C46-3063-418A-8B60-34713940C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9" name="Segnaposto contenuto 5"/>
          <p:cNvSpPr>
            <a:spLocks noGrp="1"/>
          </p:cNvSpPr>
          <p:nvPr>
            <p:ph sz="quarter" idx="15"/>
          </p:nvPr>
        </p:nvSpPr>
        <p:spPr>
          <a:xfrm>
            <a:off x="357188" y="1860550"/>
            <a:ext cx="410686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11" name="Segnaposto contenuto 5"/>
          <p:cNvSpPr>
            <a:spLocks noGrp="1"/>
          </p:cNvSpPr>
          <p:nvPr>
            <p:ph sz="quarter" idx="16"/>
          </p:nvPr>
        </p:nvSpPr>
        <p:spPr>
          <a:xfrm>
            <a:off x="4697864" y="1860550"/>
            <a:ext cx="410686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5" name="Segnaposto piè di pagina 1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>
                <a:latin typeface="Apercu" pitchFamily="-32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>
                <a:latin typeface="Apercu" pitchFamily="-32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2B98E7C0-A16A-4132-99B4-C98FB2AAE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lo stile del titolo</a:t>
            </a:r>
            <a:endParaRPr lang="en-US" noProof="0"/>
          </a:p>
        </p:txBody>
      </p:sp>
      <p:sp>
        <p:nvSpPr>
          <p:cNvPr id="11" name="Segnaposto testo 5"/>
          <p:cNvSpPr>
            <a:spLocks noGrp="1"/>
          </p:cNvSpPr>
          <p:nvPr>
            <p:ph type="body" sz="quarter" idx="13"/>
          </p:nvPr>
        </p:nvSpPr>
        <p:spPr>
          <a:xfrm>
            <a:off x="356473" y="5589241"/>
            <a:ext cx="8453437" cy="58353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  <a:lvl2pPr marL="400827" indent="0">
              <a:buNone/>
              <a:defRPr sz="800">
                <a:solidFill>
                  <a:srgbClr val="000000"/>
                </a:solidFill>
              </a:defRPr>
            </a:lvl2pPr>
            <a:lvl3pPr marL="801654" indent="0">
              <a:buNone/>
              <a:defRPr sz="800">
                <a:solidFill>
                  <a:srgbClr val="000000"/>
                </a:solidFill>
              </a:defRPr>
            </a:lvl3pPr>
            <a:lvl4pPr marL="1202481" indent="0">
              <a:buNone/>
              <a:defRPr sz="800">
                <a:solidFill>
                  <a:srgbClr val="000000"/>
                </a:solidFill>
              </a:defRPr>
            </a:lvl4pPr>
            <a:lvl5pPr marL="1603309" indent="0"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it-IT" noProof="0" smtClean="0"/>
              <a:t>Fare clic per modificare stili del testo dello schema</a:t>
            </a:r>
          </a:p>
        </p:txBody>
      </p:sp>
      <p:sp>
        <p:nvSpPr>
          <p:cNvPr id="12" name="Segnaposto immagine 8"/>
          <p:cNvSpPr>
            <a:spLocks noGrp="1"/>
          </p:cNvSpPr>
          <p:nvPr>
            <p:ph type="pic" sz="quarter" idx="14"/>
          </p:nvPr>
        </p:nvSpPr>
        <p:spPr>
          <a:xfrm>
            <a:off x="357188" y="1797050"/>
            <a:ext cx="8452722" cy="35909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it-IT" noProof="0" smtClean="0"/>
              <a:t>Fare clic sull'icona per inserire un'immagine</a:t>
            </a:r>
            <a:endParaRPr lang="en-US" noProof="0"/>
          </a:p>
        </p:txBody>
      </p:sp>
      <p:sp>
        <p:nvSpPr>
          <p:cNvPr id="5" name="Segnaposto piè di pagina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>
                <a:latin typeface="Apercu" pitchFamily="-32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>
                <a:latin typeface="Apercu" pitchFamily="-32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3425683-B014-4299-98F6-E7B3ABE7D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8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0"/>
            <a:ext cx="91186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magine 13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08825" y="4746625"/>
            <a:ext cx="181133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15"/>
          <p:cNvSpPr txBox="1"/>
          <p:nvPr userDrawn="1"/>
        </p:nvSpPr>
        <p:spPr>
          <a:xfrm>
            <a:off x="7667625" y="5910263"/>
            <a:ext cx="1139825" cy="276225"/>
          </a:xfrm>
          <a:prstGeom prst="rect">
            <a:avLst/>
          </a:prstGeom>
          <a:noFill/>
        </p:spPr>
        <p:txBody>
          <a:bodyPr lIns="0" tIns="0" rIns="0" bIns="0" anchor="b"/>
          <a:lstStyle/>
          <a:p>
            <a:pPr defTabSz="456805">
              <a:defRPr/>
            </a:pPr>
            <a:r>
              <a:rPr lang="en-US" sz="900" kern="0">
                <a:solidFill>
                  <a:srgbClr val="6D2077"/>
                </a:solidFill>
                <a:ea typeface="ＭＳ Ｐゴシック" pitchFamily="34" charset="-128"/>
                <a:cs typeface="Verdana"/>
              </a:rPr>
              <a:t>www.livanova.com</a:t>
            </a:r>
          </a:p>
        </p:txBody>
      </p:sp>
      <p:pic>
        <p:nvPicPr>
          <p:cNvPr id="5" name="Immagine 9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" y="2066925"/>
            <a:ext cx="2160588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 userDrawn="1"/>
        </p:nvSpPr>
        <p:spPr bwMode="auto">
          <a:xfrm>
            <a:off x="457200" y="1504950"/>
            <a:ext cx="0" cy="3527425"/>
          </a:xfrm>
          <a:prstGeom prst="line">
            <a:avLst/>
          </a:prstGeom>
          <a:noFill/>
          <a:ln w="15875">
            <a:solidFill>
              <a:srgbClr val="00ABAB"/>
            </a:solidFill>
            <a:round/>
            <a:headEnd/>
            <a:tailEnd/>
          </a:ln>
        </p:spPr>
        <p:txBody>
          <a:bodyPr/>
          <a:lstStyle/>
          <a:p>
            <a:pPr defTabSz="456805">
              <a:defRPr/>
            </a:pPr>
            <a:endParaRPr lang="en-US">
              <a:solidFill>
                <a:srgbClr val="6D2077"/>
              </a:solidFill>
              <a:latin typeface="Arial" pitchFamily="-65" charset="-52"/>
              <a:ea typeface="ＭＳ Ｐゴシック" pitchFamily="34" charset="-128"/>
              <a:cs typeface="ＭＳ Ｐゴシック" pitchFamily="-65" charset="-128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ABAB"/>
              </a:buClr>
              <a:buFont typeface="Wingdings 3" pitchFamily="18" charset="2"/>
              <a:buChar char="u"/>
              <a:defRPr/>
            </a:lvl1pPr>
            <a:lvl2pPr>
              <a:buClr>
                <a:srgbClr val="00ABAB"/>
              </a:buClr>
              <a:defRPr/>
            </a:lvl2pPr>
            <a:lvl3pPr>
              <a:buClr>
                <a:srgbClr val="00ABAB"/>
              </a:buClr>
              <a:defRPr/>
            </a:lvl3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99"/>
            <a:ext cx="9144000" cy="68961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478971" y="1859894"/>
            <a:ext cx="4330940" cy="2088783"/>
          </a:xfrm>
          <a:prstGeom prst="rect">
            <a:avLst/>
          </a:prstGeom>
          <a:solidFill>
            <a:srgbClr val="6D2077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>
              <a:solidFill>
                <a:srgbClr val="6D2077"/>
              </a:solidFill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4651448" y="1859894"/>
            <a:ext cx="4158463" cy="1312866"/>
          </a:xfrm>
        </p:spPr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Presentation Title here</a:t>
            </a:r>
            <a:endParaRPr lang="en-US" noProof="0"/>
          </a:p>
        </p:txBody>
      </p:sp>
      <p:pic>
        <p:nvPicPr>
          <p:cNvPr id="7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251" y="2066773"/>
            <a:ext cx="2160000" cy="627353"/>
          </a:xfrm>
          <a:prstGeom prst="rect">
            <a:avLst/>
          </a:prstGeom>
        </p:spPr>
      </p:pic>
      <p:sp>
        <p:nvSpPr>
          <p:cNvPr id="10" name="CasellaDiTesto 9"/>
          <p:cNvSpPr txBox="1"/>
          <p:nvPr userDrawn="1"/>
        </p:nvSpPr>
        <p:spPr>
          <a:xfrm>
            <a:off x="7740352" y="6453336"/>
            <a:ext cx="59631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r>
              <a:rPr lang="it-IT" sz="900" dirty="0" smtClean="0">
                <a:solidFill>
                  <a:srgbClr val="4F504F"/>
                </a:solidFill>
                <a:latin typeface="Apercu" pitchFamily="-32" charset="0"/>
                <a:ea typeface="ＭＳ Ｐゴシック" pitchFamily="34" charset="-128"/>
              </a:rPr>
              <a:t>IM-01375 A</a:t>
            </a:r>
            <a:endParaRPr lang="it-IT" sz="900" dirty="0">
              <a:solidFill>
                <a:srgbClr val="4F504F"/>
              </a:solidFill>
              <a:latin typeface="Apercu" pitchFamily="-32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7443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  <p:sp>
        <p:nvSpPr>
          <p:cNvPr id="3" name="Segnaposto numero diapositiva 1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54F3F-4FE3-41C6-AF25-67F2C513EB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  <p:sp>
        <p:nvSpPr>
          <p:cNvPr id="8" name="Segnaposto contenuto 5"/>
          <p:cNvSpPr>
            <a:spLocks noGrp="1"/>
          </p:cNvSpPr>
          <p:nvPr>
            <p:ph sz="quarter" idx="12"/>
          </p:nvPr>
        </p:nvSpPr>
        <p:spPr>
          <a:xfrm>
            <a:off x="357188" y="1860550"/>
            <a:ext cx="845272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591B9-E4AA-4361-82FF-B0D1D8093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  <p:sp>
        <p:nvSpPr>
          <p:cNvPr id="9" name="Segnaposto contenuto 5"/>
          <p:cNvSpPr>
            <a:spLocks noGrp="1"/>
          </p:cNvSpPr>
          <p:nvPr>
            <p:ph sz="quarter" idx="15"/>
          </p:nvPr>
        </p:nvSpPr>
        <p:spPr>
          <a:xfrm>
            <a:off x="357188" y="1860550"/>
            <a:ext cx="410686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11" name="Segnaposto contenuto 5"/>
          <p:cNvSpPr>
            <a:spLocks noGrp="1"/>
          </p:cNvSpPr>
          <p:nvPr>
            <p:ph sz="quarter" idx="16"/>
          </p:nvPr>
        </p:nvSpPr>
        <p:spPr>
          <a:xfrm>
            <a:off x="4697864" y="1860550"/>
            <a:ext cx="410686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A805E6-7E78-48E7-8B2B-BCFE6A00D5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DBDE7C09-43EA-9140-B61D-DD419A5D5855}"/>
              </a:ext>
            </a:extLst>
          </p:cNvPr>
          <p:cNvSpPr/>
          <p:nvPr userDrawn="1"/>
        </p:nvSpPr>
        <p:spPr>
          <a:xfrm>
            <a:off x="0" y="6189143"/>
            <a:ext cx="9144000" cy="668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27481" y="6189143"/>
            <a:ext cx="7126633" cy="668856"/>
          </a:xfrm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DFEC1340-A280-3540-8934-919D615B424C}"/>
              </a:ext>
            </a:extLst>
          </p:cNvPr>
          <p:cNvGrpSpPr/>
          <p:nvPr userDrawn="1"/>
        </p:nvGrpSpPr>
        <p:grpSpPr>
          <a:xfrm>
            <a:off x="199578" y="652508"/>
            <a:ext cx="8654536" cy="5013026"/>
            <a:chOff x="4407399" y="497437"/>
            <a:chExt cx="2328500" cy="1348753"/>
          </a:xfrm>
          <a:solidFill>
            <a:schemeClr val="bg1"/>
          </a:solidFill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xmlns="" id="{E8A2357B-1FEF-FB48-BFAC-AAB935E257E1}"/>
                </a:ext>
              </a:extLst>
            </p:cNvPr>
            <p:cNvSpPr/>
            <p:nvPr/>
          </p:nvSpPr>
          <p:spPr>
            <a:xfrm>
              <a:off x="5634968" y="497437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xmlns="" id="{1ED80BD9-5B3C-3B4D-A0B0-C00030E86FF4}"/>
                </a:ext>
              </a:extLst>
            </p:cNvPr>
            <p:cNvSpPr/>
            <p:nvPr/>
          </p:nvSpPr>
          <p:spPr>
            <a:xfrm>
              <a:off x="4407399" y="1222365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43" name="Freeform 42">
            <a:extLst>
              <a:ext uri="{FF2B5EF4-FFF2-40B4-BE49-F238E27FC236}">
                <a16:creationId xmlns:a16="http://schemas.microsoft.com/office/drawing/2014/main" xmlns="" id="{61733CC5-3F65-3D4E-AB07-1097B95CD2D4}"/>
              </a:ext>
            </a:extLst>
          </p:cNvPr>
          <p:cNvSpPr/>
          <p:nvPr/>
        </p:nvSpPr>
        <p:spPr>
          <a:xfrm>
            <a:off x="4407399" y="497436"/>
            <a:ext cx="2327540" cy="2414806"/>
          </a:xfrm>
          <a:custGeom>
            <a:avLst/>
            <a:gdLst>
              <a:gd name="connsiteX0" fmla="*/ 7118 w 4403711"/>
              <a:gd name="connsiteY0" fmla="*/ 7123 h 4568818"/>
              <a:gd name="connsiteX1" fmla="*/ 4405456 w 4403711"/>
              <a:gd name="connsiteY1" fmla="*/ 7123 h 4568818"/>
              <a:gd name="connsiteX2" fmla="*/ 4405456 w 4403711"/>
              <a:gd name="connsiteY2" fmla="*/ 4563559 h 4568818"/>
              <a:gd name="connsiteX3" fmla="*/ 7118 w 4403711"/>
              <a:gd name="connsiteY3" fmla="*/ 4563559 h 456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711" h="4568818">
                <a:moveTo>
                  <a:pt x="7118" y="7123"/>
                </a:moveTo>
                <a:lnTo>
                  <a:pt x="4405456" y="7123"/>
                </a:lnTo>
                <a:lnTo>
                  <a:pt x="4405456" y="4563559"/>
                </a:lnTo>
                <a:lnTo>
                  <a:pt x="7118" y="4563559"/>
                </a:lnTo>
                <a:close/>
              </a:path>
            </a:pathLst>
          </a:custGeom>
          <a:noFill/>
          <a:ln w="950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:a16="http://schemas.microsoft.com/office/drawing/2014/main" xmlns="" id="{E1BA1230-2E1E-AA49-BA87-0AC1C5C51A00}"/>
              </a:ext>
            </a:extLst>
          </p:cNvPr>
          <p:cNvSpPr/>
          <p:nvPr/>
        </p:nvSpPr>
        <p:spPr>
          <a:xfrm>
            <a:off x="4407399" y="497436"/>
            <a:ext cx="2327540" cy="2414806"/>
          </a:xfrm>
          <a:custGeom>
            <a:avLst/>
            <a:gdLst>
              <a:gd name="connsiteX0" fmla="*/ 7118 w 4403711"/>
              <a:gd name="connsiteY0" fmla="*/ 7123 h 4568818"/>
              <a:gd name="connsiteX1" fmla="*/ 4405456 w 4403711"/>
              <a:gd name="connsiteY1" fmla="*/ 7123 h 4568818"/>
              <a:gd name="connsiteX2" fmla="*/ 4405456 w 4403711"/>
              <a:gd name="connsiteY2" fmla="*/ 4563559 h 4568818"/>
              <a:gd name="connsiteX3" fmla="*/ 7118 w 4403711"/>
              <a:gd name="connsiteY3" fmla="*/ 4563559 h 456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711" h="4568818">
                <a:moveTo>
                  <a:pt x="7118" y="7123"/>
                </a:moveTo>
                <a:lnTo>
                  <a:pt x="4405456" y="7123"/>
                </a:lnTo>
                <a:lnTo>
                  <a:pt x="4405456" y="4563559"/>
                </a:lnTo>
                <a:lnTo>
                  <a:pt x="7118" y="4563559"/>
                </a:lnTo>
                <a:close/>
              </a:path>
            </a:pathLst>
          </a:custGeom>
          <a:noFill/>
          <a:ln w="950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58" name="Graphic 17">
            <a:extLst>
              <a:ext uri="{FF2B5EF4-FFF2-40B4-BE49-F238E27FC236}">
                <a16:creationId xmlns:a16="http://schemas.microsoft.com/office/drawing/2014/main" xmlns="" id="{CA13EC35-412B-0040-A2E2-63B01FD1285A}"/>
              </a:ext>
            </a:extLst>
          </p:cNvPr>
          <p:cNvSpPr/>
          <p:nvPr userDrawn="1"/>
        </p:nvSpPr>
        <p:spPr>
          <a:xfrm>
            <a:off x="356495" y="6435922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accent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grpSp>
        <p:nvGrpSpPr>
          <p:cNvPr id="5" name="Group 32">
            <a:extLst>
              <a:ext uri="{FF2B5EF4-FFF2-40B4-BE49-F238E27FC236}">
                <a16:creationId xmlns:a16="http://schemas.microsoft.com/office/drawing/2014/main" xmlns="" id="{E9C76118-1332-2B4D-8AA7-D2F62D53B0EE}"/>
              </a:ext>
            </a:extLst>
          </p:cNvPr>
          <p:cNvGrpSpPr/>
          <p:nvPr userDrawn="1"/>
        </p:nvGrpSpPr>
        <p:grpSpPr>
          <a:xfrm>
            <a:off x="6360149" y="926112"/>
            <a:ext cx="1859477" cy="1897480"/>
            <a:chOff x="0" y="-1"/>
            <a:chExt cx="4405738" cy="4570009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xmlns="" id="{81E9C121-9535-FD48-83F0-EBAC504E9576}"/>
                </a:ext>
              </a:extLst>
            </p:cNvPr>
            <p:cNvSpPr/>
            <p:nvPr/>
          </p:nvSpPr>
          <p:spPr>
            <a:xfrm>
              <a:off x="2322564" y="0"/>
              <a:ext cx="2082965" cy="1561013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9302A4D4-7AA3-B04A-A9E1-BA406F80816A}"/>
                </a:ext>
              </a:extLst>
            </p:cNvPr>
            <p:cNvSpPr/>
            <p:nvPr/>
          </p:nvSpPr>
          <p:spPr>
            <a:xfrm>
              <a:off x="0" y="1371567"/>
              <a:ext cx="2330258" cy="1180278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B81BC41C-051E-3D49-8939-FEACC1B0FA7E}"/>
                </a:ext>
              </a:extLst>
            </p:cNvPr>
            <p:cNvSpPr/>
            <p:nvPr/>
          </p:nvSpPr>
          <p:spPr>
            <a:xfrm>
              <a:off x="256824" y="3032127"/>
              <a:ext cx="475563" cy="618694"/>
            </a:xfrm>
            <a:custGeom>
              <a:avLst/>
              <a:gdLst>
                <a:gd name="connsiteX0" fmla="*/ 332460 w 475562"/>
                <a:gd name="connsiteY0" fmla="*/ 276946 h 618694"/>
                <a:gd name="connsiteX1" fmla="*/ 255466 w 475562"/>
                <a:gd name="connsiteY1" fmla="*/ 261146 h 618694"/>
                <a:gd name="connsiteX2" fmla="*/ 187147 w 475562"/>
                <a:gd name="connsiteY2" fmla="*/ 248401 h 618694"/>
                <a:gd name="connsiteX3" fmla="*/ 129709 w 475562"/>
                <a:gd name="connsiteY3" fmla="*/ 221578 h 618694"/>
                <a:gd name="connsiteX4" fmla="*/ 114862 w 475562"/>
                <a:gd name="connsiteY4" fmla="*/ 174871 h 618694"/>
                <a:gd name="connsiteX5" fmla="*/ 145821 w 475562"/>
                <a:gd name="connsiteY5" fmla="*/ 121074 h 618694"/>
                <a:gd name="connsiteX6" fmla="*/ 235445 w 475562"/>
                <a:gd name="connsiteY6" fmla="*/ 98277 h 618694"/>
                <a:gd name="connsiteX7" fmla="*/ 338842 w 475562"/>
                <a:gd name="connsiteY7" fmla="*/ 115619 h 618694"/>
                <a:gd name="connsiteX8" fmla="*/ 419488 w 475562"/>
                <a:gd name="connsiteY8" fmla="*/ 158642 h 618694"/>
                <a:gd name="connsiteX9" fmla="*/ 423150 w 475562"/>
                <a:gd name="connsiteY9" fmla="*/ 161746 h 618694"/>
                <a:gd name="connsiteX10" fmla="*/ 446319 w 475562"/>
                <a:gd name="connsiteY10" fmla="*/ 161746 h 618694"/>
                <a:gd name="connsiteX11" fmla="*/ 446319 w 475562"/>
                <a:gd name="connsiteY11" fmla="*/ 51190 h 618694"/>
                <a:gd name="connsiteX12" fmla="*/ 438482 w 475562"/>
                <a:gd name="connsiteY12" fmla="*/ 47773 h 618694"/>
                <a:gd name="connsiteX13" fmla="*/ 348125 w 475562"/>
                <a:gd name="connsiteY13" fmla="*/ 18884 h 618694"/>
                <a:gd name="connsiteX14" fmla="*/ 235892 w 475562"/>
                <a:gd name="connsiteY14" fmla="*/ 7139 h 618694"/>
                <a:gd name="connsiteX15" fmla="*/ 75761 w 475562"/>
                <a:gd name="connsiteY15" fmla="*/ 55216 h 618694"/>
                <a:gd name="connsiteX16" fmla="*/ 42561 w 475562"/>
                <a:gd name="connsiteY16" fmla="*/ 281832 h 618694"/>
                <a:gd name="connsiteX17" fmla="*/ 50385 w 475562"/>
                <a:gd name="connsiteY17" fmla="*/ 291548 h 618694"/>
                <a:gd name="connsiteX18" fmla="*/ 168705 w 475562"/>
                <a:gd name="connsiteY18" fmla="*/ 349905 h 618694"/>
                <a:gd name="connsiteX19" fmla="*/ 239839 w 475562"/>
                <a:gd name="connsiteY19" fmla="*/ 362602 h 618694"/>
                <a:gd name="connsiteX20" fmla="*/ 300150 w 475562"/>
                <a:gd name="connsiteY20" fmla="*/ 374852 h 618694"/>
                <a:gd name="connsiteX21" fmla="*/ 350360 w 475562"/>
                <a:gd name="connsiteY21" fmla="*/ 399305 h 618694"/>
                <a:gd name="connsiteX22" fmla="*/ 364817 w 475562"/>
                <a:gd name="connsiteY22" fmla="*/ 445393 h 618694"/>
                <a:gd name="connsiteX23" fmla="*/ 331671 w 475562"/>
                <a:gd name="connsiteY23" fmla="*/ 504407 h 618694"/>
                <a:gd name="connsiteX24" fmla="*/ 230186 w 475562"/>
                <a:gd name="connsiteY24" fmla="*/ 528412 h 618694"/>
                <a:gd name="connsiteX25" fmla="*/ 128900 w 475562"/>
                <a:gd name="connsiteY25" fmla="*/ 509747 h 618694"/>
                <a:gd name="connsiteX26" fmla="*/ 33902 w 475562"/>
                <a:gd name="connsiteY26" fmla="*/ 456948 h 618694"/>
                <a:gd name="connsiteX27" fmla="*/ 30278 w 475562"/>
                <a:gd name="connsiteY27" fmla="*/ 453921 h 618694"/>
                <a:gd name="connsiteX28" fmla="*/ 7118 w 475562"/>
                <a:gd name="connsiteY28" fmla="*/ 453921 h 618694"/>
                <a:gd name="connsiteX29" fmla="*/ 7118 w 475562"/>
                <a:gd name="connsiteY29" fmla="*/ 569760 h 618694"/>
                <a:gd name="connsiteX30" fmla="*/ 14879 w 475562"/>
                <a:gd name="connsiteY30" fmla="*/ 573215 h 618694"/>
                <a:gd name="connsiteX31" fmla="*/ 116497 w 475562"/>
                <a:gd name="connsiteY31" fmla="*/ 607815 h 618694"/>
                <a:gd name="connsiteX32" fmla="*/ 229377 w 475562"/>
                <a:gd name="connsiteY32" fmla="*/ 619551 h 618694"/>
                <a:gd name="connsiteX33" fmla="*/ 330948 w 475562"/>
                <a:gd name="connsiteY33" fmla="*/ 605178 h 618694"/>
                <a:gd name="connsiteX34" fmla="*/ 405782 w 475562"/>
                <a:gd name="connsiteY34" fmla="*/ 564953 h 618694"/>
                <a:gd name="connsiteX35" fmla="*/ 452454 w 475562"/>
                <a:gd name="connsiteY35" fmla="*/ 505701 h 618694"/>
                <a:gd name="connsiteX36" fmla="*/ 469099 w 475562"/>
                <a:gd name="connsiteY36" fmla="*/ 434723 h 618694"/>
                <a:gd name="connsiteX37" fmla="*/ 433631 w 475562"/>
                <a:gd name="connsiteY37" fmla="*/ 331134 h 618694"/>
                <a:gd name="connsiteX38" fmla="*/ 332460 w 475562"/>
                <a:gd name="connsiteY38" fmla="*/ 276880 h 61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75562" h="618694">
                  <a:moveTo>
                    <a:pt x="332460" y="276946"/>
                  </a:moveTo>
                  <a:cubicBezTo>
                    <a:pt x="311459" y="271569"/>
                    <a:pt x="285570" y="266257"/>
                    <a:pt x="255466" y="261146"/>
                  </a:cubicBezTo>
                  <a:cubicBezTo>
                    <a:pt x="225782" y="256111"/>
                    <a:pt x="202736" y="251818"/>
                    <a:pt x="187147" y="248401"/>
                  </a:cubicBezTo>
                  <a:cubicBezTo>
                    <a:pt x="159279" y="241919"/>
                    <a:pt x="139952" y="232905"/>
                    <a:pt x="129709" y="221578"/>
                  </a:cubicBezTo>
                  <a:cubicBezTo>
                    <a:pt x="119009" y="208463"/>
                    <a:pt x="113701" y="191763"/>
                    <a:pt x="114862" y="174871"/>
                  </a:cubicBezTo>
                  <a:cubicBezTo>
                    <a:pt x="114957" y="152724"/>
                    <a:pt x="126727" y="132272"/>
                    <a:pt x="145821" y="121074"/>
                  </a:cubicBezTo>
                  <a:cubicBezTo>
                    <a:pt x="167915" y="105949"/>
                    <a:pt x="198066" y="98277"/>
                    <a:pt x="235445" y="98277"/>
                  </a:cubicBezTo>
                  <a:cubicBezTo>
                    <a:pt x="270632" y="98297"/>
                    <a:pt x="305572" y="104158"/>
                    <a:pt x="338842" y="115619"/>
                  </a:cubicBezTo>
                  <a:cubicBezTo>
                    <a:pt x="368138" y="124877"/>
                    <a:pt x="395478" y="139462"/>
                    <a:pt x="419488" y="158642"/>
                  </a:cubicBezTo>
                  <a:lnTo>
                    <a:pt x="423150" y="161746"/>
                  </a:lnTo>
                  <a:lnTo>
                    <a:pt x="446319" y="161746"/>
                  </a:lnTo>
                  <a:lnTo>
                    <a:pt x="446319" y="51190"/>
                  </a:lnTo>
                  <a:lnTo>
                    <a:pt x="438482" y="47773"/>
                  </a:lnTo>
                  <a:cubicBezTo>
                    <a:pt x="409318" y="35374"/>
                    <a:pt x="379070" y="25704"/>
                    <a:pt x="348125" y="18884"/>
                  </a:cubicBezTo>
                  <a:cubicBezTo>
                    <a:pt x="311270" y="10785"/>
                    <a:pt x="273624" y="6845"/>
                    <a:pt x="235892" y="7139"/>
                  </a:cubicBezTo>
                  <a:cubicBezTo>
                    <a:pt x="171777" y="7139"/>
                    <a:pt x="117896" y="23320"/>
                    <a:pt x="75761" y="55216"/>
                  </a:cubicBezTo>
                  <a:cubicBezTo>
                    <a:pt x="4061" y="108620"/>
                    <a:pt x="-10803" y="210079"/>
                    <a:pt x="42561" y="281832"/>
                  </a:cubicBezTo>
                  <a:cubicBezTo>
                    <a:pt x="45043" y="285170"/>
                    <a:pt x="47653" y="288411"/>
                    <a:pt x="50385" y="291548"/>
                  </a:cubicBezTo>
                  <a:cubicBezTo>
                    <a:pt x="76293" y="319151"/>
                    <a:pt x="116079" y="338740"/>
                    <a:pt x="168705" y="349905"/>
                  </a:cubicBezTo>
                  <a:cubicBezTo>
                    <a:pt x="193434" y="354978"/>
                    <a:pt x="217326" y="359252"/>
                    <a:pt x="239839" y="362602"/>
                  </a:cubicBezTo>
                  <a:cubicBezTo>
                    <a:pt x="260158" y="365543"/>
                    <a:pt x="280294" y="369633"/>
                    <a:pt x="300150" y="374852"/>
                  </a:cubicBezTo>
                  <a:cubicBezTo>
                    <a:pt x="318662" y="378689"/>
                    <a:pt x="335921" y="387094"/>
                    <a:pt x="350360" y="399305"/>
                  </a:cubicBezTo>
                  <a:cubicBezTo>
                    <a:pt x="359957" y="408633"/>
                    <a:pt x="364817" y="424129"/>
                    <a:pt x="364817" y="445393"/>
                  </a:cubicBezTo>
                  <a:cubicBezTo>
                    <a:pt x="365096" y="469578"/>
                    <a:pt x="352461" y="492074"/>
                    <a:pt x="331671" y="504407"/>
                  </a:cubicBezTo>
                  <a:cubicBezTo>
                    <a:pt x="308016" y="520341"/>
                    <a:pt x="273880" y="528412"/>
                    <a:pt x="230186" y="528412"/>
                  </a:cubicBezTo>
                  <a:cubicBezTo>
                    <a:pt x="195626" y="527821"/>
                    <a:pt x="161403" y="521514"/>
                    <a:pt x="128900" y="509747"/>
                  </a:cubicBezTo>
                  <a:cubicBezTo>
                    <a:pt x="94290" y="498073"/>
                    <a:pt x="62097" y="480181"/>
                    <a:pt x="33902" y="456948"/>
                  </a:cubicBezTo>
                  <a:lnTo>
                    <a:pt x="30278" y="453921"/>
                  </a:lnTo>
                  <a:lnTo>
                    <a:pt x="7118" y="453921"/>
                  </a:lnTo>
                  <a:lnTo>
                    <a:pt x="7118" y="569760"/>
                  </a:lnTo>
                  <a:lnTo>
                    <a:pt x="14879" y="573215"/>
                  </a:lnTo>
                  <a:cubicBezTo>
                    <a:pt x="47598" y="587900"/>
                    <a:pt x="81619" y="599483"/>
                    <a:pt x="116497" y="607815"/>
                  </a:cubicBezTo>
                  <a:cubicBezTo>
                    <a:pt x="153558" y="615996"/>
                    <a:pt x="191428" y="619933"/>
                    <a:pt x="229377" y="619551"/>
                  </a:cubicBezTo>
                  <a:cubicBezTo>
                    <a:pt x="263786" y="620252"/>
                    <a:pt x="298082" y="615399"/>
                    <a:pt x="330948" y="605178"/>
                  </a:cubicBezTo>
                  <a:cubicBezTo>
                    <a:pt x="358046" y="596242"/>
                    <a:pt x="383373" y="582628"/>
                    <a:pt x="405782" y="564953"/>
                  </a:cubicBezTo>
                  <a:cubicBezTo>
                    <a:pt x="425598" y="548971"/>
                    <a:pt x="441552" y="528717"/>
                    <a:pt x="452454" y="505701"/>
                  </a:cubicBezTo>
                  <a:cubicBezTo>
                    <a:pt x="463241" y="483587"/>
                    <a:pt x="468930" y="459331"/>
                    <a:pt x="469099" y="434723"/>
                  </a:cubicBezTo>
                  <a:cubicBezTo>
                    <a:pt x="469099" y="390939"/>
                    <a:pt x="457162" y="356082"/>
                    <a:pt x="433631" y="331134"/>
                  </a:cubicBezTo>
                  <a:cubicBezTo>
                    <a:pt x="410804" y="306910"/>
                    <a:pt x="376773" y="288663"/>
                    <a:pt x="332460" y="276880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2D3058E8-1DC0-FD4C-BEE2-3170863650D2}"/>
                </a:ext>
              </a:extLst>
            </p:cNvPr>
            <p:cNvSpPr/>
            <p:nvPr/>
          </p:nvSpPr>
          <p:spPr>
            <a:xfrm>
              <a:off x="807678" y="3016952"/>
              <a:ext cx="389961" cy="628213"/>
            </a:xfrm>
            <a:custGeom>
              <a:avLst/>
              <a:gdLst>
                <a:gd name="connsiteX0" fmla="*/ 233962 w 389961"/>
                <a:gd name="connsiteY0" fmla="*/ 162139 h 628212"/>
                <a:gd name="connsiteX1" fmla="*/ 155475 w 389961"/>
                <a:gd name="connsiteY1" fmla="*/ 178844 h 628212"/>
                <a:gd name="connsiteX2" fmla="*/ 104656 w 389961"/>
                <a:gd name="connsiteY2" fmla="*/ 207656 h 628212"/>
                <a:gd name="connsiteX3" fmla="*/ 104656 w 389961"/>
                <a:gd name="connsiteY3" fmla="*/ 7123 h 628212"/>
                <a:gd name="connsiteX4" fmla="*/ 7118 w 389961"/>
                <a:gd name="connsiteY4" fmla="*/ 7123 h 628212"/>
                <a:gd name="connsiteX5" fmla="*/ 7118 w 389961"/>
                <a:gd name="connsiteY5" fmla="*/ 624504 h 628212"/>
                <a:gd name="connsiteX6" fmla="*/ 104627 w 389961"/>
                <a:gd name="connsiteY6" fmla="*/ 624504 h 628212"/>
                <a:gd name="connsiteX7" fmla="*/ 104627 w 389961"/>
                <a:gd name="connsiteY7" fmla="*/ 301079 h 628212"/>
                <a:gd name="connsiteX8" fmla="*/ 158062 w 389961"/>
                <a:gd name="connsiteY8" fmla="*/ 269592 h 628212"/>
                <a:gd name="connsiteX9" fmla="*/ 254886 w 389961"/>
                <a:gd name="connsiteY9" fmla="*/ 263006 h 628212"/>
                <a:gd name="connsiteX10" fmla="*/ 276420 w 389961"/>
                <a:gd name="connsiteY10" fmla="*/ 281776 h 628212"/>
                <a:gd name="connsiteX11" fmla="*/ 287053 w 389961"/>
                <a:gd name="connsiteY11" fmla="*/ 316623 h 628212"/>
                <a:gd name="connsiteX12" fmla="*/ 290344 w 389961"/>
                <a:gd name="connsiteY12" fmla="*/ 369764 h 628212"/>
                <a:gd name="connsiteX13" fmla="*/ 290344 w 389961"/>
                <a:gd name="connsiteY13" fmla="*/ 624504 h 628212"/>
                <a:gd name="connsiteX14" fmla="*/ 387863 w 389961"/>
                <a:gd name="connsiteY14" fmla="*/ 624504 h 628212"/>
                <a:gd name="connsiteX15" fmla="*/ 387863 w 389961"/>
                <a:gd name="connsiteY15" fmla="*/ 335964 h 628212"/>
                <a:gd name="connsiteX16" fmla="*/ 348572 w 389961"/>
                <a:gd name="connsiteY16" fmla="*/ 208066 h 628212"/>
                <a:gd name="connsiteX17" fmla="*/ 233933 w 389961"/>
                <a:gd name="connsiteY17" fmla="*/ 162139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628212">
                  <a:moveTo>
                    <a:pt x="233962" y="162139"/>
                  </a:moveTo>
                  <a:cubicBezTo>
                    <a:pt x="206924" y="162197"/>
                    <a:pt x="180195" y="167886"/>
                    <a:pt x="155475" y="178844"/>
                  </a:cubicBezTo>
                  <a:cubicBezTo>
                    <a:pt x="137608" y="186709"/>
                    <a:pt x="120582" y="196363"/>
                    <a:pt x="104656" y="207656"/>
                  </a:cubicBezTo>
                  <a:lnTo>
                    <a:pt x="104656" y="7123"/>
                  </a:lnTo>
                  <a:lnTo>
                    <a:pt x="7118" y="7123"/>
                  </a:lnTo>
                  <a:lnTo>
                    <a:pt x="7118" y="624504"/>
                  </a:lnTo>
                  <a:lnTo>
                    <a:pt x="104627" y="624504"/>
                  </a:lnTo>
                  <a:lnTo>
                    <a:pt x="104627" y="301079"/>
                  </a:lnTo>
                  <a:cubicBezTo>
                    <a:pt x="121300" y="288759"/>
                    <a:pt x="139208" y="278206"/>
                    <a:pt x="158062" y="269592"/>
                  </a:cubicBezTo>
                  <a:cubicBezTo>
                    <a:pt x="196601" y="252174"/>
                    <a:pt x="234304" y="254030"/>
                    <a:pt x="254886" y="263006"/>
                  </a:cubicBezTo>
                  <a:cubicBezTo>
                    <a:pt x="263910" y="266757"/>
                    <a:pt x="271469" y="273345"/>
                    <a:pt x="276420" y="281776"/>
                  </a:cubicBezTo>
                  <a:cubicBezTo>
                    <a:pt x="282347" y="292525"/>
                    <a:pt x="285969" y="304393"/>
                    <a:pt x="287053" y="316623"/>
                  </a:cubicBezTo>
                  <a:cubicBezTo>
                    <a:pt x="289312" y="334245"/>
                    <a:pt x="290411" y="351997"/>
                    <a:pt x="290344" y="369764"/>
                  </a:cubicBezTo>
                  <a:lnTo>
                    <a:pt x="290344" y="624504"/>
                  </a:lnTo>
                  <a:lnTo>
                    <a:pt x="387863" y="624504"/>
                  </a:lnTo>
                  <a:lnTo>
                    <a:pt x="387863" y="335964"/>
                  </a:lnTo>
                  <a:cubicBezTo>
                    <a:pt x="387863" y="281024"/>
                    <a:pt x="374642" y="238001"/>
                    <a:pt x="348572" y="208066"/>
                  </a:cubicBezTo>
                  <a:cubicBezTo>
                    <a:pt x="322045" y="177607"/>
                    <a:pt x="283487" y="162139"/>
                    <a:pt x="233933" y="162139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99D6AEBD-1479-B443-B192-7AD3B542D1DB}"/>
                </a:ext>
              </a:extLst>
            </p:cNvPr>
            <p:cNvSpPr/>
            <p:nvPr/>
          </p:nvSpPr>
          <p:spPr>
            <a:xfrm>
              <a:off x="1268843" y="3173446"/>
              <a:ext cx="399473" cy="485437"/>
            </a:xfrm>
            <a:custGeom>
              <a:avLst/>
              <a:gdLst>
                <a:gd name="connsiteX0" fmla="*/ 296581 w 399472"/>
                <a:gd name="connsiteY0" fmla="*/ 246175 h 485436"/>
                <a:gd name="connsiteX1" fmla="*/ 296581 w 399472"/>
                <a:gd name="connsiteY1" fmla="*/ 343891 h 485436"/>
                <a:gd name="connsiteX2" fmla="*/ 246381 w 399472"/>
                <a:gd name="connsiteY2" fmla="*/ 373721 h 485436"/>
                <a:gd name="connsiteX3" fmla="*/ 183216 w 399472"/>
                <a:gd name="connsiteY3" fmla="*/ 387114 h 485436"/>
                <a:gd name="connsiteX4" fmla="*/ 124399 w 399472"/>
                <a:gd name="connsiteY4" fmla="*/ 371722 h 485436"/>
                <a:gd name="connsiteX5" fmla="*/ 122088 w 399472"/>
                <a:gd name="connsiteY5" fmla="*/ 285534 h 485436"/>
                <a:gd name="connsiteX6" fmla="*/ 166239 w 399472"/>
                <a:gd name="connsiteY6" fmla="*/ 261566 h 485436"/>
                <a:gd name="connsiteX7" fmla="*/ 233893 w 399472"/>
                <a:gd name="connsiteY7" fmla="*/ 250972 h 485436"/>
                <a:gd name="connsiteX8" fmla="*/ 296581 w 399472"/>
                <a:gd name="connsiteY8" fmla="*/ 246213 h 485436"/>
                <a:gd name="connsiteX9" fmla="*/ 339382 w 399472"/>
                <a:gd name="connsiteY9" fmla="*/ 42406 h 485436"/>
                <a:gd name="connsiteX10" fmla="*/ 276969 w 399472"/>
                <a:gd name="connsiteY10" fmla="*/ 14926 h 485436"/>
                <a:gd name="connsiteX11" fmla="*/ 116048 w 399472"/>
                <a:gd name="connsiteY11" fmla="*/ 14231 h 485436"/>
                <a:gd name="connsiteX12" fmla="*/ 54472 w 399472"/>
                <a:gd name="connsiteY12" fmla="*/ 27052 h 485436"/>
                <a:gd name="connsiteX13" fmla="*/ 44847 w 399472"/>
                <a:gd name="connsiteY13" fmla="*/ 29689 h 485436"/>
                <a:gd name="connsiteX14" fmla="*/ 44847 w 399472"/>
                <a:gd name="connsiteY14" fmla="*/ 125292 h 485436"/>
                <a:gd name="connsiteX15" fmla="*/ 61710 w 399472"/>
                <a:gd name="connsiteY15" fmla="*/ 125292 h 485436"/>
                <a:gd name="connsiteX16" fmla="*/ 66380 w 399472"/>
                <a:gd name="connsiteY16" fmla="*/ 124416 h 485436"/>
                <a:gd name="connsiteX17" fmla="*/ 135813 w 399472"/>
                <a:gd name="connsiteY17" fmla="*/ 103475 h 485436"/>
                <a:gd name="connsiteX18" fmla="*/ 238268 w 399472"/>
                <a:gd name="connsiteY18" fmla="*/ 99268 h 485436"/>
                <a:gd name="connsiteX19" fmla="*/ 270102 w 399472"/>
                <a:gd name="connsiteY19" fmla="*/ 109453 h 485436"/>
                <a:gd name="connsiteX20" fmla="*/ 289533 w 399472"/>
                <a:gd name="connsiteY20" fmla="*/ 129346 h 485436"/>
                <a:gd name="connsiteX21" fmla="*/ 296524 w 399472"/>
                <a:gd name="connsiteY21" fmla="*/ 162061 h 485436"/>
                <a:gd name="connsiteX22" fmla="*/ 191586 w 399472"/>
                <a:gd name="connsiteY22" fmla="*/ 170628 h 485436"/>
                <a:gd name="connsiteX23" fmla="*/ 94752 w 399472"/>
                <a:gd name="connsiteY23" fmla="*/ 194871 h 485436"/>
                <a:gd name="connsiteX24" fmla="*/ 30295 w 399472"/>
                <a:gd name="connsiteY24" fmla="*/ 246270 h 485436"/>
                <a:gd name="connsiteX25" fmla="*/ 7249 w 399472"/>
                <a:gd name="connsiteY25" fmla="*/ 331840 h 485436"/>
                <a:gd name="connsiteX26" fmla="*/ 51172 w 399472"/>
                <a:gd name="connsiteY26" fmla="*/ 438189 h 485436"/>
                <a:gd name="connsiteX27" fmla="*/ 157374 w 399472"/>
                <a:gd name="connsiteY27" fmla="*/ 479822 h 485436"/>
                <a:gd name="connsiteX28" fmla="*/ 214889 w 399472"/>
                <a:gd name="connsiteY28" fmla="*/ 473502 h 485436"/>
                <a:gd name="connsiteX29" fmla="*/ 258032 w 399472"/>
                <a:gd name="connsiteY29" fmla="*/ 458130 h 485436"/>
                <a:gd name="connsiteX30" fmla="*/ 291607 w 399472"/>
                <a:gd name="connsiteY30" fmla="*/ 438398 h 485436"/>
                <a:gd name="connsiteX31" fmla="*/ 296553 w 399472"/>
                <a:gd name="connsiteY31" fmla="*/ 434858 h 485436"/>
                <a:gd name="connsiteX32" fmla="*/ 296553 w 399472"/>
                <a:gd name="connsiteY32" fmla="*/ 468029 h 485436"/>
                <a:gd name="connsiteX33" fmla="*/ 393682 w 399472"/>
                <a:gd name="connsiteY33" fmla="*/ 468029 h 485436"/>
                <a:gd name="connsiteX34" fmla="*/ 393682 w 399472"/>
                <a:gd name="connsiteY34" fmla="*/ 166915 h 485436"/>
                <a:gd name="connsiteX35" fmla="*/ 379995 w 399472"/>
                <a:gd name="connsiteY35" fmla="*/ 92777 h 485436"/>
                <a:gd name="connsiteX36" fmla="*/ 339372 w 399472"/>
                <a:gd name="connsiteY36" fmla="*/ 42386 h 4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9472" h="485436">
                  <a:moveTo>
                    <a:pt x="296581" y="246175"/>
                  </a:moveTo>
                  <a:lnTo>
                    <a:pt x="296581" y="343891"/>
                  </a:lnTo>
                  <a:cubicBezTo>
                    <a:pt x="280864" y="355454"/>
                    <a:pt x="264049" y="365446"/>
                    <a:pt x="246381" y="373721"/>
                  </a:cubicBezTo>
                  <a:cubicBezTo>
                    <a:pt x="226575" y="382805"/>
                    <a:pt x="205002" y="387379"/>
                    <a:pt x="183216" y="387114"/>
                  </a:cubicBezTo>
                  <a:cubicBezTo>
                    <a:pt x="156395" y="387113"/>
                    <a:pt x="136611" y="381945"/>
                    <a:pt x="124399" y="371722"/>
                  </a:cubicBezTo>
                  <a:cubicBezTo>
                    <a:pt x="102189" y="347618"/>
                    <a:pt x="101202" y="310795"/>
                    <a:pt x="122088" y="285534"/>
                  </a:cubicBezTo>
                  <a:cubicBezTo>
                    <a:pt x="134591" y="274004"/>
                    <a:pt x="149764" y="265768"/>
                    <a:pt x="166239" y="261566"/>
                  </a:cubicBezTo>
                  <a:cubicBezTo>
                    <a:pt x="188434" y="256046"/>
                    <a:pt x="211073" y="252501"/>
                    <a:pt x="233893" y="250972"/>
                  </a:cubicBezTo>
                  <a:cubicBezTo>
                    <a:pt x="257214" y="248974"/>
                    <a:pt x="278110" y="247387"/>
                    <a:pt x="296581" y="246213"/>
                  </a:cubicBezTo>
                  <a:moveTo>
                    <a:pt x="339382" y="42406"/>
                  </a:moveTo>
                  <a:cubicBezTo>
                    <a:pt x="320709" y="29010"/>
                    <a:pt x="299454" y="19651"/>
                    <a:pt x="276969" y="14926"/>
                  </a:cubicBezTo>
                  <a:cubicBezTo>
                    <a:pt x="223831" y="4761"/>
                    <a:pt x="169272" y="4526"/>
                    <a:pt x="116048" y="14231"/>
                  </a:cubicBezTo>
                  <a:cubicBezTo>
                    <a:pt x="89502" y="18829"/>
                    <a:pt x="68777" y="23150"/>
                    <a:pt x="54472" y="27052"/>
                  </a:cubicBezTo>
                  <a:lnTo>
                    <a:pt x="44847" y="29689"/>
                  </a:lnTo>
                  <a:lnTo>
                    <a:pt x="44847" y="125292"/>
                  </a:lnTo>
                  <a:lnTo>
                    <a:pt x="61710" y="125292"/>
                  </a:lnTo>
                  <a:lnTo>
                    <a:pt x="66380" y="124416"/>
                  </a:lnTo>
                  <a:cubicBezTo>
                    <a:pt x="88954" y="115666"/>
                    <a:pt x="112167" y="108665"/>
                    <a:pt x="135813" y="103475"/>
                  </a:cubicBezTo>
                  <a:cubicBezTo>
                    <a:pt x="169423" y="95840"/>
                    <a:pt x="204145" y="94414"/>
                    <a:pt x="238268" y="99268"/>
                  </a:cubicBezTo>
                  <a:cubicBezTo>
                    <a:pt x="249425" y="100631"/>
                    <a:pt x="260225" y="104086"/>
                    <a:pt x="270102" y="109453"/>
                  </a:cubicBezTo>
                  <a:cubicBezTo>
                    <a:pt x="278365" y="114064"/>
                    <a:pt x="285115" y="120974"/>
                    <a:pt x="289533" y="129346"/>
                  </a:cubicBezTo>
                  <a:cubicBezTo>
                    <a:pt x="294425" y="139541"/>
                    <a:pt x="296822" y="150756"/>
                    <a:pt x="296524" y="162061"/>
                  </a:cubicBezTo>
                  <a:cubicBezTo>
                    <a:pt x="259582" y="164070"/>
                    <a:pt x="224334" y="166925"/>
                    <a:pt x="191586" y="170628"/>
                  </a:cubicBezTo>
                  <a:cubicBezTo>
                    <a:pt x="158276" y="173801"/>
                    <a:pt x="125632" y="181974"/>
                    <a:pt x="94752" y="194871"/>
                  </a:cubicBezTo>
                  <a:cubicBezTo>
                    <a:pt x="68931" y="205710"/>
                    <a:pt x="46618" y="223502"/>
                    <a:pt x="30295" y="246270"/>
                  </a:cubicBezTo>
                  <a:cubicBezTo>
                    <a:pt x="14022" y="271752"/>
                    <a:pt x="5976" y="301626"/>
                    <a:pt x="7249" y="331840"/>
                  </a:cubicBezTo>
                  <a:cubicBezTo>
                    <a:pt x="6110" y="371928"/>
                    <a:pt x="22084" y="410604"/>
                    <a:pt x="51172" y="438189"/>
                  </a:cubicBezTo>
                  <a:cubicBezTo>
                    <a:pt x="79647" y="465624"/>
                    <a:pt x="117855" y="480602"/>
                    <a:pt x="157374" y="479822"/>
                  </a:cubicBezTo>
                  <a:cubicBezTo>
                    <a:pt x="176733" y="480099"/>
                    <a:pt x="196052" y="477976"/>
                    <a:pt x="214889" y="473502"/>
                  </a:cubicBezTo>
                  <a:cubicBezTo>
                    <a:pt x="229754" y="469857"/>
                    <a:pt x="244210" y="464706"/>
                    <a:pt x="258032" y="458130"/>
                  </a:cubicBezTo>
                  <a:cubicBezTo>
                    <a:pt x="269843" y="452670"/>
                    <a:pt x="281088" y="446061"/>
                    <a:pt x="291607" y="438398"/>
                  </a:cubicBezTo>
                  <a:cubicBezTo>
                    <a:pt x="293309" y="437171"/>
                    <a:pt x="294955" y="435981"/>
                    <a:pt x="296553" y="434858"/>
                  </a:cubicBezTo>
                  <a:lnTo>
                    <a:pt x="296553" y="468029"/>
                  </a:lnTo>
                  <a:lnTo>
                    <a:pt x="393682" y="468029"/>
                  </a:lnTo>
                  <a:lnTo>
                    <a:pt x="393682" y="166915"/>
                  </a:lnTo>
                  <a:cubicBezTo>
                    <a:pt x="394392" y="141513"/>
                    <a:pt x="389728" y="116248"/>
                    <a:pt x="379995" y="92777"/>
                  </a:cubicBezTo>
                  <a:cubicBezTo>
                    <a:pt x="371099" y="72709"/>
                    <a:pt x="357091" y="55332"/>
                    <a:pt x="339372" y="42386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xmlns="" id="{D7131114-9196-C743-BFAD-5483464B62AF}"/>
                </a:ext>
              </a:extLst>
            </p:cNvPr>
            <p:cNvSpPr/>
            <p:nvPr/>
          </p:nvSpPr>
          <p:spPr>
            <a:xfrm>
              <a:off x="1766744" y="3171848"/>
              <a:ext cx="408984" cy="628213"/>
            </a:xfrm>
            <a:custGeom>
              <a:avLst/>
              <a:gdLst>
                <a:gd name="connsiteX0" fmla="*/ 306685 w 408983"/>
                <a:gd name="connsiteY0" fmla="*/ 241110 h 628212"/>
                <a:gd name="connsiteX1" fmla="*/ 276248 w 408983"/>
                <a:gd name="connsiteY1" fmla="*/ 352075 h 628212"/>
                <a:gd name="connsiteX2" fmla="*/ 193282 w 408983"/>
                <a:gd name="connsiteY2" fmla="*/ 387617 h 628212"/>
                <a:gd name="connsiteX3" fmla="*/ 146620 w 408983"/>
                <a:gd name="connsiteY3" fmla="*/ 382991 h 628212"/>
                <a:gd name="connsiteX4" fmla="*/ 104599 w 408983"/>
                <a:gd name="connsiteY4" fmla="*/ 368580 h 628212"/>
                <a:gd name="connsiteX5" fmla="*/ 104599 w 408983"/>
                <a:gd name="connsiteY5" fmla="*/ 143175 h 628212"/>
                <a:gd name="connsiteX6" fmla="*/ 156283 w 408983"/>
                <a:gd name="connsiteY6" fmla="*/ 113668 h 628212"/>
                <a:gd name="connsiteX7" fmla="*/ 213027 w 408983"/>
                <a:gd name="connsiteY7" fmla="*/ 101418 h 628212"/>
                <a:gd name="connsiteX8" fmla="*/ 282773 w 408983"/>
                <a:gd name="connsiteY8" fmla="*/ 133781 h 628212"/>
                <a:gd name="connsiteX9" fmla="*/ 306656 w 408983"/>
                <a:gd name="connsiteY9" fmla="*/ 241091 h 628212"/>
                <a:gd name="connsiteX10" fmla="*/ 231251 w 408983"/>
                <a:gd name="connsiteY10" fmla="*/ 7243 h 628212"/>
                <a:gd name="connsiteX11" fmla="*/ 150091 w 408983"/>
                <a:gd name="connsiteY11" fmla="*/ 24586 h 628212"/>
                <a:gd name="connsiteX12" fmla="*/ 104599 w 408983"/>
                <a:gd name="connsiteY12" fmla="*/ 50228 h 628212"/>
                <a:gd name="connsiteX13" fmla="*/ 104599 w 408983"/>
                <a:gd name="connsiteY13" fmla="*/ 19037 h 628212"/>
                <a:gd name="connsiteX14" fmla="*/ 7118 w 408983"/>
                <a:gd name="connsiteY14" fmla="*/ 19037 h 628212"/>
                <a:gd name="connsiteX15" fmla="*/ 7118 w 408983"/>
                <a:gd name="connsiteY15" fmla="*/ 626147 h 628212"/>
                <a:gd name="connsiteX16" fmla="*/ 104627 w 408983"/>
                <a:gd name="connsiteY16" fmla="*/ 626147 h 628212"/>
                <a:gd name="connsiteX17" fmla="*/ 104627 w 408983"/>
                <a:gd name="connsiteY17" fmla="*/ 456434 h 628212"/>
                <a:gd name="connsiteX18" fmla="*/ 142672 w 408983"/>
                <a:gd name="connsiteY18" fmla="*/ 470303 h 628212"/>
                <a:gd name="connsiteX19" fmla="*/ 205856 w 408983"/>
                <a:gd name="connsiteY19" fmla="*/ 477965 h 628212"/>
                <a:gd name="connsiteX20" fmla="*/ 283201 w 408983"/>
                <a:gd name="connsiteY20" fmla="*/ 461422 h 628212"/>
                <a:gd name="connsiteX21" fmla="*/ 346518 w 408983"/>
                <a:gd name="connsiteY21" fmla="*/ 414782 h 628212"/>
                <a:gd name="connsiteX22" fmla="*/ 390954 w 408983"/>
                <a:gd name="connsiteY22" fmla="*/ 337902 h 628212"/>
                <a:gd name="connsiteX23" fmla="*/ 406486 w 408983"/>
                <a:gd name="connsiteY23" fmla="*/ 239197 h 628212"/>
                <a:gd name="connsiteX24" fmla="*/ 361213 w 408983"/>
                <a:gd name="connsiteY24" fmla="*/ 70512 h 628212"/>
                <a:gd name="connsiteX25" fmla="*/ 231251 w 408983"/>
                <a:gd name="connsiteY25" fmla="*/ 7243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983" h="628212">
                  <a:moveTo>
                    <a:pt x="306685" y="241110"/>
                  </a:moveTo>
                  <a:cubicBezTo>
                    <a:pt x="306685" y="290405"/>
                    <a:pt x="296460" y="327727"/>
                    <a:pt x="276248" y="352075"/>
                  </a:cubicBezTo>
                  <a:cubicBezTo>
                    <a:pt x="256418" y="376004"/>
                    <a:pt x="229282" y="387617"/>
                    <a:pt x="193282" y="387617"/>
                  </a:cubicBezTo>
                  <a:cubicBezTo>
                    <a:pt x="177605" y="387795"/>
                    <a:pt x="161957" y="386244"/>
                    <a:pt x="146620" y="382991"/>
                  </a:cubicBezTo>
                  <a:cubicBezTo>
                    <a:pt x="132214" y="379440"/>
                    <a:pt x="118153" y="374617"/>
                    <a:pt x="104599" y="368580"/>
                  </a:cubicBezTo>
                  <a:lnTo>
                    <a:pt x="104599" y="143175"/>
                  </a:lnTo>
                  <a:cubicBezTo>
                    <a:pt x="120666" y="131430"/>
                    <a:pt x="138003" y="121532"/>
                    <a:pt x="156283" y="113668"/>
                  </a:cubicBezTo>
                  <a:cubicBezTo>
                    <a:pt x="174171" y="105774"/>
                    <a:pt x="193478" y="101607"/>
                    <a:pt x="213027" y="101418"/>
                  </a:cubicBezTo>
                  <a:cubicBezTo>
                    <a:pt x="244937" y="101418"/>
                    <a:pt x="267755" y="111983"/>
                    <a:pt x="282773" y="133781"/>
                  </a:cubicBezTo>
                  <a:cubicBezTo>
                    <a:pt x="298619" y="156768"/>
                    <a:pt x="306656" y="192852"/>
                    <a:pt x="306656" y="241091"/>
                  </a:cubicBezTo>
                  <a:moveTo>
                    <a:pt x="231251" y="7243"/>
                  </a:moveTo>
                  <a:cubicBezTo>
                    <a:pt x="203267" y="7129"/>
                    <a:pt x="175588" y="13044"/>
                    <a:pt x="150091" y="24586"/>
                  </a:cubicBezTo>
                  <a:cubicBezTo>
                    <a:pt x="134206" y="31784"/>
                    <a:pt x="118984" y="40364"/>
                    <a:pt x="104599" y="50228"/>
                  </a:cubicBezTo>
                  <a:lnTo>
                    <a:pt x="104599" y="19037"/>
                  </a:lnTo>
                  <a:lnTo>
                    <a:pt x="7118" y="19037"/>
                  </a:lnTo>
                  <a:lnTo>
                    <a:pt x="7118" y="626147"/>
                  </a:lnTo>
                  <a:lnTo>
                    <a:pt x="104627" y="626147"/>
                  </a:lnTo>
                  <a:lnTo>
                    <a:pt x="104627" y="456434"/>
                  </a:lnTo>
                  <a:cubicBezTo>
                    <a:pt x="116910" y="462088"/>
                    <a:pt x="129634" y="466727"/>
                    <a:pt x="142672" y="470303"/>
                  </a:cubicBezTo>
                  <a:cubicBezTo>
                    <a:pt x="163311" y="475594"/>
                    <a:pt x="184551" y="478169"/>
                    <a:pt x="205856" y="477965"/>
                  </a:cubicBezTo>
                  <a:cubicBezTo>
                    <a:pt x="232522" y="478042"/>
                    <a:pt x="258896" y="472401"/>
                    <a:pt x="283201" y="461422"/>
                  </a:cubicBezTo>
                  <a:cubicBezTo>
                    <a:pt x="307343" y="450494"/>
                    <a:pt x="328916" y="434603"/>
                    <a:pt x="346518" y="414782"/>
                  </a:cubicBezTo>
                  <a:cubicBezTo>
                    <a:pt x="366386" y="392436"/>
                    <a:pt x="381505" y="366279"/>
                    <a:pt x="390954" y="337902"/>
                  </a:cubicBezTo>
                  <a:cubicBezTo>
                    <a:pt x="401593" y="306097"/>
                    <a:pt x="406843" y="272735"/>
                    <a:pt x="406486" y="239197"/>
                  </a:cubicBezTo>
                  <a:cubicBezTo>
                    <a:pt x="406486" y="167999"/>
                    <a:pt x="391268" y="111241"/>
                    <a:pt x="361213" y="70512"/>
                  </a:cubicBezTo>
                  <a:cubicBezTo>
                    <a:pt x="331216" y="28969"/>
                    <a:pt x="282426" y="5217"/>
                    <a:pt x="231251" y="7243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40899EB9-5EE3-8F49-8BA6-E37B99E8BB30}"/>
                </a:ext>
              </a:extLst>
            </p:cNvPr>
            <p:cNvSpPr/>
            <p:nvPr/>
          </p:nvSpPr>
          <p:spPr>
            <a:xfrm>
              <a:off x="0" y="-1"/>
              <a:ext cx="4403711" cy="4568818"/>
            </a:xfrm>
            <a:custGeom>
              <a:avLst/>
              <a:gdLst>
                <a:gd name="connsiteX0" fmla="*/ 7118 w 4403711"/>
                <a:gd name="connsiteY0" fmla="*/ 7123 h 4568818"/>
                <a:gd name="connsiteX1" fmla="*/ 4405456 w 4403711"/>
                <a:gd name="connsiteY1" fmla="*/ 7123 h 4568818"/>
                <a:gd name="connsiteX2" fmla="*/ 4405456 w 4403711"/>
                <a:gd name="connsiteY2" fmla="*/ 4563559 h 4568818"/>
                <a:gd name="connsiteX3" fmla="*/ 7118 w 4403711"/>
                <a:gd name="connsiteY3" fmla="*/ 4563559 h 45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711" h="4568818">
                  <a:moveTo>
                    <a:pt x="7118" y="7123"/>
                  </a:moveTo>
                  <a:lnTo>
                    <a:pt x="4405456" y="7123"/>
                  </a:lnTo>
                  <a:lnTo>
                    <a:pt x="4405456" y="4563559"/>
                  </a:lnTo>
                  <a:lnTo>
                    <a:pt x="7118" y="4563559"/>
                  </a:lnTo>
                  <a:close/>
                </a:path>
              </a:pathLst>
            </a:custGeom>
            <a:no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CD85D09C-69BD-8A48-97B2-203E9B4E8B5D}"/>
                </a:ext>
              </a:extLst>
            </p:cNvPr>
            <p:cNvSpPr/>
            <p:nvPr/>
          </p:nvSpPr>
          <p:spPr>
            <a:xfrm>
              <a:off x="2251970" y="3183770"/>
              <a:ext cx="104624" cy="456882"/>
            </a:xfrm>
            <a:custGeom>
              <a:avLst/>
              <a:gdLst>
                <a:gd name="connsiteX0" fmla="*/ 7118 w 104623"/>
                <a:gd name="connsiteY0" fmla="*/ 7123 h 456881"/>
                <a:gd name="connsiteX1" fmla="*/ 104618 w 104623"/>
                <a:gd name="connsiteY1" fmla="*/ 7123 h 456881"/>
                <a:gd name="connsiteX2" fmla="*/ 104618 w 104623"/>
                <a:gd name="connsiteY2" fmla="*/ 457685 h 456881"/>
                <a:gd name="connsiteX3" fmla="*/ 7118 w 104623"/>
                <a:gd name="connsiteY3" fmla="*/ 457685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23" h="456881">
                  <a:moveTo>
                    <a:pt x="7118" y="7123"/>
                  </a:moveTo>
                  <a:lnTo>
                    <a:pt x="104618" y="7123"/>
                  </a:lnTo>
                  <a:lnTo>
                    <a:pt x="104618" y="457685"/>
                  </a:lnTo>
                  <a:lnTo>
                    <a:pt x="7118" y="457685"/>
                  </a:lnTo>
                  <a:close/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8FA3954A-87E0-0A4F-B9C5-D58B499FAF6A}"/>
                </a:ext>
              </a:extLst>
            </p:cNvPr>
            <p:cNvSpPr/>
            <p:nvPr/>
          </p:nvSpPr>
          <p:spPr>
            <a:xfrm>
              <a:off x="2464538" y="3171968"/>
              <a:ext cx="389961" cy="475919"/>
            </a:xfrm>
            <a:custGeom>
              <a:avLst/>
              <a:gdLst>
                <a:gd name="connsiteX0" fmla="*/ 233971 w 389961"/>
                <a:gd name="connsiteY0" fmla="*/ 7123 h 475918"/>
                <a:gd name="connsiteX1" fmla="*/ 155484 w 389961"/>
                <a:gd name="connsiteY1" fmla="*/ 23828 h 475918"/>
                <a:gd name="connsiteX2" fmla="*/ 104666 w 389961"/>
                <a:gd name="connsiteY2" fmla="*/ 52640 h 475918"/>
                <a:gd name="connsiteX3" fmla="*/ 104666 w 389961"/>
                <a:gd name="connsiteY3" fmla="*/ 18917 h 475918"/>
                <a:gd name="connsiteX4" fmla="*/ 7118 w 389961"/>
                <a:gd name="connsiteY4" fmla="*/ 18917 h 475918"/>
                <a:gd name="connsiteX5" fmla="*/ 7118 w 389961"/>
                <a:gd name="connsiteY5" fmla="*/ 469488 h 475918"/>
                <a:gd name="connsiteX6" fmla="*/ 104628 w 389961"/>
                <a:gd name="connsiteY6" fmla="*/ 469488 h 475918"/>
                <a:gd name="connsiteX7" fmla="*/ 104628 w 389961"/>
                <a:gd name="connsiteY7" fmla="*/ 146063 h 475918"/>
                <a:gd name="connsiteX8" fmla="*/ 158062 w 389961"/>
                <a:gd name="connsiteY8" fmla="*/ 114576 h 475918"/>
                <a:gd name="connsiteX9" fmla="*/ 254905 w 389961"/>
                <a:gd name="connsiteY9" fmla="*/ 107990 h 475918"/>
                <a:gd name="connsiteX10" fmla="*/ 276429 w 389961"/>
                <a:gd name="connsiteY10" fmla="*/ 126760 h 475918"/>
                <a:gd name="connsiteX11" fmla="*/ 287053 w 389961"/>
                <a:gd name="connsiteY11" fmla="*/ 161607 h 475918"/>
                <a:gd name="connsiteX12" fmla="*/ 290354 w 389961"/>
                <a:gd name="connsiteY12" fmla="*/ 214748 h 475918"/>
                <a:gd name="connsiteX13" fmla="*/ 290354 w 389961"/>
                <a:gd name="connsiteY13" fmla="*/ 469488 h 475918"/>
                <a:gd name="connsiteX14" fmla="*/ 387863 w 389961"/>
                <a:gd name="connsiteY14" fmla="*/ 469488 h 475918"/>
                <a:gd name="connsiteX15" fmla="*/ 387863 w 389961"/>
                <a:gd name="connsiteY15" fmla="*/ 180948 h 475918"/>
                <a:gd name="connsiteX16" fmla="*/ 348582 w 389961"/>
                <a:gd name="connsiteY16" fmla="*/ 53050 h 475918"/>
                <a:gd name="connsiteX17" fmla="*/ 233933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33971" y="7123"/>
                  </a:moveTo>
                  <a:cubicBezTo>
                    <a:pt x="206934" y="7181"/>
                    <a:pt x="180205" y="12870"/>
                    <a:pt x="155484" y="23828"/>
                  </a:cubicBezTo>
                  <a:cubicBezTo>
                    <a:pt x="137611" y="31681"/>
                    <a:pt x="120584" y="41335"/>
                    <a:pt x="104666" y="52640"/>
                  </a:cubicBezTo>
                  <a:lnTo>
                    <a:pt x="104666" y="18917"/>
                  </a:lnTo>
                  <a:lnTo>
                    <a:pt x="7118" y="18917"/>
                  </a:lnTo>
                  <a:lnTo>
                    <a:pt x="7118" y="469488"/>
                  </a:lnTo>
                  <a:lnTo>
                    <a:pt x="104628" y="469488"/>
                  </a:lnTo>
                  <a:lnTo>
                    <a:pt x="104628" y="146063"/>
                  </a:lnTo>
                  <a:cubicBezTo>
                    <a:pt x="121298" y="133739"/>
                    <a:pt x="139206" y="123186"/>
                    <a:pt x="158062" y="114576"/>
                  </a:cubicBezTo>
                  <a:cubicBezTo>
                    <a:pt x="196630" y="97158"/>
                    <a:pt x="234313" y="99014"/>
                    <a:pt x="254905" y="107990"/>
                  </a:cubicBezTo>
                  <a:cubicBezTo>
                    <a:pt x="263925" y="111744"/>
                    <a:pt x="271480" y="118332"/>
                    <a:pt x="276429" y="126760"/>
                  </a:cubicBezTo>
                  <a:cubicBezTo>
                    <a:pt x="282349" y="137512"/>
                    <a:pt x="285967" y="149379"/>
                    <a:pt x="287053" y="161607"/>
                  </a:cubicBezTo>
                  <a:cubicBezTo>
                    <a:pt x="289315" y="179229"/>
                    <a:pt x="290417" y="196981"/>
                    <a:pt x="290354" y="214748"/>
                  </a:cubicBezTo>
                  <a:lnTo>
                    <a:pt x="290354" y="469488"/>
                  </a:lnTo>
                  <a:lnTo>
                    <a:pt x="387863" y="469488"/>
                  </a:lnTo>
                  <a:lnTo>
                    <a:pt x="387863" y="180948"/>
                  </a:lnTo>
                  <a:cubicBezTo>
                    <a:pt x="387863" y="126008"/>
                    <a:pt x="374652" y="82985"/>
                    <a:pt x="348582" y="53050"/>
                  </a:cubicBezTo>
                  <a:cubicBezTo>
                    <a:pt x="322055" y="22591"/>
                    <a:pt x="283496" y="7123"/>
                    <a:pt x="233933" y="7123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xmlns="" id="{78BD8D06-4FDC-E84C-AA26-A68B82B40A4B}"/>
                </a:ext>
              </a:extLst>
            </p:cNvPr>
            <p:cNvSpPr/>
            <p:nvPr/>
          </p:nvSpPr>
          <p:spPr>
            <a:xfrm>
              <a:off x="2927324" y="3171900"/>
              <a:ext cx="408984" cy="628213"/>
            </a:xfrm>
            <a:custGeom>
              <a:avLst/>
              <a:gdLst>
                <a:gd name="connsiteX0" fmla="*/ 309037 w 408983"/>
                <a:gd name="connsiteY0" fmla="*/ 116976 h 628212"/>
                <a:gd name="connsiteX1" fmla="*/ 309037 w 408983"/>
                <a:gd name="connsiteY1" fmla="*/ 333272 h 628212"/>
                <a:gd name="connsiteX2" fmla="*/ 259930 w 408983"/>
                <a:gd name="connsiteY2" fmla="*/ 359704 h 628212"/>
                <a:gd name="connsiteX3" fmla="*/ 202121 w 408983"/>
                <a:gd name="connsiteY3" fmla="*/ 370812 h 628212"/>
                <a:gd name="connsiteX4" fmla="*/ 129778 w 408983"/>
                <a:gd name="connsiteY4" fmla="*/ 339687 h 628212"/>
                <a:gd name="connsiteX5" fmla="*/ 106951 w 408983"/>
                <a:gd name="connsiteY5" fmla="*/ 238793 h 628212"/>
                <a:gd name="connsiteX6" fmla="*/ 137606 w 408983"/>
                <a:gd name="connsiteY6" fmla="*/ 132539 h 628212"/>
                <a:gd name="connsiteX7" fmla="*/ 220354 w 408983"/>
                <a:gd name="connsiteY7" fmla="*/ 97597 h 628212"/>
                <a:gd name="connsiteX8" fmla="*/ 266274 w 408983"/>
                <a:gd name="connsiteY8" fmla="*/ 102794 h 628212"/>
                <a:gd name="connsiteX9" fmla="*/ 309075 w 408983"/>
                <a:gd name="connsiteY9" fmla="*/ 117005 h 628212"/>
                <a:gd name="connsiteX10" fmla="*/ 316494 w 408983"/>
                <a:gd name="connsiteY10" fmla="*/ 18966 h 628212"/>
                <a:gd name="connsiteX11" fmla="*/ 313469 w 408983"/>
                <a:gd name="connsiteY11" fmla="*/ 31073 h 628212"/>
                <a:gd name="connsiteX12" fmla="*/ 273293 w 408983"/>
                <a:gd name="connsiteY12" fmla="*/ 15149 h 628212"/>
                <a:gd name="connsiteX13" fmla="*/ 207865 w 408983"/>
                <a:gd name="connsiteY13" fmla="*/ 7172 h 628212"/>
                <a:gd name="connsiteX14" fmla="*/ 132498 w 408983"/>
                <a:gd name="connsiteY14" fmla="*/ 23220 h 628212"/>
                <a:gd name="connsiteX15" fmla="*/ 68031 w 408983"/>
                <a:gd name="connsiteY15" fmla="*/ 68413 h 628212"/>
                <a:gd name="connsiteX16" fmla="*/ 23432 w 408983"/>
                <a:gd name="connsiteY16" fmla="*/ 141115 h 628212"/>
                <a:gd name="connsiteX17" fmla="*/ 7178 w 408983"/>
                <a:gd name="connsiteY17" fmla="*/ 240258 h 628212"/>
                <a:gd name="connsiteX18" fmla="*/ 54734 w 408983"/>
                <a:gd name="connsiteY18" fmla="*/ 403327 h 628212"/>
                <a:gd name="connsiteX19" fmla="*/ 185419 w 408983"/>
                <a:gd name="connsiteY19" fmla="*/ 463103 h 628212"/>
                <a:gd name="connsiteX20" fmla="*/ 265599 w 408983"/>
                <a:gd name="connsiteY20" fmla="*/ 449282 h 628212"/>
                <a:gd name="connsiteX21" fmla="*/ 309036 w 408983"/>
                <a:gd name="connsiteY21" fmla="*/ 424763 h 628212"/>
                <a:gd name="connsiteX22" fmla="*/ 309037 w 408983"/>
                <a:gd name="connsiteY22" fmla="*/ 437479 h 628212"/>
                <a:gd name="connsiteX23" fmla="*/ 303796 w 408983"/>
                <a:gd name="connsiteY23" fmla="*/ 480787 h 628212"/>
                <a:gd name="connsiteX24" fmla="*/ 255726 w 408983"/>
                <a:gd name="connsiteY24" fmla="*/ 531968 h 628212"/>
                <a:gd name="connsiteX25" fmla="*/ 127257 w 408983"/>
                <a:gd name="connsiteY25" fmla="*/ 530293 h 628212"/>
                <a:gd name="connsiteX26" fmla="*/ 73243 w 408983"/>
                <a:gd name="connsiteY26" fmla="*/ 513807 h 628212"/>
                <a:gd name="connsiteX27" fmla="*/ 51624 w 408983"/>
                <a:gd name="connsiteY27" fmla="*/ 512912 h 628212"/>
                <a:gd name="connsiteX28" fmla="*/ 51624 w 408983"/>
                <a:gd name="connsiteY28" fmla="*/ 608895 h 628212"/>
                <a:gd name="connsiteX29" fmla="*/ 61135 w 408983"/>
                <a:gd name="connsiteY29" fmla="*/ 611570 h 628212"/>
                <a:gd name="connsiteX30" fmla="*/ 125954 w 408983"/>
                <a:gd name="connsiteY30" fmla="*/ 625391 h 628212"/>
                <a:gd name="connsiteX31" fmla="*/ 193732 w 408983"/>
                <a:gd name="connsiteY31" fmla="*/ 630302 h 628212"/>
                <a:gd name="connsiteX32" fmla="*/ 353835 w 408983"/>
                <a:gd name="connsiteY32" fmla="*/ 575743 h 628212"/>
                <a:gd name="connsiteX33" fmla="*/ 406499 w 408983"/>
                <a:gd name="connsiteY33" fmla="*/ 408220 h 628212"/>
                <a:gd name="connsiteX34" fmla="*/ 406499 w 408983"/>
                <a:gd name="connsiteY34" fmla="*/ 18985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983" h="628212">
                  <a:moveTo>
                    <a:pt x="309037" y="116976"/>
                  </a:moveTo>
                  <a:lnTo>
                    <a:pt x="309037" y="333272"/>
                  </a:lnTo>
                  <a:cubicBezTo>
                    <a:pt x="293883" y="344177"/>
                    <a:pt x="277375" y="353063"/>
                    <a:pt x="259930" y="359704"/>
                  </a:cubicBezTo>
                  <a:cubicBezTo>
                    <a:pt x="241503" y="366919"/>
                    <a:pt x="221908" y="370684"/>
                    <a:pt x="202121" y="370812"/>
                  </a:cubicBezTo>
                  <a:cubicBezTo>
                    <a:pt x="167690" y="370812"/>
                    <a:pt x="144035" y="360628"/>
                    <a:pt x="129778" y="339687"/>
                  </a:cubicBezTo>
                  <a:cubicBezTo>
                    <a:pt x="114665" y="317443"/>
                    <a:pt x="106951" y="283481"/>
                    <a:pt x="106951" y="238793"/>
                  </a:cubicBezTo>
                  <a:cubicBezTo>
                    <a:pt x="106951" y="192086"/>
                    <a:pt x="117261" y="156325"/>
                    <a:pt x="137606" y="132539"/>
                  </a:cubicBezTo>
                  <a:cubicBezTo>
                    <a:pt x="158323" y="108738"/>
                    <a:pt x="188861" y="95843"/>
                    <a:pt x="220354" y="97597"/>
                  </a:cubicBezTo>
                  <a:cubicBezTo>
                    <a:pt x="235805" y="97627"/>
                    <a:pt x="251206" y="99371"/>
                    <a:pt x="266274" y="102794"/>
                  </a:cubicBezTo>
                  <a:cubicBezTo>
                    <a:pt x="280938" y="106238"/>
                    <a:pt x="295263" y="110994"/>
                    <a:pt x="309075" y="117005"/>
                  </a:cubicBezTo>
                  <a:moveTo>
                    <a:pt x="316494" y="18966"/>
                  </a:moveTo>
                  <a:lnTo>
                    <a:pt x="313469" y="31073"/>
                  </a:lnTo>
                  <a:cubicBezTo>
                    <a:pt x="300533" y="24678"/>
                    <a:pt x="287097" y="19352"/>
                    <a:pt x="273293" y="15149"/>
                  </a:cubicBezTo>
                  <a:cubicBezTo>
                    <a:pt x="251971" y="9405"/>
                    <a:pt x="229942" y="6720"/>
                    <a:pt x="207865" y="7172"/>
                  </a:cubicBezTo>
                  <a:cubicBezTo>
                    <a:pt x="181920" y="7396"/>
                    <a:pt x="156287" y="12854"/>
                    <a:pt x="132498" y="23220"/>
                  </a:cubicBezTo>
                  <a:cubicBezTo>
                    <a:pt x="108011" y="33469"/>
                    <a:pt x="86022" y="48884"/>
                    <a:pt x="68031" y="68413"/>
                  </a:cubicBezTo>
                  <a:cubicBezTo>
                    <a:pt x="48731" y="89627"/>
                    <a:pt x="33601" y="114292"/>
                    <a:pt x="23432" y="141115"/>
                  </a:cubicBezTo>
                  <a:cubicBezTo>
                    <a:pt x="11985" y="172886"/>
                    <a:pt x="6475" y="206493"/>
                    <a:pt x="7178" y="240258"/>
                  </a:cubicBezTo>
                  <a:cubicBezTo>
                    <a:pt x="7178" y="309667"/>
                    <a:pt x="23176" y="364521"/>
                    <a:pt x="54734" y="403327"/>
                  </a:cubicBezTo>
                  <a:cubicBezTo>
                    <a:pt x="86437" y="442764"/>
                    <a:pt x="134875" y="464919"/>
                    <a:pt x="185419" y="463103"/>
                  </a:cubicBezTo>
                  <a:cubicBezTo>
                    <a:pt x="212802" y="463930"/>
                    <a:pt x="240070" y="459230"/>
                    <a:pt x="265599" y="449282"/>
                  </a:cubicBezTo>
                  <a:cubicBezTo>
                    <a:pt x="280835" y="442532"/>
                    <a:pt x="295382" y="434321"/>
                    <a:pt x="309036" y="424763"/>
                  </a:cubicBezTo>
                  <a:lnTo>
                    <a:pt x="309037" y="437479"/>
                  </a:lnTo>
                  <a:cubicBezTo>
                    <a:pt x="309203" y="452083"/>
                    <a:pt x="307441" y="466646"/>
                    <a:pt x="303796" y="480787"/>
                  </a:cubicBezTo>
                  <a:cubicBezTo>
                    <a:pt x="297717" y="505031"/>
                    <a:pt x="279529" y="524396"/>
                    <a:pt x="255726" y="531968"/>
                  </a:cubicBezTo>
                  <a:cubicBezTo>
                    <a:pt x="226013" y="542847"/>
                    <a:pt x="174063" y="542657"/>
                    <a:pt x="127257" y="530293"/>
                  </a:cubicBezTo>
                  <a:cubicBezTo>
                    <a:pt x="108987" y="525711"/>
                    <a:pt x="90959" y="520209"/>
                    <a:pt x="73243" y="513807"/>
                  </a:cubicBezTo>
                  <a:lnTo>
                    <a:pt x="51624" y="512912"/>
                  </a:lnTo>
                  <a:lnTo>
                    <a:pt x="51624" y="608895"/>
                  </a:lnTo>
                  <a:lnTo>
                    <a:pt x="61135" y="611570"/>
                  </a:lnTo>
                  <a:cubicBezTo>
                    <a:pt x="82433" y="617524"/>
                    <a:pt x="104082" y="622139"/>
                    <a:pt x="125954" y="625391"/>
                  </a:cubicBezTo>
                  <a:cubicBezTo>
                    <a:pt x="148397" y="628683"/>
                    <a:pt x="171050" y="630325"/>
                    <a:pt x="193732" y="630302"/>
                  </a:cubicBezTo>
                  <a:cubicBezTo>
                    <a:pt x="264923" y="630302"/>
                    <a:pt x="318795" y="611941"/>
                    <a:pt x="353835" y="575743"/>
                  </a:cubicBezTo>
                  <a:cubicBezTo>
                    <a:pt x="388789" y="539716"/>
                    <a:pt x="406499" y="483339"/>
                    <a:pt x="406499" y="408220"/>
                  </a:cubicBezTo>
                  <a:lnTo>
                    <a:pt x="406499" y="18985"/>
                  </a:lnTo>
                  <a:close/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E5E3718D-7B7C-2C4F-8B90-702715ADDD5F}"/>
                </a:ext>
              </a:extLst>
            </p:cNvPr>
            <p:cNvSpPr/>
            <p:nvPr/>
          </p:nvSpPr>
          <p:spPr>
            <a:xfrm>
              <a:off x="2238436" y="3014240"/>
              <a:ext cx="133158" cy="133257"/>
            </a:xfrm>
            <a:custGeom>
              <a:avLst/>
              <a:gdLst>
                <a:gd name="connsiteX0" fmla="*/ 131677 w 133157"/>
                <a:gd name="connsiteY0" fmla="*/ 69450 h 133257"/>
                <a:gd name="connsiteX1" fmla="*/ 69398 w 133157"/>
                <a:gd name="connsiteY1" fmla="*/ 131776 h 133257"/>
                <a:gd name="connsiteX2" fmla="*/ 7118 w 133157"/>
                <a:gd name="connsiteY2" fmla="*/ 69450 h 133257"/>
                <a:gd name="connsiteX3" fmla="*/ 69398 w 133157"/>
                <a:gd name="connsiteY3" fmla="*/ 7123 h 133257"/>
                <a:gd name="connsiteX4" fmla="*/ 131677 w 133157"/>
                <a:gd name="connsiteY4" fmla="*/ 69450 h 13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57" h="133257">
                  <a:moveTo>
                    <a:pt x="131677" y="69450"/>
                  </a:moveTo>
                  <a:cubicBezTo>
                    <a:pt x="131677" y="103872"/>
                    <a:pt x="103794" y="131776"/>
                    <a:pt x="69398" y="131776"/>
                  </a:cubicBezTo>
                  <a:cubicBezTo>
                    <a:pt x="35002" y="131776"/>
                    <a:pt x="7118" y="103872"/>
                    <a:pt x="7118" y="69450"/>
                  </a:cubicBezTo>
                  <a:cubicBezTo>
                    <a:pt x="7118" y="35028"/>
                    <a:pt x="35002" y="7123"/>
                    <a:pt x="69398" y="7123"/>
                  </a:cubicBezTo>
                  <a:cubicBezTo>
                    <a:pt x="103794" y="7123"/>
                    <a:pt x="131677" y="35028"/>
                    <a:pt x="131677" y="69450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0B6FEC81-2A7B-CF4C-BFF5-6DBD7B944191}"/>
                </a:ext>
              </a:extLst>
            </p:cNvPr>
            <p:cNvSpPr/>
            <p:nvPr/>
          </p:nvSpPr>
          <p:spPr>
            <a:xfrm>
              <a:off x="847768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43 w 389961"/>
                <a:gd name="connsiteY1" fmla="*/ 361968 h 475918"/>
                <a:gd name="connsiteX2" fmla="*/ 181535 w 389961"/>
                <a:gd name="connsiteY2" fmla="*/ 375294 h 475918"/>
                <a:gd name="connsiteX3" fmla="*/ 139581 w 389961"/>
                <a:gd name="connsiteY3" fmla="*/ 368917 h 475918"/>
                <a:gd name="connsiteX4" fmla="*/ 118657 w 389961"/>
                <a:gd name="connsiteY4" fmla="*/ 349690 h 475918"/>
                <a:gd name="connsiteX5" fmla="*/ 107538 w 389961"/>
                <a:gd name="connsiteY5" fmla="*/ 315424 h 475918"/>
                <a:gd name="connsiteX6" fmla="*/ 104618 w 389961"/>
                <a:gd name="connsiteY6" fmla="*/ 26185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31 w 389961"/>
                <a:gd name="connsiteY10" fmla="*/ 424342 h 475918"/>
                <a:gd name="connsiteX11" fmla="*/ 16141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72" y="343084"/>
                    <a:pt x="255818" y="353600"/>
                    <a:pt x="236843" y="361968"/>
                  </a:cubicBezTo>
                  <a:cubicBezTo>
                    <a:pt x="219515" y="370159"/>
                    <a:pt x="200689" y="374694"/>
                    <a:pt x="181535" y="375294"/>
                  </a:cubicBezTo>
                  <a:cubicBezTo>
                    <a:pt x="167263" y="376040"/>
                    <a:pt x="152989" y="373870"/>
                    <a:pt x="139581" y="368917"/>
                  </a:cubicBezTo>
                  <a:cubicBezTo>
                    <a:pt x="130824" y="364772"/>
                    <a:pt x="123529" y="358069"/>
                    <a:pt x="118657" y="349690"/>
                  </a:cubicBezTo>
                  <a:cubicBezTo>
                    <a:pt x="112641" y="339152"/>
                    <a:pt x="108856" y="327488"/>
                    <a:pt x="107538" y="315424"/>
                  </a:cubicBezTo>
                  <a:cubicBezTo>
                    <a:pt x="105418" y="297648"/>
                    <a:pt x="104442" y="279755"/>
                    <a:pt x="104618" y="26185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88"/>
                    <a:pt x="20776" y="394768"/>
                    <a:pt x="47731" y="424342"/>
                  </a:cubicBezTo>
                  <a:cubicBezTo>
                    <a:pt x="75000" y="454267"/>
                    <a:pt x="113245" y="469469"/>
                    <a:pt x="161419" y="469469"/>
                  </a:cubicBezTo>
                  <a:cubicBezTo>
                    <a:pt x="188419" y="469748"/>
                    <a:pt x="215157" y="464152"/>
                    <a:pt x="239782" y="453068"/>
                  </a:cubicBezTo>
                  <a:cubicBezTo>
                    <a:pt x="257485" y="444743"/>
                    <a:pt x="274409" y="434852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xmlns="" id="{2E60E947-A8E3-4948-96D8-51E0EAC53DD2}"/>
                </a:ext>
              </a:extLst>
            </p:cNvPr>
            <p:cNvSpPr/>
            <p:nvPr/>
          </p:nvSpPr>
          <p:spPr>
            <a:xfrm>
              <a:off x="1342856" y="4094033"/>
              <a:ext cx="304360" cy="456882"/>
            </a:xfrm>
            <a:custGeom>
              <a:avLst/>
              <a:gdLst>
                <a:gd name="connsiteX0" fmla="*/ 286873 w 304360"/>
                <a:gd name="connsiteY0" fmla="*/ 11862 h 456881"/>
                <a:gd name="connsiteX1" fmla="*/ 261192 w 304360"/>
                <a:gd name="connsiteY1" fmla="*/ 8188 h 456881"/>
                <a:gd name="connsiteX2" fmla="*/ 232763 w 304360"/>
                <a:gd name="connsiteY2" fmla="*/ 7160 h 456881"/>
                <a:gd name="connsiteX3" fmla="*/ 161257 w 304360"/>
                <a:gd name="connsiteY3" fmla="*/ 22494 h 456881"/>
                <a:gd name="connsiteX4" fmla="*/ 104589 w 304360"/>
                <a:gd name="connsiteY4" fmla="*/ 56418 h 456881"/>
                <a:gd name="connsiteX5" fmla="*/ 104589 w 304360"/>
                <a:gd name="connsiteY5" fmla="*/ 7160 h 456881"/>
                <a:gd name="connsiteX6" fmla="*/ 7118 w 304360"/>
                <a:gd name="connsiteY6" fmla="*/ 7160 h 456881"/>
                <a:gd name="connsiteX7" fmla="*/ 7118 w 304360"/>
                <a:gd name="connsiteY7" fmla="*/ 457722 h 456881"/>
                <a:gd name="connsiteX8" fmla="*/ 104627 w 304360"/>
                <a:gd name="connsiteY8" fmla="*/ 457722 h 456881"/>
                <a:gd name="connsiteX9" fmla="*/ 104627 w 304360"/>
                <a:gd name="connsiteY9" fmla="*/ 149659 h 456881"/>
                <a:gd name="connsiteX10" fmla="*/ 156397 w 304360"/>
                <a:gd name="connsiteY10" fmla="*/ 117373 h 456881"/>
                <a:gd name="connsiteX11" fmla="*/ 214577 w 304360"/>
                <a:gd name="connsiteY11" fmla="*/ 104047 h 456881"/>
                <a:gd name="connsiteX12" fmla="*/ 248580 w 304360"/>
                <a:gd name="connsiteY12" fmla="*/ 105665 h 456881"/>
                <a:gd name="connsiteX13" fmla="*/ 278008 w 304360"/>
                <a:gd name="connsiteY13" fmla="*/ 110900 h 456881"/>
                <a:gd name="connsiteX14" fmla="*/ 297877 w 304360"/>
                <a:gd name="connsiteY14" fmla="*/ 111262 h 456881"/>
                <a:gd name="connsiteX15" fmla="*/ 297877 w 304360"/>
                <a:gd name="connsiteY15" fmla="*/ 13642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4360" h="456881">
                  <a:moveTo>
                    <a:pt x="286873" y="11862"/>
                  </a:moveTo>
                  <a:cubicBezTo>
                    <a:pt x="275459" y="10063"/>
                    <a:pt x="266965" y="8864"/>
                    <a:pt x="261192" y="8188"/>
                  </a:cubicBezTo>
                  <a:cubicBezTo>
                    <a:pt x="251740" y="7347"/>
                    <a:pt x="242251" y="7004"/>
                    <a:pt x="232763" y="7160"/>
                  </a:cubicBezTo>
                  <a:cubicBezTo>
                    <a:pt x="208122" y="7245"/>
                    <a:pt x="183770" y="12467"/>
                    <a:pt x="161257" y="22494"/>
                  </a:cubicBezTo>
                  <a:cubicBezTo>
                    <a:pt x="141226" y="31771"/>
                    <a:pt x="122231" y="43142"/>
                    <a:pt x="104589" y="56418"/>
                  </a:cubicBezTo>
                  <a:lnTo>
                    <a:pt x="104589" y="7160"/>
                  </a:lnTo>
                  <a:lnTo>
                    <a:pt x="7118" y="7160"/>
                  </a:lnTo>
                  <a:lnTo>
                    <a:pt x="7118" y="457722"/>
                  </a:lnTo>
                  <a:lnTo>
                    <a:pt x="104627" y="457722"/>
                  </a:lnTo>
                  <a:lnTo>
                    <a:pt x="104627" y="149659"/>
                  </a:lnTo>
                  <a:cubicBezTo>
                    <a:pt x="120645" y="137025"/>
                    <a:pt x="138007" y="126198"/>
                    <a:pt x="156397" y="117373"/>
                  </a:cubicBezTo>
                  <a:cubicBezTo>
                    <a:pt x="174550" y="108632"/>
                    <a:pt x="194432" y="104077"/>
                    <a:pt x="214577" y="104047"/>
                  </a:cubicBezTo>
                  <a:cubicBezTo>
                    <a:pt x="225933" y="103954"/>
                    <a:pt x="237285" y="104494"/>
                    <a:pt x="248580" y="105665"/>
                  </a:cubicBezTo>
                  <a:cubicBezTo>
                    <a:pt x="258483" y="106834"/>
                    <a:pt x="268309" y="108582"/>
                    <a:pt x="278008" y="110900"/>
                  </a:cubicBezTo>
                  <a:lnTo>
                    <a:pt x="297877" y="111262"/>
                  </a:lnTo>
                  <a:lnTo>
                    <a:pt x="297877" y="13642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xmlns="" id="{124A020A-3C45-4E40-953E-BD74C4C8D2B5}"/>
                </a:ext>
              </a:extLst>
            </p:cNvPr>
            <p:cNvSpPr/>
            <p:nvPr/>
          </p:nvSpPr>
          <p:spPr>
            <a:xfrm>
              <a:off x="2391873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43 w 389961"/>
                <a:gd name="connsiteY1" fmla="*/ 361968 h 475918"/>
                <a:gd name="connsiteX2" fmla="*/ 181545 w 389961"/>
                <a:gd name="connsiteY2" fmla="*/ 375294 h 475918"/>
                <a:gd name="connsiteX3" fmla="*/ 139591 w 389961"/>
                <a:gd name="connsiteY3" fmla="*/ 368917 h 475918"/>
                <a:gd name="connsiteX4" fmla="*/ 118666 w 389961"/>
                <a:gd name="connsiteY4" fmla="*/ 349690 h 475918"/>
                <a:gd name="connsiteX5" fmla="*/ 107537 w 389961"/>
                <a:gd name="connsiteY5" fmla="*/ 315424 h 475918"/>
                <a:gd name="connsiteX6" fmla="*/ 104617 w 389961"/>
                <a:gd name="connsiteY6" fmla="*/ 26185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31 w 389961"/>
                <a:gd name="connsiteY10" fmla="*/ 424342 h 475918"/>
                <a:gd name="connsiteX11" fmla="*/ 16142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73" y="343085"/>
                    <a:pt x="255819" y="353602"/>
                    <a:pt x="236843" y="361968"/>
                  </a:cubicBezTo>
                  <a:cubicBezTo>
                    <a:pt x="219518" y="370157"/>
                    <a:pt x="200696" y="374693"/>
                    <a:pt x="181545" y="375294"/>
                  </a:cubicBezTo>
                  <a:cubicBezTo>
                    <a:pt x="167272" y="376041"/>
                    <a:pt x="152998" y="373871"/>
                    <a:pt x="139591" y="368917"/>
                  </a:cubicBezTo>
                  <a:cubicBezTo>
                    <a:pt x="130830" y="364778"/>
                    <a:pt x="123533" y="358072"/>
                    <a:pt x="118666" y="349690"/>
                  </a:cubicBezTo>
                  <a:cubicBezTo>
                    <a:pt x="112642" y="339155"/>
                    <a:pt x="108854" y="327490"/>
                    <a:pt x="107537" y="315424"/>
                  </a:cubicBezTo>
                  <a:cubicBezTo>
                    <a:pt x="105417" y="297648"/>
                    <a:pt x="104442" y="279755"/>
                    <a:pt x="104617" y="26185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88"/>
                    <a:pt x="20776" y="394768"/>
                    <a:pt x="47731" y="424342"/>
                  </a:cubicBezTo>
                  <a:cubicBezTo>
                    <a:pt x="75000" y="454267"/>
                    <a:pt x="113244" y="469469"/>
                    <a:pt x="161429" y="469469"/>
                  </a:cubicBezTo>
                  <a:cubicBezTo>
                    <a:pt x="188425" y="469748"/>
                    <a:pt x="215160" y="464152"/>
                    <a:pt x="239782" y="453068"/>
                  </a:cubicBezTo>
                  <a:cubicBezTo>
                    <a:pt x="257485" y="444743"/>
                    <a:pt x="274409" y="434852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xmlns="" id="{9DAD640E-CFCD-D44D-8905-CE49738CB97F}"/>
                </a:ext>
              </a:extLst>
            </p:cNvPr>
            <p:cNvSpPr/>
            <p:nvPr/>
          </p:nvSpPr>
          <p:spPr>
            <a:xfrm>
              <a:off x="2840232" y="3972121"/>
              <a:ext cx="304360" cy="590139"/>
            </a:xfrm>
            <a:custGeom>
              <a:avLst/>
              <a:gdLst>
                <a:gd name="connsiteX0" fmla="*/ 152878 w 304360"/>
                <a:gd name="connsiteY0" fmla="*/ 7123 h 590139"/>
                <a:gd name="connsiteX1" fmla="*/ 55369 w 304360"/>
                <a:gd name="connsiteY1" fmla="*/ 7123 h 590139"/>
                <a:gd name="connsiteX2" fmla="*/ 55369 w 304360"/>
                <a:gd name="connsiteY2" fmla="*/ 129092 h 590139"/>
                <a:gd name="connsiteX3" fmla="*/ 7118 w 304360"/>
                <a:gd name="connsiteY3" fmla="*/ 129092 h 590139"/>
                <a:gd name="connsiteX4" fmla="*/ 7118 w 304360"/>
                <a:gd name="connsiteY4" fmla="*/ 215280 h 590139"/>
                <a:gd name="connsiteX5" fmla="*/ 55350 w 304360"/>
                <a:gd name="connsiteY5" fmla="*/ 215280 h 590139"/>
                <a:gd name="connsiteX6" fmla="*/ 55350 w 304360"/>
                <a:gd name="connsiteY6" fmla="*/ 427893 h 590139"/>
                <a:gd name="connsiteX7" fmla="*/ 92815 w 304360"/>
                <a:gd name="connsiteY7" fmla="*/ 549071 h 590139"/>
                <a:gd name="connsiteX8" fmla="*/ 200919 w 304360"/>
                <a:gd name="connsiteY8" fmla="*/ 588020 h 590139"/>
                <a:gd name="connsiteX9" fmla="*/ 245118 w 304360"/>
                <a:gd name="connsiteY9" fmla="*/ 584442 h 590139"/>
                <a:gd name="connsiteX10" fmla="*/ 290440 w 304360"/>
                <a:gd name="connsiteY10" fmla="*/ 575399 h 590139"/>
                <a:gd name="connsiteX11" fmla="*/ 300169 w 304360"/>
                <a:gd name="connsiteY11" fmla="*/ 572820 h 590139"/>
                <a:gd name="connsiteX12" fmla="*/ 300169 w 304360"/>
                <a:gd name="connsiteY12" fmla="*/ 485479 h 590139"/>
                <a:gd name="connsiteX13" fmla="*/ 283315 w 304360"/>
                <a:gd name="connsiteY13" fmla="*/ 485479 h 590139"/>
                <a:gd name="connsiteX14" fmla="*/ 278388 w 304360"/>
                <a:gd name="connsiteY14" fmla="*/ 486430 h 590139"/>
                <a:gd name="connsiteX15" fmla="*/ 252556 w 304360"/>
                <a:gd name="connsiteY15" fmla="*/ 494464 h 590139"/>
                <a:gd name="connsiteX16" fmla="*/ 219514 w 304360"/>
                <a:gd name="connsiteY16" fmla="*/ 499128 h 590139"/>
                <a:gd name="connsiteX17" fmla="*/ 180518 w 304360"/>
                <a:gd name="connsiteY17" fmla="*/ 493417 h 590139"/>
                <a:gd name="connsiteX18" fmla="*/ 163293 w 304360"/>
                <a:gd name="connsiteY18" fmla="*/ 476627 h 590139"/>
                <a:gd name="connsiteX19" fmla="*/ 154286 w 304360"/>
                <a:gd name="connsiteY19" fmla="*/ 446796 h 590139"/>
                <a:gd name="connsiteX20" fmla="*/ 152811 w 304360"/>
                <a:gd name="connsiteY20" fmla="*/ 395597 h 590139"/>
                <a:gd name="connsiteX21" fmla="*/ 152811 w 304360"/>
                <a:gd name="connsiteY21" fmla="*/ 215280 h 590139"/>
                <a:gd name="connsiteX22" fmla="*/ 300122 w 304360"/>
                <a:gd name="connsiteY22" fmla="*/ 215280 h 590139"/>
                <a:gd name="connsiteX23" fmla="*/ 300122 w 304360"/>
                <a:gd name="connsiteY23" fmla="*/ 129092 h 590139"/>
                <a:gd name="connsiteX24" fmla="*/ 152878 w 304360"/>
                <a:gd name="connsiteY24" fmla="*/ 129092 h 59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4360" h="590139">
                  <a:moveTo>
                    <a:pt x="152878" y="7123"/>
                  </a:moveTo>
                  <a:lnTo>
                    <a:pt x="55369" y="7123"/>
                  </a:lnTo>
                  <a:lnTo>
                    <a:pt x="55369" y="129092"/>
                  </a:lnTo>
                  <a:lnTo>
                    <a:pt x="7118" y="129092"/>
                  </a:lnTo>
                  <a:lnTo>
                    <a:pt x="7118" y="215280"/>
                  </a:lnTo>
                  <a:lnTo>
                    <a:pt x="55350" y="215280"/>
                  </a:lnTo>
                  <a:lnTo>
                    <a:pt x="55350" y="427893"/>
                  </a:lnTo>
                  <a:cubicBezTo>
                    <a:pt x="55350" y="482613"/>
                    <a:pt x="67952" y="523362"/>
                    <a:pt x="92815" y="549071"/>
                  </a:cubicBezTo>
                  <a:cubicBezTo>
                    <a:pt x="117677" y="574780"/>
                    <a:pt x="154162" y="588020"/>
                    <a:pt x="200919" y="588020"/>
                  </a:cubicBezTo>
                  <a:cubicBezTo>
                    <a:pt x="215718" y="587873"/>
                    <a:pt x="230488" y="586677"/>
                    <a:pt x="245118" y="584442"/>
                  </a:cubicBezTo>
                  <a:cubicBezTo>
                    <a:pt x="260388" y="582313"/>
                    <a:pt x="275521" y="579294"/>
                    <a:pt x="290440" y="575399"/>
                  </a:cubicBezTo>
                  <a:lnTo>
                    <a:pt x="300169" y="572820"/>
                  </a:lnTo>
                  <a:lnTo>
                    <a:pt x="300169" y="485479"/>
                  </a:lnTo>
                  <a:lnTo>
                    <a:pt x="283315" y="485479"/>
                  </a:lnTo>
                  <a:lnTo>
                    <a:pt x="278388" y="486430"/>
                  </a:lnTo>
                  <a:cubicBezTo>
                    <a:pt x="269933" y="489584"/>
                    <a:pt x="261308" y="492266"/>
                    <a:pt x="252556" y="494464"/>
                  </a:cubicBezTo>
                  <a:cubicBezTo>
                    <a:pt x="241791" y="497449"/>
                    <a:pt x="230684" y="499017"/>
                    <a:pt x="219514" y="499128"/>
                  </a:cubicBezTo>
                  <a:cubicBezTo>
                    <a:pt x="206257" y="500025"/>
                    <a:pt x="192962" y="498078"/>
                    <a:pt x="180518" y="493417"/>
                  </a:cubicBezTo>
                  <a:cubicBezTo>
                    <a:pt x="173113" y="489831"/>
                    <a:pt x="167070" y="483940"/>
                    <a:pt x="163293" y="476627"/>
                  </a:cubicBezTo>
                  <a:cubicBezTo>
                    <a:pt x="158143" y="467463"/>
                    <a:pt x="155069" y="457280"/>
                    <a:pt x="154286" y="446796"/>
                  </a:cubicBezTo>
                  <a:cubicBezTo>
                    <a:pt x="153335" y="434689"/>
                    <a:pt x="152811" y="417470"/>
                    <a:pt x="152811" y="395597"/>
                  </a:cubicBezTo>
                  <a:lnTo>
                    <a:pt x="152811" y="215280"/>
                  </a:lnTo>
                  <a:lnTo>
                    <a:pt x="300122" y="215280"/>
                  </a:lnTo>
                  <a:lnTo>
                    <a:pt x="300122" y="129092"/>
                  </a:lnTo>
                  <a:lnTo>
                    <a:pt x="152878" y="129092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xmlns="" id="{C9C39F54-74EB-D545-9292-D993F2DDF071}"/>
                </a:ext>
              </a:extLst>
            </p:cNvPr>
            <p:cNvSpPr/>
            <p:nvPr/>
          </p:nvSpPr>
          <p:spPr>
            <a:xfrm>
              <a:off x="3190304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53 w 389961"/>
                <a:gd name="connsiteY1" fmla="*/ 361949 h 475918"/>
                <a:gd name="connsiteX2" fmla="*/ 181554 w 389961"/>
                <a:gd name="connsiteY2" fmla="*/ 375275 h 475918"/>
                <a:gd name="connsiteX3" fmla="*/ 139591 w 389961"/>
                <a:gd name="connsiteY3" fmla="*/ 368898 h 475918"/>
                <a:gd name="connsiteX4" fmla="*/ 118666 w 389961"/>
                <a:gd name="connsiteY4" fmla="*/ 349671 h 475918"/>
                <a:gd name="connsiteX5" fmla="*/ 107538 w 389961"/>
                <a:gd name="connsiteY5" fmla="*/ 315405 h 475918"/>
                <a:gd name="connsiteX6" fmla="*/ 104618 w 389961"/>
                <a:gd name="connsiteY6" fmla="*/ 26183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41 w 389961"/>
                <a:gd name="connsiteY10" fmla="*/ 424342 h 475918"/>
                <a:gd name="connsiteX11" fmla="*/ 16142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84" y="343091"/>
                    <a:pt x="255831" y="353602"/>
                    <a:pt x="236853" y="361949"/>
                  </a:cubicBezTo>
                  <a:cubicBezTo>
                    <a:pt x="219530" y="370143"/>
                    <a:pt x="200706" y="374680"/>
                    <a:pt x="181554" y="375275"/>
                  </a:cubicBezTo>
                  <a:cubicBezTo>
                    <a:pt x="167279" y="376023"/>
                    <a:pt x="153001" y="373853"/>
                    <a:pt x="139591" y="368898"/>
                  </a:cubicBezTo>
                  <a:cubicBezTo>
                    <a:pt x="130836" y="364750"/>
                    <a:pt x="123541" y="358047"/>
                    <a:pt x="118666" y="349671"/>
                  </a:cubicBezTo>
                  <a:cubicBezTo>
                    <a:pt x="112651" y="339132"/>
                    <a:pt x="108863" y="327469"/>
                    <a:pt x="107538" y="315405"/>
                  </a:cubicBezTo>
                  <a:cubicBezTo>
                    <a:pt x="105422" y="297629"/>
                    <a:pt x="104446" y="279736"/>
                    <a:pt x="104618" y="26183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60"/>
                    <a:pt x="20786" y="394768"/>
                    <a:pt x="47741" y="424342"/>
                  </a:cubicBezTo>
                  <a:cubicBezTo>
                    <a:pt x="75009" y="454267"/>
                    <a:pt x="113254" y="469469"/>
                    <a:pt x="161429" y="469469"/>
                  </a:cubicBezTo>
                  <a:cubicBezTo>
                    <a:pt x="188425" y="469749"/>
                    <a:pt x="215161" y="464154"/>
                    <a:pt x="239782" y="453068"/>
                  </a:cubicBezTo>
                  <a:cubicBezTo>
                    <a:pt x="257484" y="444741"/>
                    <a:pt x="274408" y="434850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xmlns="" id="{2C676938-FEAA-A641-BEC8-C59E86137959}"/>
                </a:ext>
              </a:extLst>
            </p:cNvPr>
            <p:cNvSpPr/>
            <p:nvPr/>
          </p:nvSpPr>
          <p:spPr>
            <a:xfrm>
              <a:off x="3685393" y="4094050"/>
              <a:ext cx="304360" cy="456882"/>
            </a:xfrm>
            <a:custGeom>
              <a:avLst/>
              <a:gdLst>
                <a:gd name="connsiteX0" fmla="*/ 261230 w 304360"/>
                <a:gd name="connsiteY0" fmla="*/ 8190 h 456881"/>
                <a:gd name="connsiteX1" fmla="*/ 232801 w 304360"/>
                <a:gd name="connsiteY1" fmla="*/ 7162 h 456881"/>
                <a:gd name="connsiteX2" fmla="*/ 161305 w 304360"/>
                <a:gd name="connsiteY2" fmla="*/ 22496 h 456881"/>
                <a:gd name="connsiteX3" fmla="*/ 104627 w 304360"/>
                <a:gd name="connsiteY3" fmla="*/ 56448 h 456881"/>
                <a:gd name="connsiteX4" fmla="*/ 104627 w 304360"/>
                <a:gd name="connsiteY4" fmla="*/ 7162 h 456881"/>
                <a:gd name="connsiteX5" fmla="*/ 7118 w 304360"/>
                <a:gd name="connsiteY5" fmla="*/ 7162 h 456881"/>
                <a:gd name="connsiteX6" fmla="*/ 7118 w 304360"/>
                <a:gd name="connsiteY6" fmla="*/ 457724 h 456881"/>
                <a:gd name="connsiteX7" fmla="*/ 104627 w 304360"/>
                <a:gd name="connsiteY7" fmla="*/ 457724 h 456881"/>
                <a:gd name="connsiteX8" fmla="*/ 104627 w 304360"/>
                <a:gd name="connsiteY8" fmla="*/ 149642 h 456881"/>
                <a:gd name="connsiteX9" fmla="*/ 156397 w 304360"/>
                <a:gd name="connsiteY9" fmla="*/ 117356 h 456881"/>
                <a:gd name="connsiteX10" fmla="*/ 214577 w 304360"/>
                <a:gd name="connsiteY10" fmla="*/ 104030 h 456881"/>
                <a:gd name="connsiteX11" fmla="*/ 248589 w 304360"/>
                <a:gd name="connsiteY11" fmla="*/ 105648 h 456881"/>
                <a:gd name="connsiteX12" fmla="*/ 278017 w 304360"/>
                <a:gd name="connsiteY12" fmla="*/ 110883 h 456881"/>
                <a:gd name="connsiteX13" fmla="*/ 297886 w 304360"/>
                <a:gd name="connsiteY13" fmla="*/ 111245 h 456881"/>
                <a:gd name="connsiteX14" fmla="*/ 297886 w 304360"/>
                <a:gd name="connsiteY14" fmla="*/ 13625 h 456881"/>
                <a:gd name="connsiteX15" fmla="*/ 286873 w 304360"/>
                <a:gd name="connsiteY15" fmla="*/ 11864 h 456881"/>
                <a:gd name="connsiteX16" fmla="*/ 261192 w 304360"/>
                <a:gd name="connsiteY16" fmla="*/ 8190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360" h="456881">
                  <a:moveTo>
                    <a:pt x="261230" y="8190"/>
                  </a:moveTo>
                  <a:cubicBezTo>
                    <a:pt x="251779" y="7344"/>
                    <a:pt x="242289" y="7001"/>
                    <a:pt x="232801" y="7162"/>
                  </a:cubicBezTo>
                  <a:cubicBezTo>
                    <a:pt x="208163" y="7244"/>
                    <a:pt x="183813" y="12467"/>
                    <a:pt x="161305" y="22496"/>
                  </a:cubicBezTo>
                  <a:cubicBezTo>
                    <a:pt x="141267" y="31777"/>
                    <a:pt x="122268" y="43158"/>
                    <a:pt x="104627" y="56448"/>
                  </a:cubicBezTo>
                  <a:lnTo>
                    <a:pt x="104627" y="7162"/>
                  </a:lnTo>
                  <a:lnTo>
                    <a:pt x="7118" y="7162"/>
                  </a:lnTo>
                  <a:lnTo>
                    <a:pt x="7118" y="457724"/>
                  </a:lnTo>
                  <a:lnTo>
                    <a:pt x="104627" y="457724"/>
                  </a:lnTo>
                  <a:lnTo>
                    <a:pt x="104627" y="149642"/>
                  </a:lnTo>
                  <a:cubicBezTo>
                    <a:pt x="120648" y="137012"/>
                    <a:pt x="138009" y="126185"/>
                    <a:pt x="156397" y="117356"/>
                  </a:cubicBezTo>
                  <a:cubicBezTo>
                    <a:pt x="174550" y="108615"/>
                    <a:pt x="194432" y="104061"/>
                    <a:pt x="214577" y="104030"/>
                  </a:cubicBezTo>
                  <a:cubicBezTo>
                    <a:pt x="225936" y="103937"/>
                    <a:pt x="237291" y="104477"/>
                    <a:pt x="248589" y="105648"/>
                  </a:cubicBezTo>
                  <a:cubicBezTo>
                    <a:pt x="258493" y="106814"/>
                    <a:pt x="268319" y="108562"/>
                    <a:pt x="278017" y="110883"/>
                  </a:cubicBezTo>
                  <a:lnTo>
                    <a:pt x="297886" y="111245"/>
                  </a:lnTo>
                  <a:lnTo>
                    <a:pt x="297886" y="13625"/>
                  </a:lnTo>
                  <a:lnTo>
                    <a:pt x="286873" y="11864"/>
                  </a:lnTo>
                  <a:cubicBezTo>
                    <a:pt x="275497" y="10062"/>
                    <a:pt x="266937" y="8837"/>
                    <a:pt x="261192" y="8190"/>
                  </a:cubicBezTo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xmlns="" id="{7D9017CB-86F5-5347-B666-C256001D9E1F}"/>
                </a:ext>
              </a:extLst>
            </p:cNvPr>
            <p:cNvSpPr/>
            <p:nvPr/>
          </p:nvSpPr>
          <p:spPr>
            <a:xfrm>
              <a:off x="3987243" y="4082324"/>
              <a:ext cx="418495" cy="485437"/>
            </a:xfrm>
            <a:custGeom>
              <a:avLst/>
              <a:gdLst>
                <a:gd name="connsiteX0" fmla="*/ 222539 w 418495"/>
                <a:gd name="connsiteY0" fmla="*/ 92151 h 485436"/>
                <a:gd name="connsiteX1" fmla="*/ 297677 w 418495"/>
                <a:gd name="connsiteY1" fmla="*/ 118631 h 485436"/>
                <a:gd name="connsiteX2" fmla="*/ 322045 w 418495"/>
                <a:gd name="connsiteY2" fmla="*/ 183756 h 485436"/>
                <a:gd name="connsiteX3" fmla="*/ 107709 w 418495"/>
                <a:gd name="connsiteY3" fmla="*/ 183756 h 485436"/>
                <a:gd name="connsiteX4" fmla="*/ 140438 w 418495"/>
                <a:gd name="connsiteY4" fmla="*/ 122173 h 485436"/>
                <a:gd name="connsiteX5" fmla="*/ 222539 w 418495"/>
                <a:gd name="connsiteY5" fmla="*/ 92151 h 485436"/>
                <a:gd name="connsiteX6" fmla="*/ 418223 w 418495"/>
                <a:gd name="connsiteY6" fmla="*/ 212815 h 485436"/>
                <a:gd name="connsiteX7" fmla="*/ 368222 w 418495"/>
                <a:gd name="connsiteY7" fmla="*/ 61473 h 485436"/>
                <a:gd name="connsiteX8" fmla="*/ 226343 w 418495"/>
                <a:gd name="connsiteY8" fmla="*/ 7123 h 485436"/>
                <a:gd name="connsiteX9" fmla="*/ 67372 w 418495"/>
                <a:gd name="connsiteY9" fmla="*/ 72496 h 485436"/>
                <a:gd name="connsiteX10" fmla="*/ 7118 w 418495"/>
                <a:gd name="connsiteY10" fmla="*/ 246682 h 485436"/>
                <a:gd name="connsiteX11" fmla="*/ 70330 w 418495"/>
                <a:gd name="connsiteY11" fmla="*/ 418527 h 485436"/>
                <a:gd name="connsiteX12" fmla="*/ 244186 w 418495"/>
                <a:gd name="connsiteY12" fmla="*/ 479378 h 485436"/>
                <a:gd name="connsiteX13" fmla="*/ 326601 w 418495"/>
                <a:gd name="connsiteY13" fmla="*/ 468660 h 485436"/>
                <a:gd name="connsiteX14" fmla="*/ 401883 w 418495"/>
                <a:gd name="connsiteY14" fmla="*/ 442608 h 485436"/>
                <a:gd name="connsiteX15" fmla="*/ 409872 w 418495"/>
                <a:gd name="connsiteY15" fmla="*/ 439238 h 485436"/>
                <a:gd name="connsiteX16" fmla="*/ 409872 w 418495"/>
                <a:gd name="connsiteY16" fmla="*/ 339581 h 485436"/>
                <a:gd name="connsiteX17" fmla="*/ 387996 w 418495"/>
                <a:gd name="connsiteY17" fmla="*/ 339581 h 485436"/>
                <a:gd name="connsiteX18" fmla="*/ 384268 w 418495"/>
                <a:gd name="connsiteY18" fmla="*/ 342941 h 485436"/>
                <a:gd name="connsiteX19" fmla="*/ 325755 w 418495"/>
                <a:gd name="connsiteY19" fmla="*/ 374514 h 485436"/>
                <a:gd name="connsiteX20" fmla="*/ 187785 w 418495"/>
                <a:gd name="connsiteY20" fmla="*/ 382414 h 485436"/>
                <a:gd name="connsiteX21" fmla="*/ 116564 w 418495"/>
                <a:gd name="connsiteY21" fmla="*/ 314834 h 485436"/>
                <a:gd name="connsiteX22" fmla="*/ 106102 w 418495"/>
                <a:gd name="connsiteY22" fmla="*/ 264615 h 485436"/>
                <a:gd name="connsiteX23" fmla="*/ 418195 w 418495"/>
                <a:gd name="connsiteY23" fmla="*/ 264615 h 4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8495" h="485436">
                  <a:moveTo>
                    <a:pt x="222539" y="92151"/>
                  </a:moveTo>
                  <a:cubicBezTo>
                    <a:pt x="256484" y="92151"/>
                    <a:pt x="281775" y="101051"/>
                    <a:pt x="297677" y="118631"/>
                  </a:cubicBezTo>
                  <a:cubicBezTo>
                    <a:pt x="312877" y="136985"/>
                    <a:pt x="321461" y="159925"/>
                    <a:pt x="322045" y="183756"/>
                  </a:cubicBezTo>
                  <a:lnTo>
                    <a:pt x="107709" y="183756"/>
                  </a:lnTo>
                  <a:cubicBezTo>
                    <a:pt x="112002" y="160338"/>
                    <a:pt x="123435" y="138826"/>
                    <a:pt x="140438" y="122173"/>
                  </a:cubicBezTo>
                  <a:cubicBezTo>
                    <a:pt x="160744" y="101965"/>
                    <a:pt x="187604" y="92151"/>
                    <a:pt x="222539" y="92151"/>
                  </a:cubicBezTo>
                  <a:moveTo>
                    <a:pt x="418223" y="212815"/>
                  </a:moveTo>
                  <a:cubicBezTo>
                    <a:pt x="418223" y="148091"/>
                    <a:pt x="401407" y="97205"/>
                    <a:pt x="368222" y="61473"/>
                  </a:cubicBezTo>
                  <a:cubicBezTo>
                    <a:pt x="334771" y="25418"/>
                    <a:pt x="287034" y="7123"/>
                    <a:pt x="226343" y="7123"/>
                  </a:cubicBezTo>
                  <a:cubicBezTo>
                    <a:pt x="161096" y="7123"/>
                    <a:pt x="107624" y="29120"/>
                    <a:pt x="67372" y="72496"/>
                  </a:cubicBezTo>
                  <a:cubicBezTo>
                    <a:pt x="27425" y="115595"/>
                    <a:pt x="7118" y="174199"/>
                    <a:pt x="7118" y="246682"/>
                  </a:cubicBezTo>
                  <a:cubicBezTo>
                    <a:pt x="7118" y="320211"/>
                    <a:pt x="28385" y="378035"/>
                    <a:pt x="70330" y="418527"/>
                  </a:cubicBezTo>
                  <a:cubicBezTo>
                    <a:pt x="112274" y="459017"/>
                    <a:pt x="170655" y="479378"/>
                    <a:pt x="244186" y="479378"/>
                  </a:cubicBezTo>
                  <a:cubicBezTo>
                    <a:pt x="272011" y="479471"/>
                    <a:pt x="299725" y="475867"/>
                    <a:pt x="326601" y="468660"/>
                  </a:cubicBezTo>
                  <a:cubicBezTo>
                    <a:pt x="352239" y="461640"/>
                    <a:pt x="377388" y="452937"/>
                    <a:pt x="401883" y="442608"/>
                  </a:cubicBezTo>
                  <a:lnTo>
                    <a:pt x="409872" y="439238"/>
                  </a:lnTo>
                  <a:lnTo>
                    <a:pt x="409872" y="339581"/>
                  </a:lnTo>
                  <a:lnTo>
                    <a:pt x="387996" y="339581"/>
                  </a:lnTo>
                  <a:lnTo>
                    <a:pt x="384268" y="342941"/>
                  </a:lnTo>
                  <a:cubicBezTo>
                    <a:pt x="366628" y="356608"/>
                    <a:pt x="346859" y="367275"/>
                    <a:pt x="325755" y="374514"/>
                  </a:cubicBezTo>
                  <a:cubicBezTo>
                    <a:pt x="282017" y="392843"/>
                    <a:pt x="233326" y="395631"/>
                    <a:pt x="187785" y="382414"/>
                  </a:cubicBezTo>
                  <a:cubicBezTo>
                    <a:pt x="154987" y="371937"/>
                    <a:pt x="128762" y="347053"/>
                    <a:pt x="116564" y="314834"/>
                  </a:cubicBezTo>
                  <a:cubicBezTo>
                    <a:pt x="110374" y="298774"/>
                    <a:pt x="106840" y="281813"/>
                    <a:pt x="106102" y="264615"/>
                  </a:cubicBezTo>
                  <a:lnTo>
                    <a:pt x="418195" y="264615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xmlns="" id="{5D302E68-13EA-2147-8C59-0DB4251ED143}"/>
                </a:ext>
              </a:extLst>
            </p:cNvPr>
            <p:cNvSpPr/>
            <p:nvPr/>
          </p:nvSpPr>
          <p:spPr>
            <a:xfrm>
              <a:off x="0" y="-1"/>
              <a:ext cx="4403711" cy="4568818"/>
            </a:xfrm>
            <a:custGeom>
              <a:avLst/>
              <a:gdLst>
                <a:gd name="connsiteX0" fmla="*/ 7118 w 4403711"/>
                <a:gd name="connsiteY0" fmla="*/ 7123 h 4568818"/>
                <a:gd name="connsiteX1" fmla="*/ 4405456 w 4403711"/>
                <a:gd name="connsiteY1" fmla="*/ 7123 h 4568818"/>
                <a:gd name="connsiteX2" fmla="*/ 4405456 w 4403711"/>
                <a:gd name="connsiteY2" fmla="*/ 4563559 h 4568818"/>
                <a:gd name="connsiteX3" fmla="*/ 7118 w 4403711"/>
                <a:gd name="connsiteY3" fmla="*/ 4563559 h 45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711" h="4568818">
                  <a:moveTo>
                    <a:pt x="7118" y="7123"/>
                  </a:moveTo>
                  <a:lnTo>
                    <a:pt x="4405456" y="7123"/>
                  </a:lnTo>
                  <a:lnTo>
                    <a:pt x="4405456" y="4563559"/>
                  </a:lnTo>
                  <a:lnTo>
                    <a:pt x="7118" y="4563559"/>
                  </a:lnTo>
                  <a:close/>
                </a:path>
              </a:pathLst>
            </a:custGeom>
            <a:no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xmlns="" id="{1281EA73-0302-3E40-B374-C56419BDE1EC}"/>
                </a:ext>
              </a:extLst>
            </p:cNvPr>
            <p:cNvSpPr/>
            <p:nvPr/>
          </p:nvSpPr>
          <p:spPr>
            <a:xfrm>
              <a:off x="1953784" y="3952742"/>
              <a:ext cx="399473" cy="599657"/>
            </a:xfrm>
            <a:custGeom>
              <a:avLst/>
              <a:gdLst>
                <a:gd name="connsiteX0" fmla="*/ 108375 w 399472"/>
                <a:gd name="connsiteY0" fmla="*/ 367204 h 599657"/>
                <a:gd name="connsiteX1" fmla="*/ 7118 w 399472"/>
                <a:gd name="connsiteY1" fmla="*/ 367204 h 599657"/>
                <a:gd name="connsiteX2" fmla="*/ 7118 w 399472"/>
                <a:gd name="connsiteY2" fmla="*/ 465785 h 599657"/>
                <a:gd name="connsiteX3" fmla="*/ 108422 w 399472"/>
                <a:gd name="connsiteY3" fmla="*/ 465785 h 599657"/>
                <a:gd name="connsiteX4" fmla="*/ 108375 w 399472"/>
                <a:gd name="connsiteY4" fmla="*/ 599033 h 599657"/>
                <a:gd name="connsiteX5" fmla="*/ 7118 w 399472"/>
                <a:gd name="connsiteY5" fmla="*/ 599033 h 599657"/>
                <a:gd name="connsiteX6" fmla="*/ 7118 w 399472"/>
                <a:gd name="connsiteY6" fmla="*/ 506162 h 599657"/>
                <a:gd name="connsiteX7" fmla="*/ 108422 w 399472"/>
                <a:gd name="connsiteY7" fmla="*/ 506162 h 599657"/>
                <a:gd name="connsiteX8" fmla="*/ 7118 w 399472"/>
                <a:gd name="connsiteY8" fmla="*/ 193303 h 599657"/>
                <a:gd name="connsiteX9" fmla="*/ 108422 w 399472"/>
                <a:gd name="connsiteY9" fmla="*/ 193303 h 599657"/>
                <a:gd name="connsiteX10" fmla="*/ 108422 w 399472"/>
                <a:gd name="connsiteY10" fmla="*/ 140361 h 599657"/>
                <a:gd name="connsiteX11" fmla="*/ 7118 w 399472"/>
                <a:gd name="connsiteY11" fmla="*/ 140361 h 599657"/>
                <a:gd name="connsiteX12" fmla="*/ 354070 w 399472"/>
                <a:gd name="connsiteY12" fmla="*/ 233660 h 599657"/>
                <a:gd name="connsiteX13" fmla="*/ 354070 w 399472"/>
                <a:gd name="connsiteY13" fmla="*/ 326608 h 599657"/>
                <a:gd name="connsiteX14" fmla="*/ 108375 w 399472"/>
                <a:gd name="connsiteY14" fmla="*/ 326608 h 599657"/>
                <a:gd name="connsiteX15" fmla="*/ 108375 w 399472"/>
                <a:gd name="connsiteY15" fmla="*/ 326845 h 599657"/>
                <a:gd name="connsiteX16" fmla="*/ 7118 w 399472"/>
                <a:gd name="connsiteY16" fmla="*/ 326845 h 599657"/>
                <a:gd name="connsiteX17" fmla="*/ 7118 w 399472"/>
                <a:gd name="connsiteY17" fmla="*/ 233660 h 599657"/>
                <a:gd name="connsiteX18" fmla="*/ 394312 w 399472"/>
                <a:gd name="connsiteY18" fmla="*/ 7123 h 599657"/>
                <a:gd name="connsiteX19" fmla="*/ 7118 w 399472"/>
                <a:gd name="connsiteY19" fmla="*/ 7123 h 599657"/>
                <a:gd name="connsiteX20" fmla="*/ 7118 w 399472"/>
                <a:gd name="connsiteY20" fmla="*/ 99994 h 599657"/>
                <a:gd name="connsiteX21" fmla="*/ 394226 w 399472"/>
                <a:gd name="connsiteY21" fmla="*/ 99994 h 59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9472" h="599657">
                  <a:moveTo>
                    <a:pt x="108375" y="367204"/>
                  </a:moveTo>
                  <a:lnTo>
                    <a:pt x="7118" y="367204"/>
                  </a:lnTo>
                  <a:lnTo>
                    <a:pt x="7118" y="465785"/>
                  </a:lnTo>
                  <a:lnTo>
                    <a:pt x="108422" y="465785"/>
                  </a:lnTo>
                  <a:close/>
                  <a:moveTo>
                    <a:pt x="108375" y="599033"/>
                  </a:moveTo>
                  <a:lnTo>
                    <a:pt x="7118" y="599033"/>
                  </a:lnTo>
                  <a:lnTo>
                    <a:pt x="7118" y="506162"/>
                  </a:lnTo>
                  <a:lnTo>
                    <a:pt x="108422" y="506162"/>
                  </a:lnTo>
                  <a:close/>
                  <a:moveTo>
                    <a:pt x="7118" y="193303"/>
                  </a:moveTo>
                  <a:lnTo>
                    <a:pt x="108422" y="193303"/>
                  </a:lnTo>
                  <a:lnTo>
                    <a:pt x="108422" y="140361"/>
                  </a:lnTo>
                  <a:lnTo>
                    <a:pt x="7118" y="140361"/>
                  </a:lnTo>
                  <a:close/>
                  <a:moveTo>
                    <a:pt x="354070" y="233660"/>
                  </a:moveTo>
                  <a:lnTo>
                    <a:pt x="354070" y="326608"/>
                  </a:lnTo>
                  <a:lnTo>
                    <a:pt x="108375" y="326608"/>
                  </a:lnTo>
                  <a:lnTo>
                    <a:pt x="108375" y="326845"/>
                  </a:lnTo>
                  <a:lnTo>
                    <a:pt x="7118" y="326845"/>
                  </a:lnTo>
                  <a:lnTo>
                    <a:pt x="7118" y="233660"/>
                  </a:lnTo>
                  <a:close/>
                  <a:moveTo>
                    <a:pt x="394312" y="7123"/>
                  </a:moveTo>
                  <a:lnTo>
                    <a:pt x="7118" y="7123"/>
                  </a:lnTo>
                  <a:lnTo>
                    <a:pt x="7118" y="99994"/>
                  </a:lnTo>
                  <a:lnTo>
                    <a:pt x="394226" y="99994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xmlns="" id="{0EFAF63C-F909-6C4E-8EAC-C941A5DE5723}"/>
                </a:ext>
              </a:extLst>
            </p:cNvPr>
            <p:cNvSpPr/>
            <p:nvPr/>
          </p:nvSpPr>
          <p:spPr>
            <a:xfrm>
              <a:off x="212188" y="3940959"/>
              <a:ext cx="561164" cy="628213"/>
            </a:xfrm>
            <a:custGeom>
              <a:avLst/>
              <a:gdLst>
                <a:gd name="connsiteX0" fmla="*/ 40187 w 561164"/>
                <a:gd name="connsiteY0" fmla="*/ 152144 h 628212"/>
                <a:gd name="connsiteX1" fmla="*/ 158745 w 561164"/>
                <a:gd name="connsiteY1" fmla="*/ 152144 h 628212"/>
                <a:gd name="connsiteX2" fmla="*/ 157670 w 561164"/>
                <a:gd name="connsiteY2" fmla="*/ 153324 h 628212"/>
                <a:gd name="connsiteX3" fmla="*/ 116772 w 561164"/>
                <a:gd name="connsiteY3" fmla="*/ 250735 h 628212"/>
                <a:gd name="connsiteX4" fmla="*/ 11520 w 561164"/>
                <a:gd name="connsiteY4" fmla="*/ 250736 h 628212"/>
                <a:gd name="connsiteX5" fmla="*/ 26025 w 561164"/>
                <a:gd name="connsiteY5" fmla="*/ 186858 h 628212"/>
                <a:gd name="connsiteX6" fmla="*/ 40187 w 561164"/>
                <a:gd name="connsiteY6" fmla="*/ 152144 h 628212"/>
                <a:gd name="connsiteX7" fmla="*/ 539262 w 561164"/>
                <a:gd name="connsiteY7" fmla="*/ 185877 h 628212"/>
                <a:gd name="connsiteX8" fmla="*/ 483564 w 561164"/>
                <a:gd name="connsiteY8" fmla="*/ 88162 h 628212"/>
                <a:gd name="connsiteX9" fmla="*/ 483564 w 561164"/>
                <a:gd name="connsiteY9" fmla="*/ 88162 h 628212"/>
                <a:gd name="connsiteX10" fmla="*/ 396707 w 561164"/>
                <a:gd name="connsiteY10" fmla="*/ 28110 h 628212"/>
                <a:gd name="connsiteX11" fmla="*/ 282572 w 561164"/>
                <a:gd name="connsiteY11" fmla="*/ 7170 h 628212"/>
                <a:gd name="connsiteX12" fmla="*/ 169721 w 561164"/>
                <a:gd name="connsiteY12" fmla="*/ 27863 h 628212"/>
                <a:gd name="connsiteX13" fmla="*/ 81856 w 561164"/>
                <a:gd name="connsiteY13" fmla="*/ 88305 h 628212"/>
                <a:gd name="connsiteX14" fmla="*/ 63385 w 561164"/>
                <a:gd name="connsiteY14" fmla="*/ 111825 h 628212"/>
                <a:gd name="connsiteX15" fmla="*/ 211856 w 561164"/>
                <a:gd name="connsiteY15" fmla="*/ 111824 h 628212"/>
                <a:gd name="connsiteX16" fmla="*/ 282943 w 561164"/>
                <a:gd name="connsiteY16" fmla="*/ 98308 h 628212"/>
                <a:gd name="connsiteX17" fmla="*/ 407645 w 561164"/>
                <a:gd name="connsiteY17" fmla="*/ 153391 h 628212"/>
                <a:gd name="connsiteX18" fmla="*/ 454012 w 561164"/>
                <a:gd name="connsiteY18" fmla="*/ 315089 h 628212"/>
                <a:gd name="connsiteX19" fmla="*/ 407198 w 561164"/>
                <a:gd name="connsiteY19" fmla="*/ 477073 h 628212"/>
                <a:gd name="connsiteX20" fmla="*/ 282943 w 561164"/>
                <a:gd name="connsiteY20" fmla="*/ 531489 h 628212"/>
                <a:gd name="connsiteX21" fmla="*/ 212560 w 561164"/>
                <a:gd name="connsiteY21" fmla="*/ 517983 h 628212"/>
                <a:gd name="connsiteX22" fmla="*/ 63109 w 561164"/>
                <a:gd name="connsiteY22" fmla="*/ 517983 h 628212"/>
                <a:gd name="connsiteX23" fmla="*/ 169255 w 561164"/>
                <a:gd name="connsiteY23" fmla="*/ 601925 h 628212"/>
                <a:gd name="connsiteX24" fmla="*/ 396260 w 561164"/>
                <a:gd name="connsiteY24" fmla="*/ 602277 h 628212"/>
                <a:gd name="connsiteX25" fmla="*/ 483535 w 561164"/>
                <a:gd name="connsiteY25" fmla="*/ 541265 h 628212"/>
                <a:gd name="connsiteX26" fmla="*/ 538881 w 561164"/>
                <a:gd name="connsiteY26" fmla="*/ 444434 h 628212"/>
                <a:gd name="connsiteX27" fmla="*/ 558360 w 561164"/>
                <a:gd name="connsiteY27" fmla="*/ 315042 h 628212"/>
                <a:gd name="connsiteX28" fmla="*/ 539281 w 561164"/>
                <a:gd name="connsiteY28" fmla="*/ 185877 h 628212"/>
                <a:gd name="connsiteX29" fmla="*/ 112225 w 561164"/>
                <a:gd name="connsiteY29" fmla="*/ 291094 h 628212"/>
                <a:gd name="connsiteX30" fmla="*/ 111550 w 561164"/>
                <a:gd name="connsiteY30" fmla="*/ 315042 h 628212"/>
                <a:gd name="connsiteX31" fmla="*/ 117647 w 561164"/>
                <a:gd name="connsiteY31" fmla="*/ 384278 h 628212"/>
                <a:gd name="connsiteX32" fmla="*/ 12072 w 561164"/>
                <a:gd name="connsiteY32" fmla="*/ 384278 h 628212"/>
                <a:gd name="connsiteX33" fmla="*/ 7136 w 561164"/>
                <a:gd name="connsiteY33" fmla="*/ 315042 h 628212"/>
                <a:gd name="connsiteX34" fmla="*/ 7954 w 561164"/>
                <a:gd name="connsiteY34" fmla="*/ 291094 h 628212"/>
                <a:gd name="connsiteX35" fmla="*/ 26225 w 561164"/>
                <a:gd name="connsiteY35" fmla="*/ 444235 h 628212"/>
                <a:gd name="connsiteX36" fmla="*/ 39854 w 561164"/>
                <a:gd name="connsiteY36" fmla="*/ 477549 h 628212"/>
                <a:gd name="connsiteX37" fmla="*/ 159011 w 561164"/>
                <a:gd name="connsiteY37" fmla="*/ 477549 h 628212"/>
                <a:gd name="connsiteX38" fmla="*/ 158488 w 561164"/>
                <a:gd name="connsiteY38" fmla="*/ 476987 h 628212"/>
                <a:gd name="connsiteX39" fmla="*/ 128680 w 561164"/>
                <a:gd name="connsiteY39" fmla="*/ 424636 h 628212"/>
                <a:gd name="connsiteX40" fmla="*/ 20670 w 561164"/>
                <a:gd name="connsiteY40" fmla="*/ 424636 h 628212"/>
                <a:gd name="connsiteX41" fmla="*/ 26234 w 561164"/>
                <a:gd name="connsiteY41" fmla="*/ 444235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61164" h="628212">
                  <a:moveTo>
                    <a:pt x="40187" y="152144"/>
                  </a:moveTo>
                  <a:lnTo>
                    <a:pt x="158745" y="152144"/>
                  </a:lnTo>
                  <a:cubicBezTo>
                    <a:pt x="158403" y="152563"/>
                    <a:pt x="158013" y="152906"/>
                    <a:pt x="157670" y="153324"/>
                  </a:cubicBezTo>
                  <a:cubicBezTo>
                    <a:pt x="135807" y="181685"/>
                    <a:pt x="121711" y="215259"/>
                    <a:pt x="116772" y="250735"/>
                  </a:cubicBezTo>
                  <a:lnTo>
                    <a:pt x="11520" y="250736"/>
                  </a:lnTo>
                  <a:cubicBezTo>
                    <a:pt x="14403" y="229046"/>
                    <a:pt x="19258" y="207664"/>
                    <a:pt x="26025" y="186858"/>
                  </a:cubicBezTo>
                  <a:cubicBezTo>
                    <a:pt x="30036" y="175009"/>
                    <a:pt x="34765" y="163416"/>
                    <a:pt x="40187" y="152144"/>
                  </a:cubicBezTo>
                  <a:moveTo>
                    <a:pt x="539262" y="185877"/>
                  </a:moveTo>
                  <a:cubicBezTo>
                    <a:pt x="527716" y="149771"/>
                    <a:pt x="508743" y="116485"/>
                    <a:pt x="483564" y="88162"/>
                  </a:cubicBezTo>
                  <a:lnTo>
                    <a:pt x="483564" y="88162"/>
                  </a:lnTo>
                  <a:cubicBezTo>
                    <a:pt x="459406" y="61962"/>
                    <a:pt x="429741" y="41452"/>
                    <a:pt x="396707" y="28110"/>
                  </a:cubicBezTo>
                  <a:cubicBezTo>
                    <a:pt x="360399" y="13720"/>
                    <a:pt x="321620" y="6605"/>
                    <a:pt x="282572" y="7170"/>
                  </a:cubicBezTo>
                  <a:cubicBezTo>
                    <a:pt x="243983" y="6831"/>
                    <a:pt x="205683" y="13854"/>
                    <a:pt x="169721" y="27863"/>
                  </a:cubicBezTo>
                  <a:cubicBezTo>
                    <a:pt x="136135" y="40899"/>
                    <a:pt x="106050" y="61594"/>
                    <a:pt x="81856" y="88305"/>
                  </a:cubicBezTo>
                  <a:cubicBezTo>
                    <a:pt x="75245" y="95776"/>
                    <a:pt x="69077" y="103630"/>
                    <a:pt x="63385" y="111825"/>
                  </a:cubicBezTo>
                  <a:lnTo>
                    <a:pt x="211856" y="111824"/>
                  </a:lnTo>
                  <a:cubicBezTo>
                    <a:pt x="234359" y="102437"/>
                    <a:pt x="258567" y="97834"/>
                    <a:pt x="282943" y="98308"/>
                  </a:cubicBezTo>
                  <a:cubicBezTo>
                    <a:pt x="336273" y="98308"/>
                    <a:pt x="377104" y="116317"/>
                    <a:pt x="407645" y="153391"/>
                  </a:cubicBezTo>
                  <a:cubicBezTo>
                    <a:pt x="438414" y="190713"/>
                    <a:pt x="454012" y="245100"/>
                    <a:pt x="454012" y="315089"/>
                  </a:cubicBezTo>
                  <a:cubicBezTo>
                    <a:pt x="454012" y="385782"/>
                    <a:pt x="438262" y="440294"/>
                    <a:pt x="407198" y="477073"/>
                  </a:cubicBezTo>
                  <a:cubicBezTo>
                    <a:pt x="376220" y="513699"/>
                    <a:pt x="335569" y="531489"/>
                    <a:pt x="282943" y="531489"/>
                  </a:cubicBezTo>
                  <a:cubicBezTo>
                    <a:pt x="258798" y="531943"/>
                    <a:pt x="234825" y="527342"/>
                    <a:pt x="212560" y="517983"/>
                  </a:cubicBezTo>
                  <a:lnTo>
                    <a:pt x="63109" y="517983"/>
                  </a:lnTo>
                  <a:cubicBezTo>
                    <a:pt x="89402" y="555867"/>
                    <a:pt x="126346" y="585084"/>
                    <a:pt x="169255" y="601925"/>
                  </a:cubicBezTo>
                  <a:cubicBezTo>
                    <a:pt x="242407" y="629420"/>
                    <a:pt x="323023" y="629545"/>
                    <a:pt x="396260" y="602277"/>
                  </a:cubicBezTo>
                  <a:cubicBezTo>
                    <a:pt x="429561" y="588755"/>
                    <a:pt x="459390" y="567902"/>
                    <a:pt x="483535" y="541265"/>
                  </a:cubicBezTo>
                  <a:cubicBezTo>
                    <a:pt x="508503" y="513184"/>
                    <a:pt x="527351" y="480207"/>
                    <a:pt x="538881" y="444434"/>
                  </a:cubicBezTo>
                  <a:cubicBezTo>
                    <a:pt x="552385" y="402656"/>
                    <a:pt x="558965" y="358947"/>
                    <a:pt x="558360" y="315042"/>
                  </a:cubicBezTo>
                  <a:cubicBezTo>
                    <a:pt x="558967" y="271241"/>
                    <a:pt x="552525" y="227629"/>
                    <a:pt x="539281" y="185877"/>
                  </a:cubicBezTo>
                  <a:moveTo>
                    <a:pt x="112225" y="291094"/>
                  </a:moveTo>
                  <a:cubicBezTo>
                    <a:pt x="111807" y="298880"/>
                    <a:pt x="111550" y="306827"/>
                    <a:pt x="111550" y="315042"/>
                  </a:cubicBezTo>
                  <a:cubicBezTo>
                    <a:pt x="111409" y="338261"/>
                    <a:pt x="113450" y="361441"/>
                    <a:pt x="117647" y="384278"/>
                  </a:cubicBezTo>
                  <a:lnTo>
                    <a:pt x="12072" y="384278"/>
                  </a:lnTo>
                  <a:cubicBezTo>
                    <a:pt x="8715" y="361354"/>
                    <a:pt x="7065" y="338211"/>
                    <a:pt x="7136" y="315042"/>
                  </a:cubicBezTo>
                  <a:cubicBezTo>
                    <a:pt x="7136" y="306875"/>
                    <a:pt x="7573" y="299013"/>
                    <a:pt x="7954" y="291094"/>
                  </a:cubicBezTo>
                  <a:close/>
                  <a:moveTo>
                    <a:pt x="26225" y="444235"/>
                  </a:moveTo>
                  <a:cubicBezTo>
                    <a:pt x="30117" y="455595"/>
                    <a:pt x="34668" y="466719"/>
                    <a:pt x="39854" y="477549"/>
                  </a:cubicBezTo>
                  <a:lnTo>
                    <a:pt x="159011" y="477549"/>
                  </a:lnTo>
                  <a:cubicBezTo>
                    <a:pt x="158840" y="477349"/>
                    <a:pt x="158659" y="477187"/>
                    <a:pt x="158488" y="476987"/>
                  </a:cubicBezTo>
                  <a:cubicBezTo>
                    <a:pt x="145589" y="461402"/>
                    <a:pt x="135502" y="443687"/>
                    <a:pt x="128680" y="424636"/>
                  </a:cubicBezTo>
                  <a:lnTo>
                    <a:pt x="20670" y="424636"/>
                  </a:lnTo>
                  <a:cubicBezTo>
                    <a:pt x="22430" y="431299"/>
                    <a:pt x="24123" y="437962"/>
                    <a:pt x="26234" y="44423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59" name="Text Placeholder 36">
            <a:extLst>
              <a:ext uri="{FF2B5EF4-FFF2-40B4-BE49-F238E27FC236}">
                <a16:creationId xmlns:a16="http://schemas.microsoft.com/office/drawing/2014/main" xmlns="" id="{85B605FD-044F-2D41-9DA0-E909C6979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8000" y="1188000"/>
            <a:ext cx="3195637" cy="698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SET A BACKGROUND IMAGE, THEN DELETE THIS TEXT BOX.</a:t>
            </a:r>
          </a:p>
        </p:txBody>
      </p:sp>
    </p:spTree>
    <p:extLst>
      <p:ext uri="{BB962C8B-B14F-4D97-AF65-F5344CB8AC3E}">
        <p14:creationId xmlns="" xmlns:p14="http://schemas.microsoft.com/office/powerpoint/2010/main" val="4017738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  <p:sp>
        <p:nvSpPr>
          <p:cNvPr id="11" name="Segnaposto testo 5"/>
          <p:cNvSpPr>
            <a:spLocks noGrp="1"/>
          </p:cNvSpPr>
          <p:nvPr>
            <p:ph type="body" sz="quarter" idx="13"/>
          </p:nvPr>
        </p:nvSpPr>
        <p:spPr>
          <a:xfrm>
            <a:off x="356473" y="5589241"/>
            <a:ext cx="8453437" cy="58353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  <a:lvl2pPr marL="400827" indent="0">
              <a:buNone/>
              <a:defRPr sz="800">
                <a:solidFill>
                  <a:srgbClr val="000000"/>
                </a:solidFill>
              </a:defRPr>
            </a:lvl2pPr>
            <a:lvl3pPr marL="801654" indent="0">
              <a:buNone/>
              <a:defRPr sz="800">
                <a:solidFill>
                  <a:srgbClr val="000000"/>
                </a:solidFill>
              </a:defRPr>
            </a:lvl3pPr>
            <a:lvl4pPr marL="1202481" indent="0">
              <a:buNone/>
              <a:defRPr sz="800">
                <a:solidFill>
                  <a:srgbClr val="000000"/>
                </a:solidFill>
              </a:defRPr>
            </a:lvl4pPr>
            <a:lvl5pPr marL="1603309" indent="0"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sp>
        <p:nvSpPr>
          <p:cNvPr id="12" name="Segnaposto immagine 8"/>
          <p:cNvSpPr>
            <a:spLocks noGrp="1"/>
          </p:cNvSpPr>
          <p:nvPr>
            <p:ph type="pic" sz="quarter" idx="14"/>
          </p:nvPr>
        </p:nvSpPr>
        <p:spPr>
          <a:xfrm>
            <a:off x="357188" y="1797050"/>
            <a:ext cx="8452722" cy="35909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egnaposto numero diapositiva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AA91E1-15B8-42B8-9888-411A386F52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numero diapositiva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5F5BC4-0898-4459-9A7B-E67A4BC8ED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1000" y="1340768"/>
            <a:ext cx="8229600" cy="4525963"/>
          </a:xfrm>
          <a:prstGeom prst="rect">
            <a:avLst/>
          </a:prstGeom>
        </p:spPr>
        <p:txBody>
          <a:bodyPr/>
          <a:lstStyle>
            <a:lvl1pPr>
              <a:buClr>
                <a:srgbClr val="00ABAB"/>
              </a:buClr>
              <a:buFont typeface="Wingdings 3" pitchFamily="18" charset="2"/>
              <a:buChar char="u"/>
              <a:defRPr/>
            </a:lvl1pPr>
            <a:lvl2pPr>
              <a:buClr>
                <a:srgbClr val="00ABAB"/>
              </a:buClr>
              <a:defRPr/>
            </a:lvl2pPr>
            <a:lvl3pPr>
              <a:buClr>
                <a:srgbClr val="00ABAB"/>
              </a:buClr>
              <a:defRPr/>
            </a:lvl3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en-GB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GB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099"/>
            <a:ext cx="9144000" cy="6896100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4478971" y="1859894"/>
            <a:ext cx="4330940" cy="2088783"/>
          </a:xfrm>
          <a:prstGeom prst="rect">
            <a:avLst/>
          </a:prstGeom>
          <a:solidFill>
            <a:srgbClr val="6D2077">
              <a:alpha val="7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80165" tIns="40083" rIns="80165" bIns="40083" rtlCol="0" anchor="ctr"/>
          <a:lstStyle/>
          <a:p>
            <a:pPr algn="ctr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>
              <a:solidFill>
                <a:srgbClr val="6D2077"/>
              </a:solidFill>
            </a:endParaRPr>
          </a:p>
        </p:txBody>
      </p:sp>
      <p:sp>
        <p:nvSpPr>
          <p:cNvPr id="5" name="Titolo 1"/>
          <p:cNvSpPr>
            <a:spLocks noGrp="1"/>
          </p:cNvSpPr>
          <p:nvPr>
            <p:ph type="title" hasCustomPrompt="1"/>
          </p:nvPr>
        </p:nvSpPr>
        <p:spPr>
          <a:xfrm>
            <a:off x="4651448" y="1859894"/>
            <a:ext cx="4158463" cy="1312866"/>
          </a:xfrm>
        </p:spPr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Presentation Title here</a:t>
            </a:r>
            <a:endParaRPr lang="en-US" noProof="0"/>
          </a:p>
        </p:txBody>
      </p:sp>
      <p:pic>
        <p:nvPicPr>
          <p:cNvPr id="7" name="Immagin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251" y="2066773"/>
            <a:ext cx="2160000" cy="627353"/>
          </a:xfrm>
          <a:prstGeom prst="rect">
            <a:avLst/>
          </a:prstGeom>
        </p:spPr>
      </p:pic>
      <p:sp>
        <p:nvSpPr>
          <p:cNvPr id="10" name="CasellaDiTesto 9"/>
          <p:cNvSpPr txBox="1"/>
          <p:nvPr userDrawn="1"/>
        </p:nvSpPr>
        <p:spPr>
          <a:xfrm>
            <a:off x="7740352" y="6453336"/>
            <a:ext cx="59631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r>
              <a:rPr lang="it-IT" sz="900" dirty="0" smtClean="0">
                <a:solidFill>
                  <a:srgbClr val="4F504F"/>
                </a:solidFill>
                <a:latin typeface="Apercu" pitchFamily="-32" charset="0"/>
                <a:ea typeface="ＭＳ Ｐゴシック" pitchFamily="34" charset="-128"/>
              </a:rPr>
              <a:t>IM-01375 A</a:t>
            </a:r>
            <a:endParaRPr lang="it-IT" sz="900" dirty="0">
              <a:solidFill>
                <a:srgbClr val="4F504F"/>
              </a:solidFill>
              <a:latin typeface="Apercu" pitchFamily="-32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7443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="" xmlns:a16="http://schemas.microsoft.com/office/drawing/2014/main" id="{965B3FB1-71BD-8D42-B73D-2EC11B087229}"/>
              </a:ext>
            </a:extLst>
          </p:cNvPr>
          <p:cNvSpPr/>
          <p:nvPr/>
        </p:nvSpPr>
        <p:spPr>
          <a:xfrm>
            <a:off x="3622525" y="-9218"/>
            <a:ext cx="5537261" cy="6870290"/>
          </a:xfrm>
          <a:custGeom>
            <a:avLst/>
            <a:gdLst>
              <a:gd name="connsiteX0" fmla="*/ 5529632 w 5537260"/>
              <a:gd name="connsiteY0" fmla="*/ 9218 h 6870290"/>
              <a:gd name="connsiteX1" fmla="*/ 3855460 w 5537260"/>
              <a:gd name="connsiteY1" fmla="*/ 9218 h 6870290"/>
              <a:gd name="connsiteX2" fmla="*/ 9229 w 5537260"/>
              <a:gd name="connsiteY2" fmla="*/ 6865141 h 6870290"/>
              <a:gd name="connsiteX3" fmla="*/ 469375 w 5537260"/>
              <a:gd name="connsiteY3" fmla="*/ 6865141 h 6870290"/>
              <a:gd name="connsiteX4" fmla="*/ 5529632 w 5537260"/>
              <a:gd name="connsiteY4" fmla="*/ 4491486 h 6870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37260" h="6870290">
                <a:moveTo>
                  <a:pt x="5529632" y="9218"/>
                </a:moveTo>
                <a:lnTo>
                  <a:pt x="3855460" y="9218"/>
                </a:lnTo>
                <a:lnTo>
                  <a:pt x="9229" y="6865141"/>
                </a:lnTo>
                <a:lnTo>
                  <a:pt x="469375" y="6865141"/>
                </a:lnTo>
                <a:cubicBezTo>
                  <a:pt x="2115898" y="6454743"/>
                  <a:pt x="3811247" y="5713906"/>
                  <a:pt x="5529632" y="4491486"/>
                </a:cubicBezTo>
                <a:close/>
              </a:path>
            </a:pathLst>
          </a:custGeom>
          <a:solidFill>
            <a:srgbClr val="6D207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6D2077"/>
              </a:solidFill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="" xmlns:a16="http://schemas.microsoft.com/office/drawing/2014/main" id="{3112DA73-C30C-E349-BAA4-388E941002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7202" y="2784114"/>
            <a:ext cx="2872800" cy="1105200"/>
          </a:xfrm>
        </p:spPr>
        <p:txBody>
          <a:bodyPr lIns="0" tIns="0" rIns="0" bIns="0" anchor="b" anchorCtr="0">
            <a:normAutofit/>
          </a:bodyPr>
          <a:lstStyle>
            <a:lvl1pPr algn="l" fontAlgn="b">
              <a:defRPr sz="3200">
                <a:solidFill>
                  <a:srgbClr val="FF5C39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="" xmlns:a16="http://schemas.microsoft.com/office/drawing/2014/main" id="{EDBFDB8C-A750-0E45-8D9C-239314B4F5CC}"/>
              </a:ext>
            </a:extLst>
          </p:cNvPr>
          <p:cNvSpPr/>
          <p:nvPr/>
        </p:nvSpPr>
        <p:spPr>
          <a:xfrm>
            <a:off x="-11920" y="-11906"/>
            <a:ext cx="455286" cy="798871"/>
          </a:xfrm>
          <a:custGeom>
            <a:avLst/>
            <a:gdLst>
              <a:gd name="connsiteX0" fmla="*/ 11920 w 455285"/>
              <a:gd name="connsiteY0" fmla="*/ 11906 h 798870"/>
              <a:gd name="connsiteX1" fmla="*/ 11920 w 455285"/>
              <a:gd name="connsiteY1" fmla="*/ 791248 h 798870"/>
              <a:gd name="connsiteX2" fmla="*/ 449143 w 455285"/>
              <a:gd name="connsiteY2" fmla="*/ 11906 h 798870"/>
              <a:gd name="connsiteX3" fmla="*/ 11920 w 455285"/>
              <a:gd name="connsiteY3" fmla="*/ 11906 h 798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5285" h="798870">
                <a:moveTo>
                  <a:pt x="11920" y="11906"/>
                </a:moveTo>
                <a:lnTo>
                  <a:pt x="11920" y="791248"/>
                </a:lnTo>
                <a:lnTo>
                  <a:pt x="449143" y="11906"/>
                </a:lnTo>
                <a:lnTo>
                  <a:pt x="11920" y="11906"/>
                </a:lnTo>
                <a:close/>
              </a:path>
            </a:pathLst>
          </a:custGeom>
          <a:solidFill>
            <a:srgbClr val="6D2077"/>
          </a:solidFill>
          <a:ln w="123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1F4B34E-5F3E-E34C-A4F9-38C001D7921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918291" y="655847"/>
            <a:ext cx="1726059" cy="178474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D579DEE7-62C6-164E-A07E-62E24C6CD4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111478" y="6013303"/>
            <a:ext cx="1668524" cy="479355"/>
          </a:xfrm>
          <a:prstGeom prst="rect">
            <a:avLst/>
          </a:prstGeom>
        </p:spPr>
      </p:pic>
      <p:sp>
        <p:nvSpPr>
          <p:cNvPr id="21" name="Text Placeholder 20">
            <a:extLst>
              <a:ext uri="{FF2B5EF4-FFF2-40B4-BE49-F238E27FC236}">
                <a16:creationId xmlns="" xmlns:a16="http://schemas.microsoft.com/office/drawing/2014/main" id="{A63D8050-C746-D447-A41F-7D983759BA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6174" y="4080286"/>
            <a:ext cx="2872800" cy="249299"/>
          </a:xfrm>
        </p:spPr>
        <p:txBody>
          <a:bodyPr lIns="0" tIns="0" rIns="0" bIns="0">
            <a:spAutoFit/>
          </a:bodyPr>
          <a:lstStyle>
            <a:lvl1pPr marL="0" indent="0" algn="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</p:spTree>
    <p:extLst>
      <p:ext uri="{BB962C8B-B14F-4D97-AF65-F5344CB8AC3E}">
        <p14:creationId xmlns:p14="http://schemas.microsoft.com/office/powerpoint/2010/main" xmlns="" val="38423632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aphic 7">
            <a:extLst>
              <a:ext uri="{FF2B5EF4-FFF2-40B4-BE49-F238E27FC236}">
                <a16:creationId xmlns="" xmlns:a16="http://schemas.microsoft.com/office/drawing/2014/main" id="{FF01BF07-47E6-1645-9CF2-FC66911A6E42}"/>
              </a:ext>
            </a:extLst>
          </p:cNvPr>
          <p:cNvSpPr/>
          <p:nvPr/>
        </p:nvSpPr>
        <p:spPr>
          <a:xfrm>
            <a:off x="3460359" y="4066975"/>
            <a:ext cx="5266211" cy="2793038"/>
          </a:xfrm>
          <a:custGeom>
            <a:avLst/>
            <a:gdLst>
              <a:gd name="connsiteX0" fmla="*/ 4898834 w 5266210"/>
              <a:gd name="connsiteY0" fmla="*/ 706363 h 2793038"/>
              <a:gd name="connsiteX1" fmla="*/ 2153227 w 5266210"/>
              <a:gd name="connsiteY1" fmla="*/ 361057 h 2793038"/>
              <a:gd name="connsiteX2" fmla="*/ 6048 w 5266210"/>
              <a:gd name="connsiteY2" fmla="*/ 2789978 h 2793038"/>
              <a:gd name="connsiteX3" fmla="*/ 5016747 w 5266210"/>
              <a:gd name="connsiteY3" fmla="*/ 2789978 h 2793038"/>
              <a:gd name="connsiteX4" fmla="*/ 4898802 w 5266210"/>
              <a:gd name="connsiteY4" fmla="*/ 706363 h 2793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66210" h="2793038">
                <a:moveTo>
                  <a:pt x="4898834" y="706363"/>
                </a:moveTo>
                <a:cubicBezTo>
                  <a:pt x="4255163" y="-104704"/>
                  <a:pt x="3024507" y="-199603"/>
                  <a:pt x="2153227" y="361057"/>
                </a:cubicBezTo>
                <a:cubicBezTo>
                  <a:pt x="1306206" y="906110"/>
                  <a:pt x="676833" y="1797628"/>
                  <a:pt x="6048" y="2789978"/>
                </a:cubicBezTo>
                <a:lnTo>
                  <a:pt x="5016747" y="2789978"/>
                </a:lnTo>
                <a:cubicBezTo>
                  <a:pt x="5350059" y="2131626"/>
                  <a:pt x="5389455" y="1324631"/>
                  <a:pt x="4898802" y="706363"/>
                </a:cubicBezTo>
              </a:path>
            </a:pathLst>
          </a:custGeom>
          <a:solidFill>
            <a:srgbClr val="6C2477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>
              <a:solidFill>
                <a:srgbClr val="6D2077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072400" y="4954385"/>
            <a:ext cx="3308466" cy="1234758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32">
            <a:extLst>
              <a:ext uri="{FF2B5EF4-FFF2-40B4-BE49-F238E27FC236}">
                <a16:creationId xmlns="" xmlns:a16="http://schemas.microsoft.com/office/drawing/2014/main" id="{E9C76118-1332-2B4D-8AA7-D2F62D53B0EE}"/>
              </a:ext>
            </a:extLst>
          </p:cNvPr>
          <p:cNvGrpSpPr/>
          <p:nvPr userDrawn="1"/>
        </p:nvGrpSpPr>
        <p:grpSpPr>
          <a:xfrm>
            <a:off x="296112" y="356400"/>
            <a:ext cx="2838976" cy="2818879"/>
            <a:chOff x="0" y="-1"/>
            <a:chExt cx="4405738" cy="4570009"/>
          </a:xfrm>
        </p:grpSpPr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81E9C121-9535-FD48-83F0-EBAC504E9576}"/>
                </a:ext>
              </a:extLst>
            </p:cNvPr>
            <p:cNvSpPr/>
            <p:nvPr/>
          </p:nvSpPr>
          <p:spPr>
            <a:xfrm>
              <a:off x="2322564" y="0"/>
              <a:ext cx="2082965" cy="1561013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9302A4D4-7AA3-B04A-A9E1-BA406F80816A}"/>
                </a:ext>
              </a:extLst>
            </p:cNvPr>
            <p:cNvSpPr/>
            <p:nvPr/>
          </p:nvSpPr>
          <p:spPr>
            <a:xfrm>
              <a:off x="0" y="1371567"/>
              <a:ext cx="2330258" cy="1180278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B81BC41C-051E-3D49-8939-FEACC1B0FA7E}"/>
                </a:ext>
              </a:extLst>
            </p:cNvPr>
            <p:cNvSpPr/>
            <p:nvPr/>
          </p:nvSpPr>
          <p:spPr>
            <a:xfrm>
              <a:off x="256824" y="3032127"/>
              <a:ext cx="475563" cy="618694"/>
            </a:xfrm>
            <a:custGeom>
              <a:avLst/>
              <a:gdLst>
                <a:gd name="connsiteX0" fmla="*/ 332460 w 475562"/>
                <a:gd name="connsiteY0" fmla="*/ 276946 h 618694"/>
                <a:gd name="connsiteX1" fmla="*/ 255466 w 475562"/>
                <a:gd name="connsiteY1" fmla="*/ 261146 h 618694"/>
                <a:gd name="connsiteX2" fmla="*/ 187147 w 475562"/>
                <a:gd name="connsiteY2" fmla="*/ 248401 h 618694"/>
                <a:gd name="connsiteX3" fmla="*/ 129709 w 475562"/>
                <a:gd name="connsiteY3" fmla="*/ 221578 h 618694"/>
                <a:gd name="connsiteX4" fmla="*/ 114862 w 475562"/>
                <a:gd name="connsiteY4" fmla="*/ 174871 h 618694"/>
                <a:gd name="connsiteX5" fmla="*/ 145821 w 475562"/>
                <a:gd name="connsiteY5" fmla="*/ 121074 h 618694"/>
                <a:gd name="connsiteX6" fmla="*/ 235445 w 475562"/>
                <a:gd name="connsiteY6" fmla="*/ 98277 h 618694"/>
                <a:gd name="connsiteX7" fmla="*/ 338842 w 475562"/>
                <a:gd name="connsiteY7" fmla="*/ 115619 h 618694"/>
                <a:gd name="connsiteX8" fmla="*/ 419488 w 475562"/>
                <a:gd name="connsiteY8" fmla="*/ 158642 h 618694"/>
                <a:gd name="connsiteX9" fmla="*/ 423150 w 475562"/>
                <a:gd name="connsiteY9" fmla="*/ 161746 h 618694"/>
                <a:gd name="connsiteX10" fmla="*/ 446319 w 475562"/>
                <a:gd name="connsiteY10" fmla="*/ 161746 h 618694"/>
                <a:gd name="connsiteX11" fmla="*/ 446319 w 475562"/>
                <a:gd name="connsiteY11" fmla="*/ 51190 h 618694"/>
                <a:gd name="connsiteX12" fmla="*/ 438482 w 475562"/>
                <a:gd name="connsiteY12" fmla="*/ 47773 h 618694"/>
                <a:gd name="connsiteX13" fmla="*/ 348125 w 475562"/>
                <a:gd name="connsiteY13" fmla="*/ 18884 h 618694"/>
                <a:gd name="connsiteX14" fmla="*/ 235892 w 475562"/>
                <a:gd name="connsiteY14" fmla="*/ 7139 h 618694"/>
                <a:gd name="connsiteX15" fmla="*/ 75761 w 475562"/>
                <a:gd name="connsiteY15" fmla="*/ 55216 h 618694"/>
                <a:gd name="connsiteX16" fmla="*/ 42561 w 475562"/>
                <a:gd name="connsiteY16" fmla="*/ 281832 h 618694"/>
                <a:gd name="connsiteX17" fmla="*/ 50385 w 475562"/>
                <a:gd name="connsiteY17" fmla="*/ 291548 h 618694"/>
                <a:gd name="connsiteX18" fmla="*/ 168705 w 475562"/>
                <a:gd name="connsiteY18" fmla="*/ 349905 h 618694"/>
                <a:gd name="connsiteX19" fmla="*/ 239839 w 475562"/>
                <a:gd name="connsiteY19" fmla="*/ 362602 h 618694"/>
                <a:gd name="connsiteX20" fmla="*/ 300150 w 475562"/>
                <a:gd name="connsiteY20" fmla="*/ 374852 h 618694"/>
                <a:gd name="connsiteX21" fmla="*/ 350360 w 475562"/>
                <a:gd name="connsiteY21" fmla="*/ 399305 h 618694"/>
                <a:gd name="connsiteX22" fmla="*/ 364817 w 475562"/>
                <a:gd name="connsiteY22" fmla="*/ 445393 h 618694"/>
                <a:gd name="connsiteX23" fmla="*/ 331671 w 475562"/>
                <a:gd name="connsiteY23" fmla="*/ 504407 h 618694"/>
                <a:gd name="connsiteX24" fmla="*/ 230186 w 475562"/>
                <a:gd name="connsiteY24" fmla="*/ 528412 h 618694"/>
                <a:gd name="connsiteX25" fmla="*/ 128900 w 475562"/>
                <a:gd name="connsiteY25" fmla="*/ 509747 h 618694"/>
                <a:gd name="connsiteX26" fmla="*/ 33902 w 475562"/>
                <a:gd name="connsiteY26" fmla="*/ 456948 h 618694"/>
                <a:gd name="connsiteX27" fmla="*/ 30278 w 475562"/>
                <a:gd name="connsiteY27" fmla="*/ 453921 h 618694"/>
                <a:gd name="connsiteX28" fmla="*/ 7118 w 475562"/>
                <a:gd name="connsiteY28" fmla="*/ 453921 h 618694"/>
                <a:gd name="connsiteX29" fmla="*/ 7118 w 475562"/>
                <a:gd name="connsiteY29" fmla="*/ 569760 h 618694"/>
                <a:gd name="connsiteX30" fmla="*/ 14879 w 475562"/>
                <a:gd name="connsiteY30" fmla="*/ 573215 h 618694"/>
                <a:gd name="connsiteX31" fmla="*/ 116497 w 475562"/>
                <a:gd name="connsiteY31" fmla="*/ 607815 h 618694"/>
                <a:gd name="connsiteX32" fmla="*/ 229377 w 475562"/>
                <a:gd name="connsiteY32" fmla="*/ 619551 h 618694"/>
                <a:gd name="connsiteX33" fmla="*/ 330948 w 475562"/>
                <a:gd name="connsiteY33" fmla="*/ 605178 h 618694"/>
                <a:gd name="connsiteX34" fmla="*/ 405782 w 475562"/>
                <a:gd name="connsiteY34" fmla="*/ 564953 h 618694"/>
                <a:gd name="connsiteX35" fmla="*/ 452454 w 475562"/>
                <a:gd name="connsiteY35" fmla="*/ 505701 h 618694"/>
                <a:gd name="connsiteX36" fmla="*/ 469099 w 475562"/>
                <a:gd name="connsiteY36" fmla="*/ 434723 h 618694"/>
                <a:gd name="connsiteX37" fmla="*/ 433631 w 475562"/>
                <a:gd name="connsiteY37" fmla="*/ 331134 h 618694"/>
                <a:gd name="connsiteX38" fmla="*/ 332460 w 475562"/>
                <a:gd name="connsiteY38" fmla="*/ 276880 h 61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75562" h="618694">
                  <a:moveTo>
                    <a:pt x="332460" y="276946"/>
                  </a:moveTo>
                  <a:cubicBezTo>
                    <a:pt x="311459" y="271569"/>
                    <a:pt x="285570" y="266257"/>
                    <a:pt x="255466" y="261146"/>
                  </a:cubicBezTo>
                  <a:cubicBezTo>
                    <a:pt x="225782" y="256111"/>
                    <a:pt x="202736" y="251818"/>
                    <a:pt x="187147" y="248401"/>
                  </a:cubicBezTo>
                  <a:cubicBezTo>
                    <a:pt x="159279" y="241919"/>
                    <a:pt x="139952" y="232905"/>
                    <a:pt x="129709" y="221578"/>
                  </a:cubicBezTo>
                  <a:cubicBezTo>
                    <a:pt x="119009" y="208463"/>
                    <a:pt x="113701" y="191763"/>
                    <a:pt x="114862" y="174871"/>
                  </a:cubicBezTo>
                  <a:cubicBezTo>
                    <a:pt x="114957" y="152724"/>
                    <a:pt x="126727" y="132272"/>
                    <a:pt x="145821" y="121074"/>
                  </a:cubicBezTo>
                  <a:cubicBezTo>
                    <a:pt x="167915" y="105949"/>
                    <a:pt x="198066" y="98277"/>
                    <a:pt x="235445" y="98277"/>
                  </a:cubicBezTo>
                  <a:cubicBezTo>
                    <a:pt x="270632" y="98297"/>
                    <a:pt x="305572" y="104158"/>
                    <a:pt x="338842" y="115619"/>
                  </a:cubicBezTo>
                  <a:cubicBezTo>
                    <a:pt x="368138" y="124877"/>
                    <a:pt x="395478" y="139462"/>
                    <a:pt x="419488" y="158642"/>
                  </a:cubicBezTo>
                  <a:lnTo>
                    <a:pt x="423150" y="161746"/>
                  </a:lnTo>
                  <a:lnTo>
                    <a:pt x="446319" y="161746"/>
                  </a:lnTo>
                  <a:lnTo>
                    <a:pt x="446319" y="51190"/>
                  </a:lnTo>
                  <a:lnTo>
                    <a:pt x="438482" y="47773"/>
                  </a:lnTo>
                  <a:cubicBezTo>
                    <a:pt x="409318" y="35374"/>
                    <a:pt x="379070" y="25704"/>
                    <a:pt x="348125" y="18884"/>
                  </a:cubicBezTo>
                  <a:cubicBezTo>
                    <a:pt x="311270" y="10785"/>
                    <a:pt x="273624" y="6845"/>
                    <a:pt x="235892" y="7139"/>
                  </a:cubicBezTo>
                  <a:cubicBezTo>
                    <a:pt x="171777" y="7139"/>
                    <a:pt x="117896" y="23320"/>
                    <a:pt x="75761" y="55216"/>
                  </a:cubicBezTo>
                  <a:cubicBezTo>
                    <a:pt x="4061" y="108620"/>
                    <a:pt x="-10803" y="210079"/>
                    <a:pt x="42561" y="281832"/>
                  </a:cubicBezTo>
                  <a:cubicBezTo>
                    <a:pt x="45043" y="285170"/>
                    <a:pt x="47653" y="288411"/>
                    <a:pt x="50385" y="291548"/>
                  </a:cubicBezTo>
                  <a:cubicBezTo>
                    <a:pt x="76293" y="319151"/>
                    <a:pt x="116079" y="338740"/>
                    <a:pt x="168705" y="349905"/>
                  </a:cubicBezTo>
                  <a:cubicBezTo>
                    <a:pt x="193434" y="354978"/>
                    <a:pt x="217326" y="359252"/>
                    <a:pt x="239839" y="362602"/>
                  </a:cubicBezTo>
                  <a:cubicBezTo>
                    <a:pt x="260158" y="365543"/>
                    <a:pt x="280294" y="369633"/>
                    <a:pt x="300150" y="374852"/>
                  </a:cubicBezTo>
                  <a:cubicBezTo>
                    <a:pt x="318662" y="378689"/>
                    <a:pt x="335921" y="387094"/>
                    <a:pt x="350360" y="399305"/>
                  </a:cubicBezTo>
                  <a:cubicBezTo>
                    <a:pt x="359957" y="408633"/>
                    <a:pt x="364817" y="424129"/>
                    <a:pt x="364817" y="445393"/>
                  </a:cubicBezTo>
                  <a:cubicBezTo>
                    <a:pt x="365096" y="469578"/>
                    <a:pt x="352461" y="492074"/>
                    <a:pt x="331671" y="504407"/>
                  </a:cubicBezTo>
                  <a:cubicBezTo>
                    <a:pt x="308016" y="520341"/>
                    <a:pt x="273880" y="528412"/>
                    <a:pt x="230186" y="528412"/>
                  </a:cubicBezTo>
                  <a:cubicBezTo>
                    <a:pt x="195626" y="527821"/>
                    <a:pt x="161403" y="521514"/>
                    <a:pt x="128900" y="509747"/>
                  </a:cubicBezTo>
                  <a:cubicBezTo>
                    <a:pt x="94290" y="498073"/>
                    <a:pt x="62097" y="480181"/>
                    <a:pt x="33902" y="456948"/>
                  </a:cubicBezTo>
                  <a:lnTo>
                    <a:pt x="30278" y="453921"/>
                  </a:lnTo>
                  <a:lnTo>
                    <a:pt x="7118" y="453921"/>
                  </a:lnTo>
                  <a:lnTo>
                    <a:pt x="7118" y="569760"/>
                  </a:lnTo>
                  <a:lnTo>
                    <a:pt x="14879" y="573215"/>
                  </a:lnTo>
                  <a:cubicBezTo>
                    <a:pt x="47598" y="587900"/>
                    <a:pt x="81619" y="599483"/>
                    <a:pt x="116497" y="607815"/>
                  </a:cubicBezTo>
                  <a:cubicBezTo>
                    <a:pt x="153558" y="615996"/>
                    <a:pt x="191428" y="619933"/>
                    <a:pt x="229377" y="619551"/>
                  </a:cubicBezTo>
                  <a:cubicBezTo>
                    <a:pt x="263786" y="620252"/>
                    <a:pt x="298082" y="615399"/>
                    <a:pt x="330948" y="605178"/>
                  </a:cubicBezTo>
                  <a:cubicBezTo>
                    <a:pt x="358046" y="596242"/>
                    <a:pt x="383373" y="582628"/>
                    <a:pt x="405782" y="564953"/>
                  </a:cubicBezTo>
                  <a:cubicBezTo>
                    <a:pt x="425598" y="548971"/>
                    <a:pt x="441552" y="528717"/>
                    <a:pt x="452454" y="505701"/>
                  </a:cubicBezTo>
                  <a:cubicBezTo>
                    <a:pt x="463241" y="483587"/>
                    <a:pt x="468930" y="459331"/>
                    <a:pt x="469099" y="434723"/>
                  </a:cubicBezTo>
                  <a:cubicBezTo>
                    <a:pt x="469099" y="390939"/>
                    <a:pt x="457162" y="356082"/>
                    <a:pt x="433631" y="331134"/>
                  </a:cubicBezTo>
                  <a:cubicBezTo>
                    <a:pt x="410804" y="306910"/>
                    <a:pt x="376773" y="288663"/>
                    <a:pt x="332460" y="276880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2D3058E8-1DC0-FD4C-BEE2-3170863650D2}"/>
                </a:ext>
              </a:extLst>
            </p:cNvPr>
            <p:cNvSpPr/>
            <p:nvPr/>
          </p:nvSpPr>
          <p:spPr>
            <a:xfrm>
              <a:off x="807678" y="3016952"/>
              <a:ext cx="389961" cy="628213"/>
            </a:xfrm>
            <a:custGeom>
              <a:avLst/>
              <a:gdLst>
                <a:gd name="connsiteX0" fmla="*/ 233962 w 389961"/>
                <a:gd name="connsiteY0" fmla="*/ 162139 h 628212"/>
                <a:gd name="connsiteX1" fmla="*/ 155475 w 389961"/>
                <a:gd name="connsiteY1" fmla="*/ 178844 h 628212"/>
                <a:gd name="connsiteX2" fmla="*/ 104656 w 389961"/>
                <a:gd name="connsiteY2" fmla="*/ 207656 h 628212"/>
                <a:gd name="connsiteX3" fmla="*/ 104656 w 389961"/>
                <a:gd name="connsiteY3" fmla="*/ 7123 h 628212"/>
                <a:gd name="connsiteX4" fmla="*/ 7118 w 389961"/>
                <a:gd name="connsiteY4" fmla="*/ 7123 h 628212"/>
                <a:gd name="connsiteX5" fmla="*/ 7118 w 389961"/>
                <a:gd name="connsiteY5" fmla="*/ 624504 h 628212"/>
                <a:gd name="connsiteX6" fmla="*/ 104627 w 389961"/>
                <a:gd name="connsiteY6" fmla="*/ 624504 h 628212"/>
                <a:gd name="connsiteX7" fmla="*/ 104627 w 389961"/>
                <a:gd name="connsiteY7" fmla="*/ 301079 h 628212"/>
                <a:gd name="connsiteX8" fmla="*/ 158062 w 389961"/>
                <a:gd name="connsiteY8" fmla="*/ 269592 h 628212"/>
                <a:gd name="connsiteX9" fmla="*/ 254886 w 389961"/>
                <a:gd name="connsiteY9" fmla="*/ 263006 h 628212"/>
                <a:gd name="connsiteX10" fmla="*/ 276420 w 389961"/>
                <a:gd name="connsiteY10" fmla="*/ 281776 h 628212"/>
                <a:gd name="connsiteX11" fmla="*/ 287053 w 389961"/>
                <a:gd name="connsiteY11" fmla="*/ 316623 h 628212"/>
                <a:gd name="connsiteX12" fmla="*/ 290344 w 389961"/>
                <a:gd name="connsiteY12" fmla="*/ 369764 h 628212"/>
                <a:gd name="connsiteX13" fmla="*/ 290344 w 389961"/>
                <a:gd name="connsiteY13" fmla="*/ 624504 h 628212"/>
                <a:gd name="connsiteX14" fmla="*/ 387863 w 389961"/>
                <a:gd name="connsiteY14" fmla="*/ 624504 h 628212"/>
                <a:gd name="connsiteX15" fmla="*/ 387863 w 389961"/>
                <a:gd name="connsiteY15" fmla="*/ 335964 h 628212"/>
                <a:gd name="connsiteX16" fmla="*/ 348572 w 389961"/>
                <a:gd name="connsiteY16" fmla="*/ 208066 h 628212"/>
                <a:gd name="connsiteX17" fmla="*/ 233933 w 389961"/>
                <a:gd name="connsiteY17" fmla="*/ 162139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628212">
                  <a:moveTo>
                    <a:pt x="233962" y="162139"/>
                  </a:moveTo>
                  <a:cubicBezTo>
                    <a:pt x="206924" y="162197"/>
                    <a:pt x="180195" y="167886"/>
                    <a:pt x="155475" y="178844"/>
                  </a:cubicBezTo>
                  <a:cubicBezTo>
                    <a:pt x="137608" y="186709"/>
                    <a:pt x="120582" y="196363"/>
                    <a:pt x="104656" y="207656"/>
                  </a:cubicBezTo>
                  <a:lnTo>
                    <a:pt x="104656" y="7123"/>
                  </a:lnTo>
                  <a:lnTo>
                    <a:pt x="7118" y="7123"/>
                  </a:lnTo>
                  <a:lnTo>
                    <a:pt x="7118" y="624504"/>
                  </a:lnTo>
                  <a:lnTo>
                    <a:pt x="104627" y="624504"/>
                  </a:lnTo>
                  <a:lnTo>
                    <a:pt x="104627" y="301079"/>
                  </a:lnTo>
                  <a:cubicBezTo>
                    <a:pt x="121300" y="288759"/>
                    <a:pt x="139208" y="278206"/>
                    <a:pt x="158062" y="269592"/>
                  </a:cubicBezTo>
                  <a:cubicBezTo>
                    <a:pt x="196601" y="252174"/>
                    <a:pt x="234304" y="254030"/>
                    <a:pt x="254886" y="263006"/>
                  </a:cubicBezTo>
                  <a:cubicBezTo>
                    <a:pt x="263910" y="266757"/>
                    <a:pt x="271469" y="273345"/>
                    <a:pt x="276420" y="281776"/>
                  </a:cubicBezTo>
                  <a:cubicBezTo>
                    <a:pt x="282347" y="292525"/>
                    <a:pt x="285969" y="304393"/>
                    <a:pt x="287053" y="316623"/>
                  </a:cubicBezTo>
                  <a:cubicBezTo>
                    <a:pt x="289312" y="334245"/>
                    <a:pt x="290411" y="351997"/>
                    <a:pt x="290344" y="369764"/>
                  </a:cubicBezTo>
                  <a:lnTo>
                    <a:pt x="290344" y="624504"/>
                  </a:lnTo>
                  <a:lnTo>
                    <a:pt x="387863" y="624504"/>
                  </a:lnTo>
                  <a:lnTo>
                    <a:pt x="387863" y="335964"/>
                  </a:lnTo>
                  <a:cubicBezTo>
                    <a:pt x="387863" y="281024"/>
                    <a:pt x="374642" y="238001"/>
                    <a:pt x="348572" y="208066"/>
                  </a:cubicBezTo>
                  <a:cubicBezTo>
                    <a:pt x="322045" y="177607"/>
                    <a:pt x="283487" y="162139"/>
                    <a:pt x="233933" y="162139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99D6AEBD-1479-B443-B192-7AD3B542D1DB}"/>
                </a:ext>
              </a:extLst>
            </p:cNvPr>
            <p:cNvSpPr/>
            <p:nvPr/>
          </p:nvSpPr>
          <p:spPr>
            <a:xfrm>
              <a:off x="1268843" y="3173446"/>
              <a:ext cx="399473" cy="485437"/>
            </a:xfrm>
            <a:custGeom>
              <a:avLst/>
              <a:gdLst>
                <a:gd name="connsiteX0" fmla="*/ 296581 w 399472"/>
                <a:gd name="connsiteY0" fmla="*/ 246175 h 485436"/>
                <a:gd name="connsiteX1" fmla="*/ 296581 w 399472"/>
                <a:gd name="connsiteY1" fmla="*/ 343891 h 485436"/>
                <a:gd name="connsiteX2" fmla="*/ 246381 w 399472"/>
                <a:gd name="connsiteY2" fmla="*/ 373721 h 485436"/>
                <a:gd name="connsiteX3" fmla="*/ 183216 w 399472"/>
                <a:gd name="connsiteY3" fmla="*/ 387114 h 485436"/>
                <a:gd name="connsiteX4" fmla="*/ 124399 w 399472"/>
                <a:gd name="connsiteY4" fmla="*/ 371722 h 485436"/>
                <a:gd name="connsiteX5" fmla="*/ 122088 w 399472"/>
                <a:gd name="connsiteY5" fmla="*/ 285534 h 485436"/>
                <a:gd name="connsiteX6" fmla="*/ 166239 w 399472"/>
                <a:gd name="connsiteY6" fmla="*/ 261566 h 485436"/>
                <a:gd name="connsiteX7" fmla="*/ 233893 w 399472"/>
                <a:gd name="connsiteY7" fmla="*/ 250972 h 485436"/>
                <a:gd name="connsiteX8" fmla="*/ 296581 w 399472"/>
                <a:gd name="connsiteY8" fmla="*/ 246213 h 485436"/>
                <a:gd name="connsiteX9" fmla="*/ 339382 w 399472"/>
                <a:gd name="connsiteY9" fmla="*/ 42406 h 485436"/>
                <a:gd name="connsiteX10" fmla="*/ 276969 w 399472"/>
                <a:gd name="connsiteY10" fmla="*/ 14926 h 485436"/>
                <a:gd name="connsiteX11" fmla="*/ 116048 w 399472"/>
                <a:gd name="connsiteY11" fmla="*/ 14231 h 485436"/>
                <a:gd name="connsiteX12" fmla="*/ 54472 w 399472"/>
                <a:gd name="connsiteY12" fmla="*/ 27052 h 485436"/>
                <a:gd name="connsiteX13" fmla="*/ 44847 w 399472"/>
                <a:gd name="connsiteY13" fmla="*/ 29689 h 485436"/>
                <a:gd name="connsiteX14" fmla="*/ 44847 w 399472"/>
                <a:gd name="connsiteY14" fmla="*/ 125292 h 485436"/>
                <a:gd name="connsiteX15" fmla="*/ 61710 w 399472"/>
                <a:gd name="connsiteY15" fmla="*/ 125292 h 485436"/>
                <a:gd name="connsiteX16" fmla="*/ 66380 w 399472"/>
                <a:gd name="connsiteY16" fmla="*/ 124416 h 485436"/>
                <a:gd name="connsiteX17" fmla="*/ 135813 w 399472"/>
                <a:gd name="connsiteY17" fmla="*/ 103475 h 485436"/>
                <a:gd name="connsiteX18" fmla="*/ 238268 w 399472"/>
                <a:gd name="connsiteY18" fmla="*/ 99268 h 485436"/>
                <a:gd name="connsiteX19" fmla="*/ 270102 w 399472"/>
                <a:gd name="connsiteY19" fmla="*/ 109453 h 485436"/>
                <a:gd name="connsiteX20" fmla="*/ 289533 w 399472"/>
                <a:gd name="connsiteY20" fmla="*/ 129346 h 485436"/>
                <a:gd name="connsiteX21" fmla="*/ 296524 w 399472"/>
                <a:gd name="connsiteY21" fmla="*/ 162061 h 485436"/>
                <a:gd name="connsiteX22" fmla="*/ 191586 w 399472"/>
                <a:gd name="connsiteY22" fmla="*/ 170628 h 485436"/>
                <a:gd name="connsiteX23" fmla="*/ 94752 w 399472"/>
                <a:gd name="connsiteY23" fmla="*/ 194871 h 485436"/>
                <a:gd name="connsiteX24" fmla="*/ 30295 w 399472"/>
                <a:gd name="connsiteY24" fmla="*/ 246270 h 485436"/>
                <a:gd name="connsiteX25" fmla="*/ 7249 w 399472"/>
                <a:gd name="connsiteY25" fmla="*/ 331840 h 485436"/>
                <a:gd name="connsiteX26" fmla="*/ 51172 w 399472"/>
                <a:gd name="connsiteY26" fmla="*/ 438189 h 485436"/>
                <a:gd name="connsiteX27" fmla="*/ 157374 w 399472"/>
                <a:gd name="connsiteY27" fmla="*/ 479822 h 485436"/>
                <a:gd name="connsiteX28" fmla="*/ 214889 w 399472"/>
                <a:gd name="connsiteY28" fmla="*/ 473502 h 485436"/>
                <a:gd name="connsiteX29" fmla="*/ 258032 w 399472"/>
                <a:gd name="connsiteY29" fmla="*/ 458130 h 485436"/>
                <a:gd name="connsiteX30" fmla="*/ 291607 w 399472"/>
                <a:gd name="connsiteY30" fmla="*/ 438398 h 485436"/>
                <a:gd name="connsiteX31" fmla="*/ 296553 w 399472"/>
                <a:gd name="connsiteY31" fmla="*/ 434858 h 485436"/>
                <a:gd name="connsiteX32" fmla="*/ 296553 w 399472"/>
                <a:gd name="connsiteY32" fmla="*/ 468029 h 485436"/>
                <a:gd name="connsiteX33" fmla="*/ 393682 w 399472"/>
                <a:gd name="connsiteY33" fmla="*/ 468029 h 485436"/>
                <a:gd name="connsiteX34" fmla="*/ 393682 w 399472"/>
                <a:gd name="connsiteY34" fmla="*/ 166915 h 485436"/>
                <a:gd name="connsiteX35" fmla="*/ 379995 w 399472"/>
                <a:gd name="connsiteY35" fmla="*/ 92777 h 485436"/>
                <a:gd name="connsiteX36" fmla="*/ 339372 w 399472"/>
                <a:gd name="connsiteY36" fmla="*/ 42386 h 4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9472" h="485436">
                  <a:moveTo>
                    <a:pt x="296581" y="246175"/>
                  </a:moveTo>
                  <a:lnTo>
                    <a:pt x="296581" y="343891"/>
                  </a:lnTo>
                  <a:cubicBezTo>
                    <a:pt x="280864" y="355454"/>
                    <a:pt x="264049" y="365446"/>
                    <a:pt x="246381" y="373721"/>
                  </a:cubicBezTo>
                  <a:cubicBezTo>
                    <a:pt x="226575" y="382805"/>
                    <a:pt x="205002" y="387379"/>
                    <a:pt x="183216" y="387114"/>
                  </a:cubicBezTo>
                  <a:cubicBezTo>
                    <a:pt x="156395" y="387113"/>
                    <a:pt x="136611" y="381945"/>
                    <a:pt x="124399" y="371722"/>
                  </a:cubicBezTo>
                  <a:cubicBezTo>
                    <a:pt x="102189" y="347618"/>
                    <a:pt x="101202" y="310795"/>
                    <a:pt x="122088" y="285534"/>
                  </a:cubicBezTo>
                  <a:cubicBezTo>
                    <a:pt x="134591" y="274004"/>
                    <a:pt x="149764" y="265768"/>
                    <a:pt x="166239" y="261566"/>
                  </a:cubicBezTo>
                  <a:cubicBezTo>
                    <a:pt x="188434" y="256046"/>
                    <a:pt x="211073" y="252501"/>
                    <a:pt x="233893" y="250972"/>
                  </a:cubicBezTo>
                  <a:cubicBezTo>
                    <a:pt x="257214" y="248974"/>
                    <a:pt x="278110" y="247387"/>
                    <a:pt x="296581" y="246213"/>
                  </a:cubicBezTo>
                  <a:moveTo>
                    <a:pt x="339382" y="42406"/>
                  </a:moveTo>
                  <a:cubicBezTo>
                    <a:pt x="320709" y="29010"/>
                    <a:pt x="299454" y="19651"/>
                    <a:pt x="276969" y="14926"/>
                  </a:cubicBezTo>
                  <a:cubicBezTo>
                    <a:pt x="223831" y="4761"/>
                    <a:pt x="169272" y="4526"/>
                    <a:pt x="116048" y="14231"/>
                  </a:cubicBezTo>
                  <a:cubicBezTo>
                    <a:pt x="89502" y="18829"/>
                    <a:pt x="68777" y="23150"/>
                    <a:pt x="54472" y="27052"/>
                  </a:cubicBezTo>
                  <a:lnTo>
                    <a:pt x="44847" y="29689"/>
                  </a:lnTo>
                  <a:lnTo>
                    <a:pt x="44847" y="125292"/>
                  </a:lnTo>
                  <a:lnTo>
                    <a:pt x="61710" y="125292"/>
                  </a:lnTo>
                  <a:lnTo>
                    <a:pt x="66380" y="124416"/>
                  </a:lnTo>
                  <a:cubicBezTo>
                    <a:pt x="88954" y="115666"/>
                    <a:pt x="112167" y="108665"/>
                    <a:pt x="135813" y="103475"/>
                  </a:cubicBezTo>
                  <a:cubicBezTo>
                    <a:pt x="169423" y="95840"/>
                    <a:pt x="204145" y="94414"/>
                    <a:pt x="238268" y="99268"/>
                  </a:cubicBezTo>
                  <a:cubicBezTo>
                    <a:pt x="249425" y="100631"/>
                    <a:pt x="260225" y="104086"/>
                    <a:pt x="270102" y="109453"/>
                  </a:cubicBezTo>
                  <a:cubicBezTo>
                    <a:pt x="278365" y="114064"/>
                    <a:pt x="285115" y="120974"/>
                    <a:pt x="289533" y="129346"/>
                  </a:cubicBezTo>
                  <a:cubicBezTo>
                    <a:pt x="294425" y="139541"/>
                    <a:pt x="296822" y="150756"/>
                    <a:pt x="296524" y="162061"/>
                  </a:cubicBezTo>
                  <a:cubicBezTo>
                    <a:pt x="259582" y="164070"/>
                    <a:pt x="224334" y="166925"/>
                    <a:pt x="191586" y="170628"/>
                  </a:cubicBezTo>
                  <a:cubicBezTo>
                    <a:pt x="158276" y="173801"/>
                    <a:pt x="125632" y="181974"/>
                    <a:pt x="94752" y="194871"/>
                  </a:cubicBezTo>
                  <a:cubicBezTo>
                    <a:pt x="68931" y="205710"/>
                    <a:pt x="46618" y="223502"/>
                    <a:pt x="30295" y="246270"/>
                  </a:cubicBezTo>
                  <a:cubicBezTo>
                    <a:pt x="14022" y="271752"/>
                    <a:pt x="5976" y="301626"/>
                    <a:pt x="7249" y="331840"/>
                  </a:cubicBezTo>
                  <a:cubicBezTo>
                    <a:pt x="6110" y="371928"/>
                    <a:pt x="22084" y="410604"/>
                    <a:pt x="51172" y="438189"/>
                  </a:cubicBezTo>
                  <a:cubicBezTo>
                    <a:pt x="79647" y="465624"/>
                    <a:pt x="117855" y="480602"/>
                    <a:pt x="157374" y="479822"/>
                  </a:cubicBezTo>
                  <a:cubicBezTo>
                    <a:pt x="176733" y="480099"/>
                    <a:pt x="196052" y="477976"/>
                    <a:pt x="214889" y="473502"/>
                  </a:cubicBezTo>
                  <a:cubicBezTo>
                    <a:pt x="229754" y="469857"/>
                    <a:pt x="244210" y="464706"/>
                    <a:pt x="258032" y="458130"/>
                  </a:cubicBezTo>
                  <a:cubicBezTo>
                    <a:pt x="269843" y="452670"/>
                    <a:pt x="281088" y="446061"/>
                    <a:pt x="291607" y="438398"/>
                  </a:cubicBezTo>
                  <a:cubicBezTo>
                    <a:pt x="293309" y="437171"/>
                    <a:pt x="294955" y="435981"/>
                    <a:pt x="296553" y="434858"/>
                  </a:cubicBezTo>
                  <a:lnTo>
                    <a:pt x="296553" y="468029"/>
                  </a:lnTo>
                  <a:lnTo>
                    <a:pt x="393682" y="468029"/>
                  </a:lnTo>
                  <a:lnTo>
                    <a:pt x="393682" y="166915"/>
                  </a:lnTo>
                  <a:cubicBezTo>
                    <a:pt x="394392" y="141513"/>
                    <a:pt x="389728" y="116248"/>
                    <a:pt x="379995" y="92777"/>
                  </a:cubicBezTo>
                  <a:cubicBezTo>
                    <a:pt x="371099" y="72709"/>
                    <a:pt x="357091" y="55332"/>
                    <a:pt x="339372" y="42386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D7131114-9196-C743-BFAD-5483464B62AF}"/>
                </a:ext>
              </a:extLst>
            </p:cNvPr>
            <p:cNvSpPr/>
            <p:nvPr/>
          </p:nvSpPr>
          <p:spPr>
            <a:xfrm>
              <a:off x="1766744" y="3171848"/>
              <a:ext cx="408984" cy="628213"/>
            </a:xfrm>
            <a:custGeom>
              <a:avLst/>
              <a:gdLst>
                <a:gd name="connsiteX0" fmla="*/ 306685 w 408983"/>
                <a:gd name="connsiteY0" fmla="*/ 241110 h 628212"/>
                <a:gd name="connsiteX1" fmla="*/ 276248 w 408983"/>
                <a:gd name="connsiteY1" fmla="*/ 352075 h 628212"/>
                <a:gd name="connsiteX2" fmla="*/ 193282 w 408983"/>
                <a:gd name="connsiteY2" fmla="*/ 387617 h 628212"/>
                <a:gd name="connsiteX3" fmla="*/ 146620 w 408983"/>
                <a:gd name="connsiteY3" fmla="*/ 382991 h 628212"/>
                <a:gd name="connsiteX4" fmla="*/ 104599 w 408983"/>
                <a:gd name="connsiteY4" fmla="*/ 368580 h 628212"/>
                <a:gd name="connsiteX5" fmla="*/ 104599 w 408983"/>
                <a:gd name="connsiteY5" fmla="*/ 143175 h 628212"/>
                <a:gd name="connsiteX6" fmla="*/ 156283 w 408983"/>
                <a:gd name="connsiteY6" fmla="*/ 113668 h 628212"/>
                <a:gd name="connsiteX7" fmla="*/ 213027 w 408983"/>
                <a:gd name="connsiteY7" fmla="*/ 101418 h 628212"/>
                <a:gd name="connsiteX8" fmla="*/ 282773 w 408983"/>
                <a:gd name="connsiteY8" fmla="*/ 133781 h 628212"/>
                <a:gd name="connsiteX9" fmla="*/ 306656 w 408983"/>
                <a:gd name="connsiteY9" fmla="*/ 241091 h 628212"/>
                <a:gd name="connsiteX10" fmla="*/ 231251 w 408983"/>
                <a:gd name="connsiteY10" fmla="*/ 7243 h 628212"/>
                <a:gd name="connsiteX11" fmla="*/ 150091 w 408983"/>
                <a:gd name="connsiteY11" fmla="*/ 24586 h 628212"/>
                <a:gd name="connsiteX12" fmla="*/ 104599 w 408983"/>
                <a:gd name="connsiteY12" fmla="*/ 50228 h 628212"/>
                <a:gd name="connsiteX13" fmla="*/ 104599 w 408983"/>
                <a:gd name="connsiteY13" fmla="*/ 19037 h 628212"/>
                <a:gd name="connsiteX14" fmla="*/ 7118 w 408983"/>
                <a:gd name="connsiteY14" fmla="*/ 19037 h 628212"/>
                <a:gd name="connsiteX15" fmla="*/ 7118 w 408983"/>
                <a:gd name="connsiteY15" fmla="*/ 626147 h 628212"/>
                <a:gd name="connsiteX16" fmla="*/ 104627 w 408983"/>
                <a:gd name="connsiteY16" fmla="*/ 626147 h 628212"/>
                <a:gd name="connsiteX17" fmla="*/ 104627 w 408983"/>
                <a:gd name="connsiteY17" fmla="*/ 456434 h 628212"/>
                <a:gd name="connsiteX18" fmla="*/ 142672 w 408983"/>
                <a:gd name="connsiteY18" fmla="*/ 470303 h 628212"/>
                <a:gd name="connsiteX19" fmla="*/ 205856 w 408983"/>
                <a:gd name="connsiteY19" fmla="*/ 477965 h 628212"/>
                <a:gd name="connsiteX20" fmla="*/ 283201 w 408983"/>
                <a:gd name="connsiteY20" fmla="*/ 461422 h 628212"/>
                <a:gd name="connsiteX21" fmla="*/ 346518 w 408983"/>
                <a:gd name="connsiteY21" fmla="*/ 414782 h 628212"/>
                <a:gd name="connsiteX22" fmla="*/ 390954 w 408983"/>
                <a:gd name="connsiteY22" fmla="*/ 337902 h 628212"/>
                <a:gd name="connsiteX23" fmla="*/ 406486 w 408983"/>
                <a:gd name="connsiteY23" fmla="*/ 239197 h 628212"/>
                <a:gd name="connsiteX24" fmla="*/ 361213 w 408983"/>
                <a:gd name="connsiteY24" fmla="*/ 70512 h 628212"/>
                <a:gd name="connsiteX25" fmla="*/ 231251 w 408983"/>
                <a:gd name="connsiteY25" fmla="*/ 7243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983" h="628212">
                  <a:moveTo>
                    <a:pt x="306685" y="241110"/>
                  </a:moveTo>
                  <a:cubicBezTo>
                    <a:pt x="306685" y="290405"/>
                    <a:pt x="296460" y="327727"/>
                    <a:pt x="276248" y="352075"/>
                  </a:cubicBezTo>
                  <a:cubicBezTo>
                    <a:pt x="256418" y="376004"/>
                    <a:pt x="229282" y="387617"/>
                    <a:pt x="193282" y="387617"/>
                  </a:cubicBezTo>
                  <a:cubicBezTo>
                    <a:pt x="177605" y="387795"/>
                    <a:pt x="161957" y="386244"/>
                    <a:pt x="146620" y="382991"/>
                  </a:cubicBezTo>
                  <a:cubicBezTo>
                    <a:pt x="132214" y="379440"/>
                    <a:pt x="118153" y="374617"/>
                    <a:pt x="104599" y="368580"/>
                  </a:cubicBezTo>
                  <a:lnTo>
                    <a:pt x="104599" y="143175"/>
                  </a:lnTo>
                  <a:cubicBezTo>
                    <a:pt x="120666" y="131430"/>
                    <a:pt x="138003" y="121532"/>
                    <a:pt x="156283" y="113668"/>
                  </a:cubicBezTo>
                  <a:cubicBezTo>
                    <a:pt x="174171" y="105774"/>
                    <a:pt x="193478" y="101607"/>
                    <a:pt x="213027" y="101418"/>
                  </a:cubicBezTo>
                  <a:cubicBezTo>
                    <a:pt x="244937" y="101418"/>
                    <a:pt x="267755" y="111983"/>
                    <a:pt x="282773" y="133781"/>
                  </a:cubicBezTo>
                  <a:cubicBezTo>
                    <a:pt x="298619" y="156768"/>
                    <a:pt x="306656" y="192852"/>
                    <a:pt x="306656" y="241091"/>
                  </a:cubicBezTo>
                  <a:moveTo>
                    <a:pt x="231251" y="7243"/>
                  </a:moveTo>
                  <a:cubicBezTo>
                    <a:pt x="203267" y="7129"/>
                    <a:pt x="175588" y="13044"/>
                    <a:pt x="150091" y="24586"/>
                  </a:cubicBezTo>
                  <a:cubicBezTo>
                    <a:pt x="134206" y="31784"/>
                    <a:pt x="118984" y="40364"/>
                    <a:pt x="104599" y="50228"/>
                  </a:cubicBezTo>
                  <a:lnTo>
                    <a:pt x="104599" y="19037"/>
                  </a:lnTo>
                  <a:lnTo>
                    <a:pt x="7118" y="19037"/>
                  </a:lnTo>
                  <a:lnTo>
                    <a:pt x="7118" y="626147"/>
                  </a:lnTo>
                  <a:lnTo>
                    <a:pt x="104627" y="626147"/>
                  </a:lnTo>
                  <a:lnTo>
                    <a:pt x="104627" y="456434"/>
                  </a:lnTo>
                  <a:cubicBezTo>
                    <a:pt x="116910" y="462088"/>
                    <a:pt x="129634" y="466727"/>
                    <a:pt x="142672" y="470303"/>
                  </a:cubicBezTo>
                  <a:cubicBezTo>
                    <a:pt x="163311" y="475594"/>
                    <a:pt x="184551" y="478169"/>
                    <a:pt x="205856" y="477965"/>
                  </a:cubicBezTo>
                  <a:cubicBezTo>
                    <a:pt x="232522" y="478042"/>
                    <a:pt x="258896" y="472401"/>
                    <a:pt x="283201" y="461422"/>
                  </a:cubicBezTo>
                  <a:cubicBezTo>
                    <a:pt x="307343" y="450494"/>
                    <a:pt x="328916" y="434603"/>
                    <a:pt x="346518" y="414782"/>
                  </a:cubicBezTo>
                  <a:cubicBezTo>
                    <a:pt x="366386" y="392436"/>
                    <a:pt x="381505" y="366279"/>
                    <a:pt x="390954" y="337902"/>
                  </a:cubicBezTo>
                  <a:cubicBezTo>
                    <a:pt x="401593" y="306097"/>
                    <a:pt x="406843" y="272735"/>
                    <a:pt x="406486" y="239197"/>
                  </a:cubicBezTo>
                  <a:cubicBezTo>
                    <a:pt x="406486" y="167999"/>
                    <a:pt x="391268" y="111241"/>
                    <a:pt x="361213" y="70512"/>
                  </a:cubicBezTo>
                  <a:cubicBezTo>
                    <a:pt x="331216" y="28969"/>
                    <a:pt x="282426" y="5217"/>
                    <a:pt x="231251" y="7243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40899EB9-5EE3-8F49-8BA6-E37B99E8BB30}"/>
                </a:ext>
              </a:extLst>
            </p:cNvPr>
            <p:cNvSpPr/>
            <p:nvPr/>
          </p:nvSpPr>
          <p:spPr>
            <a:xfrm>
              <a:off x="0" y="-1"/>
              <a:ext cx="4403711" cy="4568818"/>
            </a:xfrm>
            <a:custGeom>
              <a:avLst/>
              <a:gdLst>
                <a:gd name="connsiteX0" fmla="*/ 7118 w 4403711"/>
                <a:gd name="connsiteY0" fmla="*/ 7123 h 4568818"/>
                <a:gd name="connsiteX1" fmla="*/ 4405456 w 4403711"/>
                <a:gd name="connsiteY1" fmla="*/ 7123 h 4568818"/>
                <a:gd name="connsiteX2" fmla="*/ 4405456 w 4403711"/>
                <a:gd name="connsiteY2" fmla="*/ 4563559 h 4568818"/>
                <a:gd name="connsiteX3" fmla="*/ 7118 w 4403711"/>
                <a:gd name="connsiteY3" fmla="*/ 4563559 h 45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711" h="4568818">
                  <a:moveTo>
                    <a:pt x="7118" y="7123"/>
                  </a:moveTo>
                  <a:lnTo>
                    <a:pt x="4405456" y="7123"/>
                  </a:lnTo>
                  <a:lnTo>
                    <a:pt x="4405456" y="4563559"/>
                  </a:lnTo>
                  <a:lnTo>
                    <a:pt x="7118" y="4563559"/>
                  </a:lnTo>
                  <a:close/>
                </a:path>
              </a:pathLst>
            </a:custGeom>
            <a:no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CD85D09C-69BD-8A48-97B2-203E9B4E8B5D}"/>
                </a:ext>
              </a:extLst>
            </p:cNvPr>
            <p:cNvSpPr/>
            <p:nvPr/>
          </p:nvSpPr>
          <p:spPr>
            <a:xfrm>
              <a:off x="2251970" y="3183770"/>
              <a:ext cx="104624" cy="456882"/>
            </a:xfrm>
            <a:custGeom>
              <a:avLst/>
              <a:gdLst>
                <a:gd name="connsiteX0" fmla="*/ 7118 w 104623"/>
                <a:gd name="connsiteY0" fmla="*/ 7123 h 456881"/>
                <a:gd name="connsiteX1" fmla="*/ 104618 w 104623"/>
                <a:gd name="connsiteY1" fmla="*/ 7123 h 456881"/>
                <a:gd name="connsiteX2" fmla="*/ 104618 w 104623"/>
                <a:gd name="connsiteY2" fmla="*/ 457685 h 456881"/>
                <a:gd name="connsiteX3" fmla="*/ 7118 w 104623"/>
                <a:gd name="connsiteY3" fmla="*/ 457685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23" h="456881">
                  <a:moveTo>
                    <a:pt x="7118" y="7123"/>
                  </a:moveTo>
                  <a:lnTo>
                    <a:pt x="104618" y="7123"/>
                  </a:lnTo>
                  <a:lnTo>
                    <a:pt x="104618" y="457685"/>
                  </a:lnTo>
                  <a:lnTo>
                    <a:pt x="7118" y="457685"/>
                  </a:lnTo>
                  <a:close/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8FA3954A-87E0-0A4F-B9C5-D58B499FAF6A}"/>
                </a:ext>
              </a:extLst>
            </p:cNvPr>
            <p:cNvSpPr/>
            <p:nvPr/>
          </p:nvSpPr>
          <p:spPr>
            <a:xfrm>
              <a:off x="2464538" y="3171968"/>
              <a:ext cx="389961" cy="475919"/>
            </a:xfrm>
            <a:custGeom>
              <a:avLst/>
              <a:gdLst>
                <a:gd name="connsiteX0" fmla="*/ 233971 w 389961"/>
                <a:gd name="connsiteY0" fmla="*/ 7123 h 475918"/>
                <a:gd name="connsiteX1" fmla="*/ 155484 w 389961"/>
                <a:gd name="connsiteY1" fmla="*/ 23828 h 475918"/>
                <a:gd name="connsiteX2" fmla="*/ 104666 w 389961"/>
                <a:gd name="connsiteY2" fmla="*/ 52640 h 475918"/>
                <a:gd name="connsiteX3" fmla="*/ 104666 w 389961"/>
                <a:gd name="connsiteY3" fmla="*/ 18917 h 475918"/>
                <a:gd name="connsiteX4" fmla="*/ 7118 w 389961"/>
                <a:gd name="connsiteY4" fmla="*/ 18917 h 475918"/>
                <a:gd name="connsiteX5" fmla="*/ 7118 w 389961"/>
                <a:gd name="connsiteY5" fmla="*/ 469488 h 475918"/>
                <a:gd name="connsiteX6" fmla="*/ 104628 w 389961"/>
                <a:gd name="connsiteY6" fmla="*/ 469488 h 475918"/>
                <a:gd name="connsiteX7" fmla="*/ 104628 w 389961"/>
                <a:gd name="connsiteY7" fmla="*/ 146063 h 475918"/>
                <a:gd name="connsiteX8" fmla="*/ 158062 w 389961"/>
                <a:gd name="connsiteY8" fmla="*/ 114576 h 475918"/>
                <a:gd name="connsiteX9" fmla="*/ 254905 w 389961"/>
                <a:gd name="connsiteY9" fmla="*/ 107990 h 475918"/>
                <a:gd name="connsiteX10" fmla="*/ 276429 w 389961"/>
                <a:gd name="connsiteY10" fmla="*/ 126760 h 475918"/>
                <a:gd name="connsiteX11" fmla="*/ 287053 w 389961"/>
                <a:gd name="connsiteY11" fmla="*/ 161607 h 475918"/>
                <a:gd name="connsiteX12" fmla="*/ 290354 w 389961"/>
                <a:gd name="connsiteY12" fmla="*/ 214748 h 475918"/>
                <a:gd name="connsiteX13" fmla="*/ 290354 w 389961"/>
                <a:gd name="connsiteY13" fmla="*/ 469488 h 475918"/>
                <a:gd name="connsiteX14" fmla="*/ 387863 w 389961"/>
                <a:gd name="connsiteY14" fmla="*/ 469488 h 475918"/>
                <a:gd name="connsiteX15" fmla="*/ 387863 w 389961"/>
                <a:gd name="connsiteY15" fmla="*/ 180948 h 475918"/>
                <a:gd name="connsiteX16" fmla="*/ 348582 w 389961"/>
                <a:gd name="connsiteY16" fmla="*/ 53050 h 475918"/>
                <a:gd name="connsiteX17" fmla="*/ 233933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33971" y="7123"/>
                  </a:moveTo>
                  <a:cubicBezTo>
                    <a:pt x="206934" y="7181"/>
                    <a:pt x="180205" y="12870"/>
                    <a:pt x="155484" y="23828"/>
                  </a:cubicBezTo>
                  <a:cubicBezTo>
                    <a:pt x="137611" y="31681"/>
                    <a:pt x="120584" y="41335"/>
                    <a:pt x="104666" y="52640"/>
                  </a:cubicBezTo>
                  <a:lnTo>
                    <a:pt x="104666" y="18917"/>
                  </a:lnTo>
                  <a:lnTo>
                    <a:pt x="7118" y="18917"/>
                  </a:lnTo>
                  <a:lnTo>
                    <a:pt x="7118" y="469488"/>
                  </a:lnTo>
                  <a:lnTo>
                    <a:pt x="104628" y="469488"/>
                  </a:lnTo>
                  <a:lnTo>
                    <a:pt x="104628" y="146063"/>
                  </a:lnTo>
                  <a:cubicBezTo>
                    <a:pt x="121298" y="133739"/>
                    <a:pt x="139206" y="123186"/>
                    <a:pt x="158062" y="114576"/>
                  </a:cubicBezTo>
                  <a:cubicBezTo>
                    <a:pt x="196630" y="97158"/>
                    <a:pt x="234313" y="99014"/>
                    <a:pt x="254905" y="107990"/>
                  </a:cubicBezTo>
                  <a:cubicBezTo>
                    <a:pt x="263925" y="111744"/>
                    <a:pt x="271480" y="118332"/>
                    <a:pt x="276429" y="126760"/>
                  </a:cubicBezTo>
                  <a:cubicBezTo>
                    <a:pt x="282349" y="137512"/>
                    <a:pt x="285967" y="149379"/>
                    <a:pt x="287053" y="161607"/>
                  </a:cubicBezTo>
                  <a:cubicBezTo>
                    <a:pt x="289315" y="179229"/>
                    <a:pt x="290417" y="196981"/>
                    <a:pt x="290354" y="214748"/>
                  </a:cubicBezTo>
                  <a:lnTo>
                    <a:pt x="290354" y="469488"/>
                  </a:lnTo>
                  <a:lnTo>
                    <a:pt x="387863" y="469488"/>
                  </a:lnTo>
                  <a:lnTo>
                    <a:pt x="387863" y="180948"/>
                  </a:lnTo>
                  <a:cubicBezTo>
                    <a:pt x="387863" y="126008"/>
                    <a:pt x="374652" y="82985"/>
                    <a:pt x="348582" y="53050"/>
                  </a:cubicBezTo>
                  <a:cubicBezTo>
                    <a:pt x="322055" y="22591"/>
                    <a:pt x="283496" y="7123"/>
                    <a:pt x="233933" y="7123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78BD8D06-4FDC-E84C-AA26-A68B82B40A4B}"/>
                </a:ext>
              </a:extLst>
            </p:cNvPr>
            <p:cNvSpPr/>
            <p:nvPr/>
          </p:nvSpPr>
          <p:spPr>
            <a:xfrm>
              <a:off x="2927324" y="3171900"/>
              <a:ext cx="408984" cy="628213"/>
            </a:xfrm>
            <a:custGeom>
              <a:avLst/>
              <a:gdLst>
                <a:gd name="connsiteX0" fmla="*/ 309037 w 408983"/>
                <a:gd name="connsiteY0" fmla="*/ 116976 h 628212"/>
                <a:gd name="connsiteX1" fmla="*/ 309037 w 408983"/>
                <a:gd name="connsiteY1" fmla="*/ 333272 h 628212"/>
                <a:gd name="connsiteX2" fmla="*/ 259930 w 408983"/>
                <a:gd name="connsiteY2" fmla="*/ 359704 h 628212"/>
                <a:gd name="connsiteX3" fmla="*/ 202121 w 408983"/>
                <a:gd name="connsiteY3" fmla="*/ 370812 h 628212"/>
                <a:gd name="connsiteX4" fmla="*/ 129778 w 408983"/>
                <a:gd name="connsiteY4" fmla="*/ 339687 h 628212"/>
                <a:gd name="connsiteX5" fmla="*/ 106951 w 408983"/>
                <a:gd name="connsiteY5" fmla="*/ 238793 h 628212"/>
                <a:gd name="connsiteX6" fmla="*/ 137606 w 408983"/>
                <a:gd name="connsiteY6" fmla="*/ 132539 h 628212"/>
                <a:gd name="connsiteX7" fmla="*/ 220354 w 408983"/>
                <a:gd name="connsiteY7" fmla="*/ 97597 h 628212"/>
                <a:gd name="connsiteX8" fmla="*/ 266274 w 408983"/>
                <a:gd name="connsiteY8" fmla="*/ 102794 h 628212"/>
                <a:gd name="connsiteX9" fmla="*/ 309075 w 408983"/>
                <a:gd name="connsiteY9" fmla="*/ 117005 h 628212"/>
                <a:gd name="connsiteX10" fmla="*/ 316494 w 408983"/>
                <a:gd name="connsiteY10" fmla="*/ 18966 h 628212"/>
                <a:gd name="connsiteX11" fmla="*/ 313469 w 408983"/>
                <a:gd name="connsiteY11" fmla="*/ 31073 h 628212"/>
                <a:gd name="connsiteX12" fmla="*/ 273293 w 408983"/>
                <a:gd name="connsiteY12" fmla="*/ 15149 h 628212"/>
                <a:gd name="connsiteX13" fmla="*/ 207865 w 408983"/>
                <a:gd name="connsiteY13" fmla="*/ 7172 h 628212"/>
                <a:gd name="connsiteX14" fmla="*/ 132498 w 408983"/>
                <a:gd name="connsiteY14" fmla="*/ 23220 h 628212"/>
                <a:gd name="connsiteX15" fmla="*/ 68031 w 408983"/>
                <a:gd name="connsiteY15" fmla="*/ 68413 h 628212"/>
                <a:gd name="connsiteX16" fmla="*/ 23432 w 408983"/>
                <a:gd name="connsiteY16" fmla="*/ 141115 h 628212"/>
                <a:gd name="connsiteX17" fmla="*/ 7178 w 408983"/>
                <a:gd name="connsiteY17" fmla="*/ 240258 h 628212"/>
                <a:gd name="connsiteX18" fmla="*/ 54734 w 408983"/>
                <a:gd name="connsiteY18" fmla="*/ 403327 h 628212"/>
                <a:gd name="connsiteX19" fmla="*/ 185419 w 408983"/>
                <a:gd name="connsiteY19" fmla="*/ 463103 h 628212"/>
                <a:gd name="connsiteX20" fmla="*/ 265599 w 408983"/>
                <a:gd name="connsiteY20" fmla="*/ 449282 h 628212"/>
                <a:gd name="connsiteX21" fmla="*/ 309036 w 408983"/>
                <a:gd name="connsiteY21" fmla="*/ 424763 h 628212"/>
                <a:gd name="connsiteX22" fmla="*/ 309037 w 408983"/>
                <a:gd name="connsiteY22" fmla="*/ 437479 h 628212"/>
                <a:gd name="connsiteX23" fmla="*/ 303796 w 408983"/>
                <a:gd name="connsiteY23" fmla="*/ 480787 h 628212"/>
                <a:gd name="connsiteX24" fmla="*/ 255726 w 408983"/>
                <a:gd name="connsiteY24" fmla="*/ 531968 h 628212"/>
                <a:gd name="connsiteX25" fmla="*/ 127257 w 408983"/>
                <a:gd name="connsiteY25" fmla="*/ 530293 h 628212"/>
                <a:gd name="connsiteX26" fmla="*/ 73243 w 408983"/>
                <a:gd name="connsiteY26" fmla="*/ 513807 h 628212"/>
                <a:gd name="connsiteX27" fmla="*/ 51624 w 408983"/>
                <a:gd name="connsiteY27" fmla="*/ 512912 h 628212"/>
                <a:gd name="connsiteX28" fmla="*/ 51624 w 408983"/>
                <a:gd name="connsiteY28" fmla="*/ 608895 h 628212"/>
                <a:gd name="connsiteX29" fmla="*/ 61135 w 408983"/>
                <a:gd name="connsiteY29" fmla="*/ 611570 h 628212"/>
                <a:gd name="connsiteX30" fmla="*/ 125954 w 408983"/>
                <a:gd name="connsiteY30" fmla="*/ 625391 h 628212"/>
                <a:gd name="connsiteX31" fmla="*/ 193732 w 408983"/>
                <a:gd name="connsiteY31" fmla="*/ 630302 h 628212"/>
                <a:gd name="connsiteX32" fmla="*/ 353835 w 408983"/>
                <a:gd name="connsiteY32" fmla="*/ 575743 h 628212"/>
                <a:gd name="connsiteX33" fmla="*/ 406499 w 408983"/>
                <a:gd name="connsiteY33" fmla="*/ 408220 h 628212"/>
                <a:gd name="connsiteX34" fmla="*/ 406499 w 408983"/>
                <a:gd name="connsiteY34" fmla="*/ 18985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983" h="628212">
                  <a:moveTo>
                    <a:pt x="309037" y="116976"/>
                  </a:moveTo>
                  <a:lnTo>
                    <a:pt x="309037" y="333272"/>
                  </a:lnTo>
                  <a:cubicBezTo>
                    <a:pt x="293883" y="344177"/>
                    <a:pt x="277375" y="353063"/>
                    <a:pt x="259930" y="359704"/>
                  </a:cubicBezTo>
                  <a:cubicBezTo>
                    <a:pt x="241503" y="366919"/>
                    <a:pt x="221908" y="370684"/>
                    <a:pt x="202121" y="370812"/>
                  </a:cubicBezTo>
                  <a:cubicBezTo>
                    <a:pt x="167690" y="370812"/>
                    <a:pt x="144035" y="360628"/>
                    <a:pt x="129778" y="339687"/>
                  </a:cubicBezTo>
                  <a:cubicBezTo>
                    <a:pt x="114665" y="317443"/>
                    <a:pt x="106951" y="283481"/>
                    <a:pt x="106951" y="238793"/>
                  </a:cubicBezTo>
                  <a:cubicBezTo>
                    <a:pt x="106951" y="192086"/>
                    <a:pt x="117261" y="156325"/>
                    <a:pt x="137606" y="132539"/>
                  </a:cubicBezTo>
                  <a:cubicBezTo>
                    <a:pt x="158323" y="108738"/>
                    <a:pt x="188861" y="95843"/>
                    <a:pt x="220354" y="97597"/>
                  </a:cubicBezTo>
                  <a:cubicBezTo>
                    <a:pt x="235805" y="97627"/>
                    <a:pt x="251206" y="99371"/>
                    <a:pt x="266274" y="102794"/>
                  </a:cubicBezTo>
                  <a:cubicBezTo>
                    <a:pt x="280938" y="106238"/>
                    <a:pt x="295263" y="110994"/>
                    <a:pt x="309075" y="117005"/>
                  </a:cubicBezTo>
                  <a:moveTo>
                    <a:pt x="316494" y="18966"/>
                  </a:moveTo>
                  <a:lnTo>
                    <a:pt x="313469" y="31073"/>
                  </a:lnTo>
                  <a:cubicBezTo>
                    <a:pt x="300533" y="24678"/>
                    <a:pt x="287097" y="19352"/>
                    <a:pt x="273293" y="15149"/>
                  </a:cubicBezTo>
                  <a:cubicBezTo>
                    <a:pt x="251971" y="9405"/>
                    <a:pt x="229942" y="6720"/>
                    <a:pt x="207865" y="7172"/>
                  </a:cubicBezTo>
                  <a:cubicBezTo>
                    <a:pt x="181920" y="7396"/>
                    <a:pt x="156287" y="12854"/>
                    <a:pt x="132498" y="23220"/>
                  </a:cubicBezTo>
                  <a:cubicBezTo>
                    <a:pt x="108011" y="33469"/>
                    <a:pt x="86022" y="48884"/>
                    <a:pt x="68031" y="68413"/>
                  </a:cubicBezTo>
                  <a:cubicBezTo>
                    <a:pt x="48731" y="89627"/>
                    <a:pt x="33601" y="114292"/>
                    <a:pt x="23432" y="141115"/>
                  </a:cubicBezTo>
                  <a:cubicBezTo>
                    <a:pt x="11985" y="172886"/>
                    <a:pt x="6475" y="206493"/>
                    <a:pt x="7178" y="240258"/>
                  </a:cubicBezTo>
                  <a:cubicBezTo>
                    <a:pt x="7178" y="309667"/>
                    <a:pt x="23176" y="364521"/>
                    <a:pt x="54734" y="403327"/>
                  </a:cubicBezTo>
                  <a:cubicBezTo>
                    <a:pt x="86437" y="442764"/>
                    <a:pt x="134875" y="464919"/>
                    <a:pt x="185419" y="463103"/>
                  </a:cubicBezTo>
                  <a:cubicBezTo>
                    <a:pt x="212802" y="463930"/>
                    <a:pt x="240070" y="459230"/>
                    <a:pt x="265599" y="449282"/>
                  </a:cubicBezTo>
                  <a:cubicBezTo>
                    <a:pt x="280835" y="442532"/>
                    <a:pt x="295382" y="434321"/>
                    <a:pt x="309036" y="424763"/>
                  </a:cubicBezTo>
                  <a:lnTo>
                    <a:pt x="309037" y="437479"/>
                  </a:lnTo>
                  <a:cubicBezTo>
                    <a:pt x="309203" y="452083"/>
                    <a:pt x="307441" y="466646"/>
                    <a:pt x="303796" y="480787"/>
                  </a:cubicBezTo>
                  <a:cubicBezTo>
                    <a:pt x="297717" y="505031"/>
                    <a:pt x="279529" y="524396"/>
                    <a:pt x="255726" y="531968"/>
                  </a:cubicBezTo>
                  <a:cubicBezTo>
                    <a:pt x="226013" y="542847"/>
                    <a:pt x="174063" y="542657"/>
                    <a:pt x="127257" y="530293"/>
                  </a:cubicBezTo>
                  <a:cubicBezTo>
                    <a:pt x="108987" y="525711"/>
                    <a:pt x="90959" y="520209"/>
                    <a:pt x="73243" y="513807"/>
                  </a:cubicBezTo>
                  <a:lnTo>
                    <a:pt x="51624" y="512912"/>
                  </a:lnTo>
                  <a:lnTo>
                    <a:pt x="51624" y="608895"/>
                  </a:lnTo>
                  <a:lnTo>
                    <a:pt x="61135" y="611570"/>
                  </a:lnTo>
                  <a:cubicBezTo>
                    <a:pt x="82433" y="617524"/>
                    <a:pt x="104082" y="622139"/>
                    <a:pt x="125954" y="625391"/>
                  </a:cubicBezTo>
                  <a:cubicBezTo>
                    <a:pt x="148397" y="628683"/>
                    <a:pt x="171050" y="630325"/>
                    <a:pt x="193732" y="630302"/>
                  </a:cubicBezTo>
                  <a:cubicBezTo>
                    <a:pt x="264923" y="630302"/>
                    <a:pt x="318795" y="611941"/>
                    <a:pt x="353835" y="575743"/>
                  </a:cubicBezTo>
                  <a:cubicBezTo>
                    <a:pt x="388789" y="539716"/>
                    <a:pt x="406499" y="483339"/>
                    <a:pt x="406499" y="408220"/>
                  </a:cubicBezTo>
                  <a:lnTo>
                    <a:pt x="406499" y="18985"/>
                  </a:lnTo>
                  <a:close/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="" xmlns:a16="http://schemas.microsoft.com/office/drawing/2014/main" id="{E5E3718D-7B7C-2C4F-8B90-702715ADDD5F}"/>
                </a:ext>
              </a:extLst>
            </p:cNvPr>
            <p:cNvSpPr/>
            <p:nvPr/>
          </p:nvSpPr>
          <p:spPr>
            <a:xfrm>
              <a:off x="2238436" y="3014240"/>
              <a:ext cx="133158" cy="133257"/>
            </a:xfrm>
            <a:custGeom>
              <a:avLst/>
              <a:gdLst>
                <a:gd name="connsiteX0" fmla="*/ 131677 w 133157"/>
                <a:gd name="connsiteY0" fmla="*/ 69450 h 133257"/>
                <a:gd name="connsiteX1" fmla="*/ 69398 w 133157"/>
                <a:gd name="connsiteY1" fmla="*/ 131776 h 133257"/>
                <a:gd name="connsiteX2" fmla="*/ 7118 w 133157"/>
                <a:gd name="connsiteY2" fmla="*/ 69450 h 133257"/>
                <a:gd name="connsiteX3" fmla="*/ 69398 w 133157"/>
                <a:gd name="connsiteY3" fmla="*/ 7123 h 133257"/>
                <a:gd name="connsiteX4" fmla="*/ 131677 w 133157"/>
                <a:gd name="connsiteY4" fmla="*/ 69450 h 13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57" h="133257">
                  <a:moveTo>
                    <a:pt x="131677" y="69450"/>
                  </a:moveTo>
                  <a:cubicBezTo>
                    <a:pt x="131677" y="103872"/>
                    <a:pt x="103794" y="131776"/>
                    <a:pt x="69398" y="131776"/>
                  </a:cubicBezTo>
                  <a:cubicBezTo>
                    <a:pt x="35002" y="131776"/>
                    <a:pt x="7118" y="103872"/>
                    <a:pt x="7118" y="69450"/>
                  </a:cubicBezTo>
                  <a:cubicBezTo>
                    <a:pt x="7118" y="35028"/>
                    <a:pt x="35002" y="7123"/>
                    <a:pt x="69398" y="7123"/>
                  </a:cubicBezTo>
                  <a:cubicBezTo>
                    <a:pt x="103794" y="7123"/>
                    <a:pt x="131677" y="35028"/>
                    <a:pt x="131677" y="69450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="" xmlns:a16="http://schemas.microsoft.com/office/drawing/2014/main" id="{0B6FEC81-2A7B-CF4C-BFF5-6DBD7B944191}"/>
                </a:ext>
              </a:extLst>
            </p:cNvPr>
            <p:cNvSpPr/>
            <p:nvPr/>
          </p:nvSpPr>
          <p:spPr>
            <a:xfrm>
              <a:off x="847768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43 w 389961"/>
                <a:gd name="connsiteY1" fmla="*/ 361968 h 475918"/>
                <a:gd name="connsiteX2" fmla="*/ 181535 w 389961"/>
                <a:gd name="connsiteY2" fmla="*/ 375294 h 475918"/>
                <a:gd name="connsiteX3" fmla="*/ 139581 w 389961"/>
                <a:gd name="connsiteY3" fmla="*/ 368917 h 475918"/>
                <a:gd name="connsiteX4" fmla="*/ 118657 w 389961"/>
                <a:gd name="connsiteY4" fmla="*/ 349690 h 475918"/>
                <a:gd name="connsiteX5" fmla="*/ 107538 w 389961"/>
                <a:gd name="connsiteY5" fmla="*/ 315424 h 475918"/>
                <a:gd name="connsiteX6" fmla="*/ 104618 w 389961"/>
                <a:gd name="connsiteY6" fmla="*/ 26185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31 w 389961"/>
                <a:gd name="connsiteY10" fmla="*/ 424342 h 475918"/>
                <a:gd name="connsiteX11" fmla="*/ 16141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72" y="343084"/>
                    <a:pt x="255818" y="353600"/>
                    <a:pt x="236843" y="361968"/>
                  </a:cubicBezTo>
                  <a:cubicBezTo>
                    <a:pt x="219515" y="370159"/>
                    <a:pt x="200689" y="374694"/>
                    <a:pt x="181535" y="375294"/>
                  </a:cubicBezTo>
                  <a:cubicBezTo>
                    <a:pt x="167263" y="376040"/>
                    <a:pt x="152989" y="373870"/>
                    <a:pt x="139581" y="368917"/>
                  </a:cubicBezTo>
                  <a:cubicBezTo>
                    <a:pt x="130824" y="364772"/>
                    <a:pt x="123529" y="358069"/>
                    <a:pt x="118657" y="349690"/>
                  </a:cubicBezTo>
                  <a:cubicBezTo>
                    <a:pt x="112641" y="339152"/>
                    <a:pt x="108856" y="327488"/>
                    <a:pt x="107538" y="315424"/>
                  </a:cubicBezTo>
                  <a:cubicBezTo>
                    <a:pt x="105418" y="297648"/>
                    <a:pt x="104442" y="279755"/>
                    <a:pt x="104618" y="26185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88"/>
                    <a:pt x="20776" y="394768"/>
                    <a:pt x="47731" y="424342"/>
                  </a:cubicBezTo>
                  <a:cubicBezTo>
                    <a:pt x="75000" y="454267"/>
                    <a:pt x="113245" y="469469"/>
                    <a:pt x="161419" y="469469"/>
                  </a:cubicBezTo>
                  <a:cubicBezTo>
                    <a:pt x="188419" y="469748"/>
                    <a:pt x="215157" y="464152"/>
                    <a:pt x="239782" y="453068"/>
                  </a:cubicBezTo>
                  <a:cubicBezTo>
                    <a:pt x="257485" y="444743"/>
                    <a:pt x="274409" y="434852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="" xmlns:a16="http://schemas.microsoft.com/office/drawing/2014/main" id="{2E60E947-A8E3-4948-96D8-51E0EAC53DD2}"/>
                </a:ext>
              </a:extLst>
            </p:cNvPr>
            <p:cNvSpPr/>
            <p:nvPr/>
          </p:nvSpPr>
          <p:spPr>
            <a:xfrm>
              <a:off x="1342856" y="4094033"/>
              <a:ext cx="304360" cy="456882"/>
            </a:xfrm>
            <a:custGeom>
              <a:avLst/>
              <a:gdLst>
                <a:gd name="connsiteX0" fmla="*/ 286873 w 304360"/>
                <a:gd name="connsiteY0" fmla="*/ 11862 h 456881"/>
                <a:gd name="connsiteX1" fmla="*/ 261192 w 304360"/>
                <a:gd name="connsiteY1" fmla="*/ 8188 h 456881"/>
                <a:gd name="connsiteX2" fmla="*/ 232763 w 304360"/>
                <a:gd name="connsiteY2" fmla="*/ 7160 h 456881"/>
                <a:gd name="connsiteX3" fmla="*/ 161257 w 304360"/>
                <a:gd name="connsiteY3" fmla="*/ 22494 h 456881"/>
                <a:gd name="connsiteX4" fmla="*/ 104589 w 304360"/>
                <a:gd name="connsiteY4" fmla="*/ 56418 h 456881"/>
                <a:gd name="connsiteX5" fmla="*/ 104589 w 304360"/>
                <a:gd name="connsiteY5" fmla="*/ 7160 h 456881"/>
                <a:gd name="connsiteX6" fmla="*/ 7118 w 304360"/>
                <a:gd name="connsiteY6" fmla="*/ 7160 h 456881"/>
                <a:gd name="connsiteX7" fmla="*/ 7118 w 304360"/>
                <a:gd name="connsiteY7" fmla="*/ 457722 h 456881"/>
                <a:gd name="connsiteX8" fmla="*/ 104627 w 304360"/>
                <a:gd name="connsiteY8" fmla="*/ 457722 h 456881"/>
                <a:gd name="connsiteX9" fmla="*/ 104627 w 304360"/>
                <a:gd name="connsiteY9" fmla="*/ 149659 h 456881"/>
                <a:gd name="connsiteX10" fmla="*/ 156397 w 304360"/>
                <a:gd name="connsiteY10" fmla="*/ 117373 h 456881"/>
                <a:gd name="connsiteX11" fmla="*/ 214577 w 304360"/>
                <a:gd name="connsiteY11" fmla="*/ 104047 h 456881"/>
                <a:gd name="connsiteX12" fmla="*/ 248580 w 304360"/>
                <a:gd name="connsiteY12" fmla="*/ 105665 h 456881"/>
                <a:gd name="connsiteX13" fmla="*/ 278008 w 304360"/>
                <a:gd name="connsiteY13" fmla="*/ 110900 h 456881"/>
                <a:gd name="connsiteX14" fmla="*/ 297877 w 304360"/>
                <a:gd name="connsiteY14" fmla="*/ 111262 h 456881"/>
                <a:gd name="connsiteX15" fmla="*/ 297877 w 304360"/>
                <a:gd name="connsiteY15" fmla="*/ 13642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4360" h="456881">
                  <a:moveTo>
                    <a:pt x="286873" y="11862"/>
                  </a:moveTo>
                  <a:cubicBezTo>
                    <a:pt x="275459" y="10063"/>
                    <a:pt x="266965" y="8864"/>
                    <a:pt x="261192" y="8188"/>
                  </a:cubicBezTo>
                  <a:cubicBezTo>
                    <a:pt x="251740" y="7347"/>
                    <a:pt x="242251" y="7004"/>
                    <a:pt x="232763" y="7160"/>
                  </a:cubicBezTo>
                  <a:cubicBezTo>
                    <a:pt x="208122" y="7245"/>
                    <a:pt x="183770" y="12467"/>
                    <a:pt x="161257" y="22494"/>
                  </a:cubicBezTo>
                  <a:cubicBezTo>
                    <a:pt x="141226" y="31771"/>
                    <a:pt x="122231" y="43142"/>
                    <a:pt x="104589" y="56418"/>
                  </a:cubicBezTo>
                  <a:lnTo>
                    <a:pt x="104589" y="7160"/>
                  </a:lnTo>
                  <a:lnTo>
                    <a:pt x="7118" y="7160"/>
                  </a:lnTo>
                  <a:lnTo>
                    <a:pt x="7118" y="457722"/>
                  </a:lnTo>
                  <a:lnTo>
                    <a:pt x="104627" y="457722"/>
                  </a:lnTo>
                  <a:lnTo>
                    <a:pt x="104627" y="149659"/>
                  </a:lnTo>
                  <a:cubicBezTo>
                    <a:pt x="120645" y="137025"/>
                    <a:pt x="138007" y="126198"/>
                    <a:pt x="156397" y="117373"/>
                  </a:cubicBezTo>
                  <a:cubicBezTo>
                    <a:pt x="174550" y="108632"/>
                    <a:pt x="194432" y="104077"/>
                    <a:pt x="214577" y="104047"/>
                  </a:cubicBezTo>
                  <a:cubicBezTo>
                    <a:pt x="225933" y="103954"/>
                    <a:pt x="237285" y="104494"/>
                    <a:pt x="248580" y="105665"/>
                  </a:cubicBezTo>
                  <a:cubicBezTo>
                    <a:pt x="258483" y="106834"/>
                    <a:pt x="268309" y="108582"/>
                    <a:pt x="278008" y="110900"/>
                  </a:cubicBezTo>
                  <a:lnTo>
                    <a:pt x="297877" y="111262"/>
                  </a:lnTo>
                  <a:lnTo>
                    <a:pt x="297877" y="13642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124A020A-3C45-4E40-953E-BD74C4C8D2B5}"/>
                </a:ext>
              </a:extLst>
            </p:cNvPr>
            <p:cNvSpPr/>
            <p:nvPr/>
          </p:nvSpPr>
          <p:spPr>
            <a:xfrm>
              <a:off x="2391873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43 w 389961"/>
                <a:gd name="connsiteY1" fmla="*/ 361968 h 475918"/>
                <a:gd name="connsiteX2" fmla="*/ 181545 w 389961"/>
                <a:gd name="connsiteY2" fmla="*/ 375294 h 475918"/>
                <a:gd name="connsiteX3" fmla="*/ 139591 w 389961"/>
                <a:gd name="connsiteY3" fmla="*/ 368917 h 475918"/>
                <a:gd name="connsiteX4" fmla="*/ 118666 w 389961"/>
                <a:gd name="connsiteY4" fmla="*/ 349690 h 475918"/>
                <a:gd name="connsiteX5" fmla="*/ 107537 w 389961"/>
                <a:gd name="connsiteY5" fmla="*/ 315424 h 475918"/>
                <a:gd name="connsiteX6" fmla="*/ 104617 w 389961"/>
                <a:gd name="connsiteY6" fmla="*/ 26185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31 w 389961"/>
                <a:gd name="connsiteY10" fmla="*/ 424342 h 475918"/>
                <a:gd name="connsiteX11" fmla="*/ 16142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73" y="343085"/>
                    <a:pt x="255819" y="353602"/>
                    <a:pt x="236843" y="361968"/>
                  </a:cubicBezTo>
                  <a:cubicBezTo>
                    <a:pt x="219518" y="370157"/>
                    <a:pt x="200696" y="374693"/>
                    <a:pt x="181545" y="375294"/>
                  </a:cubicBezTo>
                  <a:cubicBezTo>
                    <a:pt x="167272" y="376041"/>
                    <a:pt x="152998" y="373871"/>
                    <a:pt x="139591" y="368917"/>
                  </a:cubicBezTo>
                  <a:cubicBezTo>
                    <a:pt x="130830" y="364778"/>
                    <a:pt x="123533" y="358072"/>
                    <a:pt x="118666" y="349690"/>
                  </a:cubicBezTo>
                  <a:cubicBezTo>
                    <a:pt x="112642" y="339155"/>
                    <a:pt x="108854" y="327490"/>
                    <a:pt x="107537" y="315424"/>
                  </a:cubicBezTo>
                  <a:cubicBezTo>
                    <a:pt x="105417" y="297648"/>
                    <a:pt x="104442" y="279755"/>
                    <a:pt x="104617" y="26185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88"/>
                    <a:pt x="20776" y="394768"/>
                    <a:pt x="47731" y="424342"/>
                  </a:cubicBezTo>
                  <a:cubicBezTo>
                    <a:pt x="75000" y="454267"/>
                    <a:pt x="113244" y="469469"/>
                    <a:pt x="161429" y="469469"/>
                  </a:cubicBezTo>
                  <a:cubicBezTo>
                    <a:pt x="188425" y="469748"/>
                    <a:pt x="215160" y="464152"/>
                    <a:pt x="239782" y="453068"/>
                  </a:cubicBezTo>
                  <a:cubicBezTo>
                    <a:pt x="257485" y="444743"/>
                    <a:pt x="274409" y="434852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9DAD640E-CFCD-D44D-8905-CE49738CB97F}"/>
                </a:ext>
              </a:extLst>
            </p:cNvPr>
            <p:cNvSpPr/>
            <p:nvPr/>
          </p:nvSpPr>
          <p:spPr>
            <a:xfrm>
              <a:off x="2840232" y="3972121"/>
              <a:ext cx="304360" cy="590139"/>
            </a:xfrm>
            <a:custGeom>
              <a:avLst/>
              <a:gdLst>
                <a:gd name="connsiteX0" fmla="*/ 152878 w 304360"/>
                <a:gd name="connsiteY0" fmla="*/ 7123 h 590139"/>
                <a:gd name="connsiteX1" fmla="*/ 55369 w 304360"/>
                <a:gd name="connsiteY1" fmla="*/ 7123 h 590139"/>
                <a:gd name="connsiteX2" fmla="*/ 55369 w 304360"/>
                <a:gd name="connsiteY2" fmla="*/ 129092 h 590139"/>
                <a:gd name="connsiteX3" fmla="*/ 7118 w 304360"/>
                <a:gd name="connsiteY3" fmla="*/ 129092 h 590139"/>
                <a:gd name="connsiteX4" fmla="*/ 7118 w 304360"/>
                <a:gd name="connsiteY4" fmla="*/ 215280 h 590139"/>
                <a:gd name="connsiteX5" fmla="*/ 55350 w 304360"/>
                <a:gd name="connsiteY5" fmla="*/ 215280 h 590139"/>
                <a:gd name="connsiteX6" fmla="*/ 55350 w 304360"/>
                <a:gd name="connsiteY6" fmla="*/ 427893 h 590139"/>
                <a:gd name="connsiteX7" fmla="*/ 92815 w 304360"/>
                <a:gd name="connsiteY7" fmla="*/ 549071 h 590139"/>
                <a:gd name="connsiteX8" fmla="*/ 200919 w 304360"/>
                <a:gd name="connsiteY8" fmla="*/ 588020 h 590139"/>
                <a:gd name="connsiteX9" fmla="*/ 245118 w 304360"/>
                <a:gd name="connsiteY9" fmla="*/ 584442 h 590139"/>
                <a:gd name="connsiteX10" fmla="*/ 290440 w 304360"/>
                <a:gd name="connsiteY10" fmla="*/ 575399 h 590139"/>
                <a:gd name="connsiteX11" fmla="*/ 300169 w 304360"/>
                <a:gd name="connsiteY11" fmla="*/ 572820 h 590139"/>
                <a:gd name="connsiteX12" fmla="*/ 300169 w 304360"/>
                <a:gd name="connsiteY12" fmla="*/ 485479 h 590139"/>
                <a:gd name="connsiteX13" fmla="*/ 283315 w 304360"/>
                <a:gd name="connsiteY13" fmla="*/ 485479 h 590139"/>
                <a:gd name="connsiteX14" fmla="*/ 278388 w 304360"/>
                <a:gd name="connsiteY14" fmla="*/ 486430 h 590139"/>
                <a:gd name="connsiteX15" fmla="*/ 252556 w 304360"/>
                <a:gd name="connsiteY15" fmla="*/ 494464 h 590139"/>
                <a:gd name="connsiteX16" fmla="*/ 219514 w 304360"/>
                <a:gd name="connsiteY16" fmla="*/ 499128 h 590139"/>
                <a:gd name="connsiteX17" fmla="*/ 180518 w 304360"/>
                <a:gd name="connsiteY17" fmla="*/ 493417 h 590139"/>
                <a:gd name="connsiteX18" fmla="*/ 163293 w 304360"/>
                <a:gd name="connsiteY18" fmla="*/ 476627 h 590139"/>
                <a:gd name="connsiteX19" fmla="*/ 154286 w 304360"/>
                <a:gd name="connsiteY19" fmla="*/ 446796 h 590139"/>
                <a:gd name="connsiteX20" fmla="*/ 152811 w 304360"/>
                <a:gd name="connsiteY20" fmla="*/ 395597 h 590139"/>
                <a:gd name="connsiteX21" fmla="*/ 152811 w 304360"/>
                <a:gd name="connsiteY21" fmla="*/ 215280 h 590139"/>
                <a:gd name="connsiteX22" fmla="*/ 300122 w 304360"/>
                <a:gd name="connsiteY22" fmla="*/ 215280 h 590139"/>
                <a:gd name="connsiteX23" fmla="*/ 300122 w 304360"/>
                <a:gd name="connsiteY23" fmla="*/ 129092 h 590139"/>
                <a:gd name="connsiteX24" fmla="*/ 152878 w 304360"/>
                <a:gd name="connsiteY24" fmla="*/ 129092 h 59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4360" h="590139">
                  <a:moveTo>
                    <a:pt x="152878" y="7123"/>
                  </a:moveTo>
                  <a:lnTo>
                    <a:pt x="55369" y="7123"/>
                  </a:lnTo>
                  <a:lnTo>
                    <a:pt x="55369" y="129092"/>
                  </a:lnTo>
                  <a:lnTo>
                    <a:pt x="7118" y="129092"/>
                  </a:lnTo>
                  <a:lnTo>
                    <a:pt x="7118" y="215280"/>
                  </a:lnTo>
                  <a:lnTo>
                    <a:pt x="55350" y="215280"/>
                  </a:lnTo>
                  <a:lnTo>
                    <a:pt x="55350" y="427893"/>
                  </a:lnTo>
                  <a:cubicBezTo>
                    <a:pt x="55350" y="482613"/>
                    <a:pt x="67952" y="523362"/>
                    <a:pt x="92815" y="549071"/>
                  </a:cubicBezTo>
                  <a:cubicBezTo>
                    <a:pt x="117677" y="574780"/>
                    <a:pt x="154162" y="588020"/>
                    <a:pt x="200919" y="588020"/>
                  </a:cubicBezTo>
                  <a:cubicBezTo>
                    <a:pt x="215718" y="587873"/>
                    <a:pt x="230488" y="586677"/>
                    <a:pt x="245118" y="584442"/>
                  </a:cubicBezTo>
                  <a:cubicBezTo>
                    <a:pt x="260388" y="582313"/>
                    <a:pt x="275521" y="579294"/>
                    <a:pt x="290440" y="575399"/>
                  </a:cubicBezTo>
                  <a:lnTo>
                    <a:pt x="300169" y="572820"/>
                  </a:lnTo>
                  <a:lnTo>
                    <a:pt x="300169" y="485479"/>
                  </a:lnTo>
                  <a:lnTo>
                    <a:pt x="283315" y="485479"/>
                  </a:lnTo>
                  <a:lnTo>
                    <a:pt x="278388" y="486430"/>
                  </a:lnTo>
                  <a:cubicBezTo>
                    <a:pt x="269933" y="489584"/>
                    <a:pt x="261308" y="492266"/>
                    <a:pt x="252556" y="494464"/>
                  </a:cubicBezTo>
                  <a:cubicBezTo>
                    <a:pt x="241791" y="497449"/>
                    <a:pt x="230684" y="499017"/>
                    <a:pt x="219514" y="499128"/>
                  </a:cubicBezTo>
                  <a:cubicBezTo>
                    <a:pt x="206257" y="500025"/>
                    <a:pt x="192962" y="498078"/>
                    <a:pt x="180518" y="493417"/>
                  </a:cubicBezTo>
                  <a:cubicBezTo>
                    <a:pt x="173113" y="489831"/>
                    <a:pt x="167070" y="483940"/>
                    <a:pt x="163293" y="476627"/>
                  </a:cubicBezTo>
                  <a:cubicBezTo>
                    <a:pt x="158143" y="467463"/>
                    <a:pt x="155069" y="457280"/>
                    <a:pt x="154286" y="446796"/>
                  </a:cubicBezTo>
                  <a:cubicBezTo>
                    <a:pt x="153335" y="434689"/>
                    <a:pt x="152811" y="417470"/>
                    <a:pt x="152811" y="395597"/>
                  </a:cubicBezTo>
                  <a:lnTo>
                    <a:pt x="152811" y="215280"/>
                  </a:lnTo>
                  <a:lnTo>
                    <a:pt x="300122" y="215280"/>
                  </a:lnTo>
                  <a:lnTo>
                    <a:pt x="300122" y="129092"/>
                  </a:lnTo>
                  <a:lnTo>
                    <a:pt x="152878" y="129092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="" xmlns:a16="http://schemas.microsoft.com/office/drawing/2014/main" id="{C9C39F54-74EB-D545-9292-D993F2DDF071}"/>
                </a:ext>
              </a:extLst>
            </p:cNvPr>
            <p:cNvSpPr/>
            <p:nvPr/>
          </p:nvSpPr>
          <p:spPr>
            <a:xfrm>
              <a:off x="3190304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53 w 389961"/>
                <a:gd name="connsiteY1" fmla="*/ 361949 h 475918"/>
                <a:gd name="connsiteX2" fmla="*/ 181554 w 389961"/>
                <a:gd name="connsiteY2" fmla="*/ 375275 h 475918"/>
                <a:gd name="connsiteX3" fmla="*/ 139591 w 389961"/>
                <a:gd name="connsiteY3" fmla="*/ 368898 h 475918"/>
                <a:gd name="connsiteX4" fmla="*/ 118666 w 389961"/>
                <a:gd name="connsiteY4" fmla="*/ 349671 h 475918"/>
                <a:gd name="connsiteX5" fmla="*/ 107538 w 389961"/>
                <a:gd name="connsiteY5" fmla="*/ 315405 h 475918"/>
                <a:gd name="connsiteX6" fmla="*/ 104618 w 389961"/>
                <a:gd name="connsiteY6" fmla="*/ 26183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41 w 389961"/>
                <a:gd name="connsiteY10" fmla="*/ 424342 h 475918"/>
                <a:gd name="connsiteX11" fmla="*/ 16142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84" y="343091"/>
                    <a:pt x="255831" y="353602"/>
                    <a:pt x="236853" y="361949"/>
                  </a:cubicBezTo>
                  <a:cubicBezTo>
                    <a:pt x="219530" y="370143"/>
                    <a:pt x="200706" y="374680"/>
                    <a:pt x="181554" y="375275"/>
                  </a:cubicBezTo>
                  <a:cubicBezTo>
                    <a:pt x="167279" y="376023"/>
                    <a:pt x="153001" y="373853"/>
                    <a:pt x="139591" y="368898"/>
                  </a:cubicBezTo>
                  <a:cubicBezTo>
                    <a:pt x="130836" y="364750"/>
                    <a:pt x="123541" y="358047"/>
                    <a:pt x="118666" y="349671"/>
                  </a:cubicBezTo>
                  <a:cubicBezTo>
                    <a:pt x="112651" y="339132"/>
                    <a:pt x="108863" y="327469"/>
                    <a:pt x="107538" y="315405"/>
                  </a:cubicBezTo>
                  <a:cubicBezTo>
                    <a:pt x="105422" y="297629"/>
                    <a:pt x="104446" y="279736"/>
                    <a:pt x="104618" y="26183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60"/>
                    <a:pt x="20786" y="394768"/>
                    <a:pt x="47741" y="424342"/>
                  </a:cubicBezTo>
                  <a:cubicBezTo>
                    <a:pt x="75009" y="454267"/>
                    <a:pt x="113254" y="469469"/>
                    <a:pt x="161429" y="469469"/>
                  </a:cubicBezTo>
                  <a:cubicBezTo>
                    <a:pt x="188425" y="469749"/>
                    <a:pt x="215161" y="464154"/>
                    <a:pt x="239782" y="453068"/>
                  </a:cubicBezTo>
                  <a:cubicBezTo>
                    <a:pt x="257484" y="444741"/>
                    <a:pt x="274408" y="434850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2C676938-FEAA-A641-BEC8-C59E86137959}"/>
                </a:ext>
              </a:extLst>
            </p:cNvPr>
            <p:cNvSpPr/>
            <p:nvPr/>
          </p:nvSpPr>
          <p:spPr>
            <a:xfrm>
              <a:off x="3685393" y="4094050"/>
              <a:ext cx="304360" cy="456882"/>
            </a:xfrm>
            <a:custGeom>
              <a:avLst/>
              <a:gdLst>
                <a:gd name="connsiteX0" fmla="*/ 261230 w 304360"/>
                <a:gd name="connsiteY0" fmla="*/ 8190 h 456881"/>
                <a:gd name="connsiteX1" fmla="*/ 232801 w 304360"/>
                <a:gd name="connsiteY1" fmla="*/ 7162 h 456881"/>
                <a:gd name="connsiteX2" fmla="*/ 161305 w 304360"/>
                <a:gd name="connsiteY2" fmla="*/ 22496 h 456881"/>
                <a:gd name="connsiteX3" fmla="*/ 104627 w 304360"/>
                <a:gd name="connsiteY3" fmla="*/ 56448 h 456881"/>
                <a:gd name="connsiteX4" fmla="*/ 104627 w 304360"/>
                <a:gd name="connsiteY4" fmla="*/ 7162 h 456881"/>
                <a:gd name="connsiteX5" fmla="*/ 7118 w 304360"/>
                <a:gd name="connsiteY5" fmla="*/ 7162 h 456881"/>
                <a:gd name="connsiteX6" fmla="*/ 7118 w 304360"/>
                <a:gd name="connsiteY6" fmla="*/ 457724 h 456881"/>
                <a:gd name="connsiteX7" fmla="*/ 104627 w 304360"/>
                <a:gd name="connsiteY7" fmla="*/ 457724 h 456881"/>
                <a:gd name="connsiteX8" fmla="*/ 104627 w 304360"/>
                <a:gd name="connsiteY8" fmla="*/ 149642 h 456881"/>
                <a:gd name="connsiteX9" fmla="*/ 156397 w 304360"/>
                <a:gd name="connsiteY9" fmla="*/ 117356 h 456881"/>
                <a:gd name="connsiteX10" fmla="*/ 214577 w 304360"/>
                <a:gd name="connsiteY10" fmla="*/ 104030 h 456881"/>
                <a:gd name="connsiteX11" fmla="*/ 248589 w 304360"/>
                <a:gd name="connsiteY11" fmla="*/ 105648 h 456881"/>
                <a:gd name="connsiteX12" fmla="*/ 278017 w 304360"/>
                <a:gd name="connsiteY12" fmla="*/ 110883 h 456881"/>
                <a:gd name="connsiteX13" fmla="*/ 297886 w 304360"/>
                <a:gd name="connsiteY13" fmla="*/ 111245 h 456881"/>
                <a:gd name="connsiteX14" fmla="*/ 297886 w 304360"/>
                <a:gd name="connsiteY14" fmla="*/ 13625 h 456881"/>
                <a:gd name="connsiteX15" fmla="*/ 286873 w 304360"/>
                <a:gd name="connsiteY15" fmla="*/ 11864 h 456881"/>
                <a:gd name="connsiteX16" fmla="*/ 261192 w 304360"/>
                <a:gd name="connsiteY16" fmla="*/ 8190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360" h="456881">
                  <a:moveTo>
                    <a:pt x="261230" y="8190"/>
                  </a:moveTo>
                  <a:cubicBezTo>
                    <a:pt x="251779" y="7344"/>
                    <a:pt x="242289" y="7001"/>
                    <a:pt x="232801" y="7162"/>
                  </a:cubicBezTo>
                  <a:cubicBezTo>
                    <a:pt x="208163" y="7244"/>
                    <a:pt x="183813" y="12467"/>
                    <a:pt x="161305" y="22496"/>
                  </a:cubicBezTo>
                  <a:cubicBezTo>
                    <a:pt x="141267" y="31777"/>
                    <a:pt x="122268" y="43158"/>
                    <a:pt x="104627" y="56448"/>
                  </a:cubicBezTo>
                  <a:lnTo>
                    <a:pt x="104627" y="7162"/>
                  </a:lnTo>
                  <a:lnTo>
                    <a:pt x="7118" y="7162"/>
                  </a:lnTo>
                  <a:lnTo>
                    <a:pt x="7118" y="457724"/>
                  </a:lnTo>
                  <a:lnTo>
                    <a:pt x="104627" y="457724"/>
                  </a:lnTo>
                  <a:lnTo>
                    <a:pt x="104627" y="149642"/>
                  </a:lnTo>
                  <a:cubicBezTo>
                    <a:pt x="120648" y="137012"/>
                    <a:pt x="138009" y="126185"/>
                    <a:pt x="156397" y="117356"/>
                  </a:cubicBezTo>
                  <a:cubicBezTo>
                    <a:pt x="174550" y="108615"/>
                    <a:pt x="194432" y="104061"/>
                    <a:pt x="214577" y="104030"/>
                  </a:cubicBezTo>
                  <a:cubicBezTo>
                    <a:pt x="225936" y="103937"/>
                    <a:pt x="237291" y="104477"/>
                    <a:pt x="248589" y="105648"/>
                  </a:cubicBezTo>
                  <a:cubicBezTo>
                    <a:pt x="258493" y="106814"/>
                    <a:pt x="268319" y="108562"/>
                    <a:pt x="278017" y="110883"/>
                  </a:cubicBezTo>
                  <a:lnTo>
                    <a:pt x="297886" y="111245"/>
                  </a:lnTo>
                  <a:lnTo>
                    <a:pt x="297886" y="13625"/>
                  </a:lnTo>
                  <a:lnTo>
                    <a:pt x="286873" y="11864"/>
                  </a:lnTo>
                  <a:cubicBezTo>
                    <a:pt x="275497" y="10062"/>
                    <a:pt x="266937" y="8837"/>
                    <a:pt x="261192" y="8190"/>
                  </a:cubicBezTo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="" xmlns:a16="http://schemas.microsoft.com/office/drawing/2014/main" id="{7D9017CB-86F5-5347-B666-C256001D9E1F}"/>
                </a:ext>
              </a:extLst>
            </p:cNvPr>
            <p:cNvSpPr/>
            <p:nvPr/>
          </p:nvSpPr>
          <p:spPr>
            <a:xfrm>
              <a:off x="3987243" y="4082324"/>
              <a:ext cx="418495" cy="485437"/>
            </a:xfrm>
            <a:custGeom>
              <a:avLst/>
              <a:gdLst>
                <a:gd name="connsiteX0" fmla="*/ 222539 w 418495"/>
                <a:gd name="connsiteY0" fmla="*/ 92151 h 485436"/>
                <a:gd name="connsiteX1" fmla="*/ 297677 w 418495"/>
                <a:gd name="connsiteY1" fmla="*/ 118631 h 485436"/>
                <a:gd name="connsiteX2" fmla="*/ 322045 w 418495"/>
                <a:gd name="connsiteY2" fmla="*/ 183756 h 485436"/>
                <a:gd name="connsiteX3" fmla="*/ 107709 w 418495"/>
                <a:gd name="connsiteY3" fmla="*/ 183756 h 485436"/>
                <a:gd name="connsiteX4" fmla="*/ 140438 w 418495"/>
                <a:gd name="connsiteY4" fmla="*/ 122173 h 485436"/>
                <a:gd name="connsiteX5" fmla="*/ 222539 w 418495"/>
                <a:gd name="connsiteY5" fmla="*/ 92151 h 485436"/>
                <a:gd name="connsiteX6" fmla="*/ 418223 w 418495"/>
                <a:gd name="connsiteY6" fmla="*/ 212815 h 485436"/>
                <a:gd name="connsiteX7" fmla="*/ 368222 w 418495"/>
                <a:gd name="connsiteY7" fmla="*/ 61473 h 485436"/>
                <a:gd name="connsiteX8" fmla="*/ 226343 w 418495"/>
                <a:gd name="connsiteY8" fmla="*/ 7123 h 485436"/>
                <a:gd name="connsiteX9" fmla="*/ 67372 w 418495"/>
                <a:gd name="connsiteY9" fmla="*/ 72496 h 485436"/>
                <a:gd name="connsiteX10" fmla="*/ 7118 w 418495"/>
                <a:gd name="connsiteY10" fmla="*/ 246682 h 485436"/>
                <a:gd name="connsiteX11" fmla="*/ 70330 w 418495"/>
                <a:gd name="connsiteY11" fmla="*/ 418527 h 485436"/>
                <a:gd name="connsiteX12" fmla="*/ 244186 w 418495"/>
                <a:gd name="connsiteY12" fmla="*/ 479378 h 485436"/>
                <a:gd name="connsiteX13" fmla="*/ 326601 w 418495"/>
                <a:gd name="connsiteY13" fmla="*/ 468660 h 485436"/>
                <a:gd name="connsiteX14" fmla="*/ 401883 w 418495"/>
                <a:gd name="connsiteY14" fmla="*/ 442608 h 485436"/>
                <a:gd name="connsiteX15" fmla="*/ 409872 w 418495"/>
                <a:gd name="connsiteY15" fmla="*/ 439238 h 485436"/>
                <a:gd name="connsiteX16" fmla="*/ 409872 w 418495"/>
                <a:gd name="connsiteY16" fmla="*/ 339581 h 485436"/>
                <a:gd name="connsiteX17" fmla="*/ 387996 w 418495"/>
                <a:gd name="connsiteY17" fmla="*/ 339581 h 485436"/>
                <a:gd name="connsiteX18" fmla="*/ 384268 w 418495"/>
                <a:gd name="connsiteY18" fmla="*/ 342941 h 485436"/>
                <a:gd name="connsiteX19" fmla="*/ 325755 w 418495"/>
                <a:gd name="connsiteY19" fmla="*/ 374514 h 485436"/>
                <a:gd name="connsiteX20" fmla="*/ 187785 w 418495"/>
                <a:gd name="connsiteY20" fmla="*/ 382414 h 485436"/>
                <a:gd name="connsiteX21" fmla="*/ 116564 w 418495"/>
                <a:gd name="connsiteY21" fmla="*/ 314834 h 485436"/>
                <a:gd name="connsiteX22" fmla="*/ 106102 w 418495"/>
                <a:gd name="connsiteY22" fmla="*/ 264615 h 485436"/>
                <a:gd name="connsiteX23" fmla="*/ 418195 w 418495"/>
                <a:gd name="connsiteY23" fmla="*/ 264615 h 4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8495" h="485436">
                  <a:moveTo>
                    <a:pt x="222539" y="92151"/>
                  </a:moveTo>
                  <a:cubicBezTo>
                    <a:pt x="256484" y="92151"/>
                    <a:pt x="281775" y="101051"/>
                    <a:pt x="297677" y="118631"/>
                  </a:cubicBezTo>
                  <a:cubicBezTo>
                    <a:pt x="312877" y="136985"/>
                    <a:pt x="321461" y="159925"/>
                    <a:pt x="322045" y="183756"/>
                  </a:cubicBezTo>
                  <a:lnTo>
                    <a:pt x="107709" y="183756"/>
                  </a:lnTo>
                  <a:cubicBezTo>
                    <a:pt x="112002" y="160338"/>
                    <a:pt x="123435" y="138826"/>
                    <a:pt x="140438" y="122173"/>
                  </a:cubicBezTo>
                  <a:cubicBezTo>
                    <a:pt x="160744" y="101965"/>
                    <a:pt x="187604" y="92151"/>
                    <a:pt x="222539" y="92151"/>
                  </a:cubicBezTo>
                  <a:moveTo>
                    <a:pt x="418223" y="212815"/>
                  </a:moveTo>
                  <a:cubicBezTo>
                    <a:pt x="418223" y="148091"/>
                    <a:pt x="401407" y="97205"/>
                    <a:pt x="368222" y="61473"/>
                  </a:cubicBezTo>
                  <a:cubicBezTo>
                    <a:pt x="334771" y="25418"/>
                    <a:pt x="287034" y="7123"/>
                    <a:pt x="226343" y="7123"/>
                  </a:cubicBezTo>
                  <a:cubicBezTo>
                    <a:pt x="161096" y="7123"/>
                    <a:pt x="107624" y="29120"/>
                    <a:pt x="67372" y="72496"/>
                  </a:cubicBezTo>
                  <a:cubicBezTo>
                    <a:pt x="27425" y="115595"/>
                    <a:pt x="7118" y="174199"/>
                    <a:pt x="7118" y="246682"/>
                  </a:cubicBezTo>
                  <a:cubicBezTo>
                    <a:pt x="7118" y="320211"/>
                    <a:pt x="28385" y="378035"/>
                    <a:pt x="70330" y="418527"/>
                  </a:cubicBezTo>
                  <a:cubicBezTo>
                    <a:pt x="112274" y="459017"/>
                    <a:pt x="170655" y="479378"/>
                    <a:pt x="244186" y="479378"/>
                  </a:cubicBezTo>
                  <a:cubicBezTo>
                    <a:pt x="272011" y="479471"/>
                    <a:pt x="299725" y="475867"/>
                    <a:pt x="326601" y="468660"/>
                  </a:cubicBezTo>
                  <a:cubicBezTo>
                    <a:pt x="352239" y="461640"/>
                    <a:pt x="377388" y="452937"/>
                    <a:pt x="401883" y="442608"/>
                  </a:cubicBezTo>
                  <a:lnTo>
                    <a:pt x="409872" y="439238"/>
                  </a:lnTo>
                  <a:lnTo>
                    <a:pt x="409872" y="339581"/>
                  </a:lnTo>
                  <a:lnTo>
                    <a:pt x="387996" y="339581"/>
                  </a:lnTo>
                  <a:lnTo>
                    <a:pt x="384268" y="342941"/>
                  </a:lnTo>
                  <a:cubicBezTo>
                    <a:pt x="366628" y="356608"/>
                    <a:pt x="346859" y="367275"/>
                    <a:pt x="325755" y="374514"/>
                  </a:cubicBezTo>
                  <a:cubicBezTo>
                    <a:pt x="282017" y="392843"/>
                    <a:pt x="233326" y="395631"/>
                    <a:pt x="187785" y="382414"/>
                  </a:cubicBezTo>
                  <a:cubicBezTo>
                    <a:pt x="154987" y="371937"/>
                    <a:pt x="128762" y="347053"/>
                    <a:pt x="116564" y="314834"/>
                  </a:cubicBezTo>
                  <a:cubicBezTo>
                    <a:pt x="110374" y="298774"/>
                    <a:pt x="106840" y="281813"/>
                    <a:pt x="106102" y="264615"/>
                  </a:cubicBezTo>
                  <a:lnTo>
                    <a:pt x="418195" y="264615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="" xmlns:a16="http://schemas.microsoft.com/office/drawing/2014/main" id="{5D302E68-13EA-2147-8C59-0DB4251ED143}"/>
                </a:ext>
              </a:extLst>
            </p:cNvPr>
            <p:cNvSpPr/>
            <p:nvPr/>
          </p:nvSpPr>
          <p:spPr>
            <a:xfrm>
              <a:off x="0" y="-1"/>
              <a:ext cx="4403711" cy="4568818"/>
            </a:xfrm>
            <a:custGeom>
              <a:avLst/>
              <a:gdLst>
                <a:gd name="connsiteX0" fmla="*/ 7118 w 4403711"/>
                <a:gd name="connsiteY0" fmla="*/ 7123 h 4568818"/>
                <a:gd name="connsiteX1" fmla="*/ 4405456 w 4403711"/>
                <a:gd name="connsiteY1" fmla="*/ 7123 h 4568818"/>
                <a:gd name="connsiteX2" fmla="*/ 4405456 w 4403711"/>
                <a:gd name="connsiteY2" fmla="*/ 4563559 h 4568818"/>
                <a:gd name="connsiteX3" fmla="*/ 7118 w 4403711"/>
                <a:gd name="connsiteY3" fmla="*/ 4563559 h 45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711" h="4568818">
                  <a:moveTo>
                    <a:pt x="7118" y="7123"/>
                  </a:moveTo>
                  <a:lnTo>
                    <a:pt x="4405456" y="7123"/>
                  </a:lnTo>
                  <a:lnTo>
                    <a:pt x="4405456" y="4563559"/>
                  </a:lnTo>
                  <a:lnTo>
                    <a:pt x="7118" y="4563559"/>
                  </a:lnTo>
                  <a:close/>
                </a:path>
              </a:pathLst>
            </a:custGeom>
            <a:no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="" xmlns:a16="http://schemas.microsoft.com/office/drawing/2014/main" id="{1281EA73-0302-3E40-B374-C56419BDE1EC}"/>
                </a:ext>
              </a:extLst>
            </p:cNvPr>
            <p:cNvSpPr/>
            <p:nvPr/>
          </p:nvSpPr>
          <p:spPr>
            <a:xfrm>
              <a:off x="1953784" y="3952742"/>
              <a:ext cx="399473" cy="599657"/>
            </a:xfrm>
            <a:custGeom>
              <a:avLst/>
              <a:gdLst>
                <a:gd name="connsiteX0" fmla="*/ 108375 w 399472"/>
                <a:gd name="connsiteY0" fmla="*/ 367204 h 599657"/>
                <a:gd name="connsiteX1" fmla="*/ 7118 w 399472"/>
                <a:gd name="connsiteY1" fmla="*/ 367204 h 599657"/>
                <a:gd name="connsiteX2" fmla="*/ 7118 w 399472"/>
                <a:gd name="connsiteY2" fmla="*/ 465785 h 599657"/>
                <a:gd name="connsiteX3" fmla="*/ 108422 w 399472"/>
                <a:gd name="connsiteY3" fmla="*/ 465785 h 599657"/>
                <a:gd name="connsiteX4" fmla="*/ 108375 w 399472"/>
                <a:gd name="connsiteY4" fmla="*/ 599033 h 599657"/>
                <a:gd name="connsiteX5" fmla="*/ 7118 w 399472"/>
                <a:gd name="connsiteY5" fmla="*/ 599033 h 599657"/>
                <a:gd name="connsiteX6" fmla="*/ 7118 w 399472"/>
                <a:gd name="connsiteY6" fmla="*/ 506162 h 599657"/>
                <a:gd name="connsiteX7" fmla="*/ 108422 w 399472"/>
                <a:gd name="connsiteY7" fmla="*/ 506162 h 599657"/>
                <a:gd name="connsiteX8" fmla="*/ 7118 w 399472"/>
                <a:gd name="connsiteY8" fmla="*/ 193303 h 599657"/>
                <a:gd name="connsiteX9" fmla="*/ 108422 w 399472"/>
                <a:gd name="connsiteY9" fmla="*/ 193303 h 599657"/>
                <a:gd name="connsiteX10" fmla="*/ 108422 w 399472"/>
                <a:gd name="connsiteY10" fmla="*/ 140361 h 599657"/>
                <a:gd name="connsiteX11" fmla="*/ 7118 w 399472"/>
                <a:gd name="connsiteY11" fmla="*/ 140361 h 599657"/>
                <a:gd name="connsiteX12" fmla="*/ 354070 w 399472"/>
                <a:gd name="connsiteY12" fmla="*/ 233660 h 599657"/>
                <a:gd name="connsiteX13" fmla="*/ 354070 w 399472"/>
                <a:gd name="connsiteY13" fmla="*/ 326608 h 599657"/>
                <a:gd name="connsiteX14" fmla="*/ 108375 w 399472"/>
                <a:gd name="connsiteY14" fmla="*/ 326608 h 599657"/>
                <a:gd name="connsiteX15" fmla="*/ 108375 w 399472"/>
                <a:gd name="connsiteY15" fmla="*/ 326845 h 599657"/>
                <a:gd name="connsiteX16" fmla="*/ 7118 w 399472"/>
                <a:gd name="connsiteY16" fmla="*/ 326845 h 599657"/>
                <a:gd name="connsiteX17" fmla="*/ 7118 w 399472"/>
                <a:gd name="connsiteY17" fmla="*/ 233660 h 599657"/>
                <a:gd name="connsiteX18" fmla="*/ 394312 w 399472"/>
                <a:gd name="connsiteY18" fmla="*/ 7123 h 599657"/>
                <a:gd name="connsiteX19" fmla="*/ 7118 w 399472"/>
                <a:gd name="connsiteY19" fmla="*/ 7123 h 599657"/>
                <a:gd name="connsiteX20" fmla="*/ 7118 w 399472"/>
                <a:gd name="connsiteY20" fmla="*/ 99994 h 599657"/>
                <a:gd name="connsiteX21" fmla="*/ 394226 w 399472"/>
                <a:gd name="connsiteY21" fmla="*/ 99994 h 59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9472" h="599657">
                  <a:moveTo>
                    <a:pt x="108375" y="367204"/>
                  </a:moveTo>
                  <a:lnTo>
                    <a:pt x="7118" y="367204"/>
                  </a:lnTo>
                  <a:lnTo>
                    <a:pt x="7118" y="465785"/>
                  </a:lnTo>
                  <a:lnTo>
                    <a:pt x="108422" y="465785"/>
                  </a:lnTo>
                  <a:close/>
                  <a:moveTo>
                    <a:pt x="108375" y="599033"/>
                  </a:moveTo>
                  <a:lnTo>
                    <a:pt x="7118" y="599033"/>
                  </a:lnTo>
                  <a:lnTo>
                    <a:pt x="7118" y="506162"/>
                  </a:lnTo>
                  <a:lnTo>
                    <a:pt x="108422" y="506162"/>
                  </a:lnTo>
                  <a:close/>
                  <a:moveTo>
                    <a:pt x="7118" y="193303"/>
                  </a:moveTo>
                  <a:lnTo>
                    <a:pt x="108422" y="193303"/>
                  </a:lnTo>
                  <a:lnTo>
                    <a:pt x="108422" y="140361"/>
                  </a:lnTo>
                  <a:lnTo>
                    <a:pt x="7118" y="140361"/>
                  </a:lnTo>
                  <a:close/>
                  <a:moveTo>
                    <a:pt x="354070" y="233660"/>
                  </a:moveTo>
                  <a:lnTo>
                    <a:pt x="354070" y="326608"/>
                  </a:lnTo>
                  <a:lnTo>
                    <a:pt x="108375" y="326608"/>
                  </a:lnTo>
                  <a:lnTo>
                    <a:pt x="108375" y="326845"/>
                  </a:lnTo>
                  <a:lnTo>
                    <a:pt x="7118" y="326845"/>
                  </a:lnTo>
                  <a:lnTo>
                    <a:pt x="7118" y="233660"/>
                  </a:lnTo>
                  <a:close/>
                  <a:moveTo>
                    <a:pt x="394312" y="7123"/>
                  </a:moveTo>
                  <a:lnTo>
                    <a:pt x="7118" y="7123"/>
                  </a:lnTo>
                  <a:lnTo>
                    <a:pt x="7118" y="99994"/>
                  </a:lnTo>
                  <a:lnTo>
                    <a:pt x="394226" y="99994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="" xmlns:a16="http://schemas.microsoft.com/office/drawing/2014/main" id="{0EFAF63C-F909-6C4E-8EAC-C941A5DE5723}"/>
                </a:ext>
              </a:extLst>
            </p:cNvPr>
            <p:cNvSpPr/>
            <p:nvPr/>
          </p:nvSpPr>
          <p:spPr>
            <a:xfrm>
              <a:off x="212188" y="3940959"/>
              <a:ext cx="561164" cy="628213"/>
            </a:xfrm>
            <a:custGeom>
              <a:avLst/>
              <a:gdLst>
                <a:gd name="connsiteX0" fmla="*/ 40187 w 561164"/>
                <a:gd name="connsiteY0" fmla="*/ 152144 h 628212"/>
                <a:gd name="connsiteX1" fmla="*/ 158745 w 561164"/>
                <a:gd name="connsiteY1" fmla="*/ 152144 h 628212"/>
                <a:gd name="connsiteX2" fmla="*/ 157670 w 561164"/>
                <a:gd name="connsiteY2" fmla="*/ 153324 h 628212"/>
                <a:gd name="connsiteX3" fmla="*/ 116772 w 561164"/>
                <a:gd name="connsiteY3" fmla="*/ 250735 h 628212"/>
                <a:gd name="connsiteX4" fmla="*/ 11520 w 561164"/>
                <a:gd name="connsiteY4" fmla="*/ 250736 h 628212"/>
                <a:gd name="connsiteX5" fmla="*/ 26025 w 561164"/>
                <a:gd name="connsiteY5" fmla="*/ 186858 h 628212"/>
                <a:gd name="connsiteX6" fmla="*/ 40187 w 561164"/>
                <a:gd name="connsiteY6" fmla="*/ 152144 h 628212"/>
                <a:gd name="connsiteX7" fmla="*/ 539262 w 561164"/>
                <a:gd name="connsiteY7" fmla="*/ 185877 h 628212"/>
                <a:gd name="connsiteX8" fmla="*/ 483564 w 561164"/>
                <a:gd name="connsiteY8" fmla="*/ 88162 h 628212"/>
                <a:gd name="connsiteX9" fmla="*/ 483564 w 561164"/>
                <a:gd name="connsiteY9" fmla="*/ 88162 h 628212"/>
                <a:gd name="connsiteX10" fmla="*/ 396707 w 561164"/>
                <a:gd name="connsiteY10" fmla="*/ 28110 h 628212"/>
                <a:gd name="connsiteX11" fmla="*/ 282572 w 561164"/>
                <a:gd name="connsiteY11" fmla="*/ 7170 h 628212"/>
                <a:gd name="connsiteX12" fmla="*/ 169721 w 561164"/>
                <a:gd name="connsiteY12" fmla="*/ 27863 h 628212"/>
                <a:gd name="connsiteX13" fmla="*/ 81856 w 561164"/>
                <a:gd name="connsiteY13" fmla="*/ 88305 h 628212"/>
                <a:gd name="connsiteX14" fmla="*/ 63385 w 561164"/>
                <a:gd name="connsiteY14" fmla="*/ 111825 h 628212"/>
                <a:gd name="connsiteX15" fmla="*/ 211856 w 561164"/>
                <a:gd name="connsiteY15" fmla="*/ 111824 h 628212"/>
                <a:gd name="connsiteX16" fmla="*/ 282943 w 561164"/>
                <a:gd name="connsiteY16" fmla="*/ 98308 h 628212"/>
                <a:gd name="connsiteX17" fmla="*/ 407645 w 561164"/>
                <a:gd name="connsiteY17" fmla="*/ 153391 h 628212"/>
                <a:gd name="connsiteX18" fmla="*/ 454012 w 561164"/>
                <a:gd name="connsiteY18" fmla="*/ 315089 h 628212"/>
                <a:gd name="connsiteX19" fmla="*/ 407198 w 561164"/>
                <a:gd name="connsiteY19" fmla="*/ 477073 h 628212"/>
                <a:gd name="connsiteX20" fmla="*/ 282943 w 561164"/>
                <a:gd name="connsiteY20" fmla="*/ 531489 h 628212"/>
                <a:gd name="connsiteX21" fmla="*/ 212560 w 561164"/>
                <a:gd name="connsiteY21" fmla="*/ 517983 h 628212"/>
                <a:gd name="connsiteX22" fmla="*/ 63109 w 561164"/>
                <a:gd name="connsiteY22" fmla="*/ 517983 h 628212"/>
                <a:gd name="connsiteX23" fmla="*/ 169255 w 561164"/>
                <a:gd name="connsiteY23" fmla="*/ 601925 h 628212"/>
                <a:gd name="connsiteX24" fmla="*/ 396260 w 561164"/>
                <a:gd name="connsiteY24" fmla="*/ 602277 h 628212"/>
                <a:gd name="connsiteX25" fmla="*/ 483535 w 561164"/>
                <a:gd name="connsiteY25" fmla="*/ 541265 h 628212"/>
                <a:gd name="connsiteX26" fmla="*/ 538881 w 561164"/>
                <a:gd name="connsiteY26" fmla="*/ 444434 h 628212"/>
                <a:gd name="connsiteX27" fmla="*/ 558360 w 561164"/>
                <a:gd name="connsiteY27" fmla="*/ 315042 h 628212"/>
                <a:gd name="connsiteX28" fmla="*/ 539281 w 561164"/>
                <a:gd name="connsiteY28" fmla="*/ 185877 h 628212"/>
                <a:gd name="connsiteX29" fmla="*/ 112225 w 561164"/>
                <a:gd name="connsiteY29" fmla="*/ 291094 h 628212"/>
                <a:gd name="connsiteX30" fmla="*/ 111550 w 561164"/>
                <a:gd name="connsiteY30" fmla="*/ 315042 h 628212"/>
                <a:gd name="connsiteX31" fmla="*/ 117647 w 561164"/>
                <a:gd name="connsiteY31" fmla="*/ 384278 h 628212"/>
                <a:gd name="connsiteX32" fmla="*/ 12072 w 561164"/>
                <a:gd name="connsiteY32" fmla="*/ 384278 h 628212"/>
                <a:gd name="connsiteX33" fmla="*/ 7136 w 561164"/>
                <a:gd name="connsiteY33" fmla="*/ 315042 h 628212"/>
                <a:gd name="connsiteX34" fmla="*/ 7954 w 561164"/>
                <a:gd name="connsiteY34" fmla="*/ 291094 h 628212"/>
                <a:gd name="connsiteX35" fmla="*/ 26225 w 561164"/>
                <a:gd name="connsiteY35" fmla="*/ 444235 h 628212"/>
                <a:gd name="connsiteX36" fmla="*/ 39854 w 561164"/>
                <a:gd name="connsiteY36" fmla="*/ 477549 h 628212"/>
                <a:gd name="connsiteX37" fmla="*/ 159011 w 561164"/>
                <a:gd name="connsiteY37" fmla="*/ 477549 h 628212"/>
                <a:gd name="connsiteX38" fmla="*/ 158488 w 561164"/>
                <a:gd name="connsiteY38" fmla="*/ 476987 h 628212"/>
                <a:gd name="connsiteX39" fmla="*/ 128680 w 561164"/>
                <a:gd name="connsiteY39" fmla="*/ 424636 h 628212"/>
                <a:gd name="connsiteX40" fmla="*/ 20670 w 561164"/>
                <a:gd name="connsiteY40" fmla="*/ 424636 h 628212"/>
                <a:gd name="connsiteX41" fmla="*/ 26234 w 561164"/>
                <a:gd name="connsiteY41" fmla="*/ 444235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61164" h="628212">
                  <a:moveTo>
                    <a:pt x="40187" y="152144"/>
                  </a:moveTo>
                  <a:lnTo>
                    <a:pt x="158745" y="152144"/>
                  </a:lnTo>
                  <a:cubicBezTo>
                    <a:pt x="158403" y="152563"/>
                    <a:pt x="158013" y="152906"/>
                    <a:pt x="157670" y="153324"/>
                  </a:cubicBezTo>
                  <a:cubicBezTo>
                    <a:pt x="135807" y="181685"/>
                    <a:pt x="121711" y="215259"/>
                    <a:pt x="116772" y="250735"/>
                  </a:cubicBezTo>
                  <a:lnTo>
                    <a:pt x="11520" y="250736"/>
                  </a:lnTo>
                  <a:cubicBezTo>
                    <a:pt x="14403" y="229046"/>
                    <a:pt x="19258" y="207664"/>
                    <a:pt x="26025" y="186858"/>
                  </a:cubicBezTo>
                  <a:cubicBezTo>
                    <a:pt x="30036" y="175009"/>
                    <a:pt x="34765" y="163416"/>
                    <a:pt x="40187" y="152144"/>
                  </a:cubicBezTo>
                  <a:moveTo>
                    <a:pt x="539262" y="185877"/>
                  </a:moveTo>
                  <a:cubicBezTo>
                    <a:pt x="527716" y="149771"/>
                    <a:pt x="508743" y="116485"/>
                    <a:pt x="483564" y="88162"/>
                  </a:cubicBezTo>
                  <a:lnTo>
                    <a:pt x="483564" y="88162"/>
                  </a:lnTo>
                  <a:cubicBezTo>
                    <a:pt x="459406" y="61962"/>
                    <a:pt x="429741" y="41452"/>
                    <a:pt x="396707" y="28110"/>
                  </a:cubicBezTo>
                  <a:cubicBezTo>
                    <a:pt x="360399" y="13720"/>
                    <a:pt x="321620" y="6605"/>
                    <a:pt x="282572" y="7170"/>
                  </a:cubicBezTo>
                  <a:cubicBezTo>
                    <a:pt x="243983" y="6831"/>
                    <a:pt x="205683" y="13854"/>
                    <a:pt x="169721" y="27863"/>
                  </a:cubicBezTo>
                  <a:cubicBezTo>
                    <a:pt x="136135" y="40899"/>
                    <a:pt x="106050" y="61594"/>
                    <a:pt x="81856" y="88305"/>
                  </a:cubicBezTo>
                  <a:cubicBezTo>
                    <a:pt x="75245" y="95776"/>
                    <a:pt x="69077" y="103630"/>
                    <a:pt x="63385" y="111825"/>
                  </a:cubicBezTo>
                  <a:lnTo>
                    <a:pt x="211856" y="111824"/>
                  </a:lnTo>
                  <a:cubicBezTo>
                    <a:pt x="234359" y="102437"/>
                    <a:pt x="258567" y="97834"/>
                    <a:pt x="282943" y="98308"/>
                  </a:cubicBezTo>
                  <a:cubicBezTo>
                    <a:pt x="336273" y="98308"/>
                    <a:pt x="377104" y="116317"/>
                    <a:pt x="407645" y="153391"/>
                  </a:cubicBezTo>
                  <a:cubicBezTo>
                    <a:pt x="438414" y="190713"/>
                    <a:pt x="454012" y="245100"/>
                    <a:pt x="454012" y="315089"/>
                  </a:cubicBezTo>
                  <a:cubicBezTo>
                    <a:pt x="454012" y="385782"/>
                    <a:pt x="438262" y="440294"/>
                    <a:pt x="407198" y="477073"/>
                  </a:cubicBezTo>
                  <a:cubicBezTo>
                    <a:pt x="376220" y="513699"/>
                    <a:pt x="335569" y="531489"/>
                    <a:pt x="282943" y="531489"/>
                  </a:cubicBezTo>
                  <a:cubicBezTo>
                    <a:pt x="258798" y="531943"/>
                    <a:pt x="234825" y="527342"/>
                    <a:pt x="212560" y="517983"/>
                  </a:cubicBezTo>
                  <a:lnTo>
                    <a:pt x="63109" y="517983"/>
                  </a:lnTo>
                  <a:cubicBezTo>
                    <a:pt x="89402" y="555867"/>
                    <a:pt x="126346" y="585084"/>
                    <a:pt x="169255" y="601925"/>
                  </a:cubicBezTo>
                  <a:cubicBezTo>
                    <a:pt x="242407" y="629420"/>
                    <a:pt x="323023" y="629545"/>
                    <a:pt x="396260" y="602277"/>
                  </a:cubicBezTo>
                  <a:cubicBezTo>
                    <a:pt x="429561" y="588755"/>
                    <a:pt x="459390" y="567902"/>
                    <a:pt x="483535" y="541265"/>
                  </a:cubicBezTo>
                  <a:cubicBezTo>
                    <a:pt x="508503" y="513184"/>
                    <a:pt x="527351" y="480207"/>
                    <a:pt x="538881" y="444434"/>
                  </a:cubicBezTo>
                  <a:cubicBezTo>
                    <a:pt x="552385" y="402656"/>
                    <a:pt x="558965" y="358947"/>
                    <a:pt x="558360" y="315042"/>
                  </a:cubicBezTo>
                  <a:cubicBezTo>
                    <a:pt x="558967" y="271241"/>
                    <a:pt x="552525" y="227629"/>
                    <a:pt x="539281" y="185877"/>
                  </a:cubicBezTo>
                  <a:moveTo>
                    <a:pt x="112225" y="291094"/>
                  </a:moveTo>
                  <a:cubicBezTo>
                    <a:pt x="111807" y="298880"/>
                    <a:pt x="111550" y="306827"/>
                    <a:pt x="111550" y="315042"/>
                  </a:cubicBezTo>
                  <a:cubicBezTo>
                    <a:pt x="111409" y="338261"/>
                    <a:pt x="113450" y="361441"/>
                    <a:pt x="117647" y="384278"/>
                  </a:cubicBezTo>
                  <a:lnTo>
                    <a:pt x="12072" y="384278"/>
                  </a:lnTo>
                  <a:cubicBezTo>
                    <a:pt x="8715" y="361354"/>
                    <a:pt x="7065" y="338211"/>
                    <a:pt x="7136" y="315042"/>
                  </a:cubicBezTo>
                  <a:cubicBezTo>
                    <a:pt x="7136" y="306875"/>
                    <a:pt x="7573" y="299013"/>
                    <a:pt x="7954" y="291094"/>
                  </a:cubicBezTo>
                  <a:close/>
                  <a:moveTo>
                    <a:pt x="26225" y="444235"/>
                  </a:moveTo>
                  <a:cubicBezTo>
                    <a:pt x="30117" y="455595"/>
                    <a:pt x="34668" y="466719"/>
                    <a:pt x="39854" y="477549"/>
                  </a:cubicBezTo>
                  <a:lnTo>
                    <a:pt x="159011" y="477549"/>
                  </a:lnTo>
                  <a:cubicBezTo>
                    <a:pt x="158840" y="477349"/>
                    <a:pt x="158659" y="477187"/>
                    <a:pt x="158488" y="476987"/>
                  </a:cubicBezTo>
                  <a:cubicBezTo>
                    <a:pt x="145589" y="461402"/>
                    <a:pt x="135502" y="443687"/>
                    <a:pt x="128680" y="424636"/>
                  </a:cubicBezTo>
                  <a:lnTo>
                    <a:pt x="20670" y="424636"/>
                  </a:lnTo>
                  <a:cubicBezTo>
                    <a:pt x="22430" y="431299"/>
                    <a:pt x="24123" y="437962"/>
                    <a:pt x="26234" y="44423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34" name="Text Placeholder 20">
            <a:extLst>
              <a:ext uri="{FF2B5EF4-FFF2-40B4-BE49-F238E27FC236}">
                <a16:creationId xmlns="" xmlns:a16="http://schemas.microsoft.com/office/drawing/2014/main" id="{506AB66C-A914-EC49-8F94-8AA9A8A973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72400" y="6399928"/>
            <a:ext cx="3308466" cy="297133"/>
          </a:xfrm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Name of presenter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169B4D7D-24D5-BB4C-A465-4FCD6F8173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492142" y="3271960"/>
            <a:ext cx="1411467" cy="405504"/>
          </a:xfrm>
          <a:prstGeom prst="rect">
            <a:avLst/>
          </a:prstGeom>
        </p:spPr>
      </p:pic>
      <p:sp>
        <p:nvSpPr>
          <p:cNvPr id="37" name="Text Placeholder 36">
            <a:extLst>
              <a:ext uri="{FF2B5EF4-FFF2-40B4-BE49-F238E27FC236}">
                <a16:creationId xmlns="" xmlns:a16="http://schemas.microsoft.com/office/drawing/2014/main" id="{8353809F-2A6C-8D46-90E5-7C9DD005652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5261" y="2063702"/>
            <a:ext cx="3195637" cy="698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SET A BACKGROUND IMAGE, THEN DELETE THIS TEXT BOX.</a:t>
            </a:r>
          </a:p>
        </p:txBody>
      </p:sp>
    </p:spTree>
    <p:extLst>
      <p:ext uri="{BB962C8B-B14F-4D97-AF65-F5344CB8AC3E}">
        <p14:creationId xmlns:p14="http://schemas.microsoft.com/office/powerpoint/2010/main" xmlns="" val="10316136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BDE7C09-43EA-9140-B61D-DD419A5D5855}"/>
              </a:ext>
            </a:extLst>
          </p:cNvPr>
          <p:cNvSpPr/>
          <p:nvPr userDrawn="1"/>
        </p:nvSpPr>
        <p:spPr>
          <a:xfrm>
            <a:off x="0" y="6189143"/>
            <a:ext cx="9144000" cy="66885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727481" y="6189143"/>
            <a:ext cx="7126633" cy="668856"/>
          </a:xfrm>
        </p:spPr>
        <p:txBody>
          <a:bodyPr anchor="ctr" anchorCtr="0">
            <a:normAutofit/>
          </a:bodyPr>
          <a:lstStyle>
            <a:lvl1pPr algn="ctr">
              <a:defRPr sz="3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FEC1340-A280-3540-8934-919D615B424C}"/>
              </a:ext>
            </a:extLst>
          </p:cNvPr>
          <p:cNvGrpSpPr/>
          <p:nvPr userDrawn="1"/>
        </p:nvGrpSpPr>
        <p:grpSpPr>
          <a:xfrm>
            <a:off x="199578" y="652508"/>
            <a:ext cx="8654536" cy="5013026"/>
            <a:chOff x="4407399" y="497437"/>
            <a:chExt cx="2328500" cy="1348753"/>
          </a:xfrm>
          <a:solidFill>
            <a:schemeClr val="bg1"/>
          </a:solidFill>
        </p:grpSpPr>
        <p:sp>
          <p:nvSpPr>
            <p:cNvPr id="36" name="Freeform 35">
              <a:extLst>
                <a:ext uri="{FF2B5EF4-FFF2-40B4-BE49-F238E27FC236}">
                  <a16:creationId xmlns="" xmlns:a16="http://schemas.microsoft.com/office/drawing/2014/main" id="{E8A2357B-1FEF-FB48-BFAC-AAB935E257E1}"/>
                </a:ext>
              </a:extLst>
            </p:cNvPr>
            <p:cNvSpPr/>
            <p:nvPr/>
          </p:nvSpPr>
          <p:spPr>
            <a:xfrm>
              <a:off x="5634968" y="497437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38" name="Freeform 37">
              <a:extLst>
                <a:ext uri="{FF2B5EF4-FFF2-40B4-BE49-F238E27FC236}">
                  <a16:creationId xmlns="" xmlns:a16="http://schemas.microsoft.com/office/drawing/2014/main" id="{1ED80BD9-5B3C-3B4D-A0B0-C00030E86FF4}"/>
                </a:ext>
              </a:extLst>
            </p:cNvPr>
            <p:cNvSpPr/>
            <p:nvPr/>
          </p:nvSpPr>
          <p:spPr>
            <a:xfrm>
              <a:off x="4407399" y="1222365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43" name="Freeform 42">
            <a:extLst>
              <a:ext uri="{FF2B5EF4-FFF2-40B4-BE49-F238E27FC236}">
                <a16:creationId xmlns="" xmlns:a16="http://schemas.microsoft.com/office/drawing/2014/main" id="{61733CC5-3F65-3D4E-AB07-1097B95CD2D4}"/>
              </a:ext>
            </a:extLst>
          </p:cNvPr>
          <p:cNvSpPr/>
          <p:nvPr/>
        </p:nvSpPr>
        <p:spPr>
          <a:xfrm>
            <a:off x="4407399" y="497436"/>
            <a:ext cx="2327540" cy="2414806"/>
          </a:xfrm>
          <a:custGeom>
            <a:avLst/>
            <a:gdLst>
              <a:gd name="connsiteX0" fmla="*/ 7118 w 4403711"/>
              <a:gd name="connsiteY0" fmla="*/ 7123 h 4568818"/>
              <a:gd name="connsiteX1" fmla="*/ 4405456 w 4403711"/>
              <a:gd name="connsiteY1" fmla="*/ 7123 h 4568818"/>
              <a:gd name="connsiteX2" fmla="*/ 4405456 w 4403711"/>
              <a:gd name="connsiteY2" fmla="*/ 4563559 h 4568818"/>
              <a:gd name="connsiteX3" fmla="*/ 7118 w 4403711"/>
              <a:gd name="connsiteY3" fmla="*/ 4563559 h 456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711" h="4568818">
                <a:moveTo>
                  <a:pt x="7118" y="7123"/>
                </a:moveTo>
                <a:lnTo>
                  <a:pt x="4405456" y="7123"/>
                </a:lnTo>
                <a:lnTo>
                  <a:pt x="4405456" y="4563559"/>
                </a:lnTo>
                <a:lnTo>
                  <a:pt x="7118" y="4563559"/>
                </a:lnTo>
                <a:close/>
              </a:path>
            </a:pathLst>
          </a:custGeom>
          <a:noFill/>
          <a:ln w="950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55" name="Freeform 54">
            <a:extLst>
              <a:ext uri="{FF2B5EF4-FFF2-40B4-BE49-F238E27FC236}">
                <a16:creationId xmlns="" xmlns:a16="http://schemas.microsoft.com/office/drawing/2014/main" id="{E1BA1230-2E1E-AA49-BA87-0AC1C5C51A00}"/>
              </a:ext>
            </a:extLst>
          </p:cNvPr>
          <p:cNvSpPr/>
          <p:nvPr/>
        </p:nvSpPr>
        <p:spPr>
          <a:xfrm>
            <a:off x="4407399" y="497436"/>
            <a:ext cx="2327540" cy="2414806"/>
          </a:xfrm>
          <a:custGeom>
            <a:avLst/>
            <a:gdLst>
              <a:gd name="connsiteX0" fmla="*/ 7118 w 4403711"/>
              <a:gd name="connsiteY0" fmla="*/ 7123 h 4568818"/>
              <a:gd name="connsiteX1" fmla="*/ 4405456 w 4403711"/>
              <a:gd name="connsiteY1" fmla="*/ 7123 h 4568818"/>
              <a:gd name="connsiteX2" fmla="*/ 4405456 w 4403711"/>
              <a:gd name="connsiteY2" fmla="*/ 4563559 h 4568818"/>
              <a:gd name="connsiteX3" fmla="*/ 7118 w 4403711"/>
              <a:gd name="connsiteY3" fmla="*/ 4563559 h 4568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3711" h="4568818">
                <a:moveTo>
                  <a:pt x="7118" y="7123"/>
                </a:moveTo>
                <a:lnTo>
                  <a:pt x="4405456" y="7123"/>
                </a:lnTo>
                <a:lnTo>
                  <a:pt x="4405456" y="4563559"/>
                </a:lnTo>
                <a:lnTo>
                  <a:pt x="7118" y="4563559"/>
                </a:lnTo>
                <a:close/>
              </a:path>
            </a:pathLst>
          </a:custGeom>
          <a:noFill/>
          <a:ln w="950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58" name="Graphic 17">
            <a:extLst>
              <a:ext uri="{FF2B5EF4-FFF2-40B4-BE49-F238E27FC236}">
                <a16:creationId xmlns="" xmlns:a16="http://schemas.microsoft.com/office/drawing/2014/main" id="{CA13EC35-412B-0040-A2E2-63B01FD1285A}"/>
              </a:ext>
            </a:extLst>
          </p:cNvPr>
          <p:cNvSpPr/>
          <p:nvPr userDrawn="1"/>
        </p:nvSpPr>
        <p:spPr>
          <a:xfrm>
            <a:off x="356495" y="6435922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accent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grpSp>
        <p:nvGrpSpPr>
          <p:cNvPr id="5" name="Group 32">
            <a:extLst>
              <a:ext uri="{FF2B5EF4-FFF2-40B4-BE49-F238E27FC236}">
                <a16:creationId xmlns="" xmlns:a16="http://schemas.microsoft.com/office/drawing/2014/main" id="{E9C76118-1332-2B4D-8AA7-D2F62D53B0EE}"/>
              </a:ext>
            </a:extLst>
          </p:cNvPr>
          <p:cNvGrpSpPr/>
          <p:nvPr userDrawn="1"/>
        </p:nvGrpSpPr>
        <p:grpSpPr>
          <a:xfrm>
            <a:off x="6360149" y="926112"/>
            <a:ext cx="1859477" cy="1897480"/>
            <a:chOff x="0" y="-1"/>
            <a:chExt cx="4405738" cy="4570009"/>
          </a:xfrm>
        </p:grpSpPr>
        <p:sp>
          <p:nvSpPr>
            <p:cNvPr id="11" name="Freeform 10">
              <a:extLst>
                <a:ext uri="{FF2B5EF4-FFF2-40B4-BE49-F238E27FC236}">
                  <a16:creationId xmlns="" xmlns:a16="http://schemas.microsoft.com/office/drawing/2014/main" id="{81E9C121-9535-FD48-83F0-EBAC504E9576}"/>
                </a:ext>
              </a:extLst>
            </p:cNvPr>
            <p:cNvSpPr/>
            <p:nvPr/>
          </p:nvSpPr>
          <p:spPr>
            <a:xfrm>
              <a:off x="2322564" y="0"/>
              <a:ext cx="2082965" cy="1561013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9302A4D4-7AA3-B04A-A9E1-BA406F80816A}"/>
                </a:ext>
              </a:extLst>
            </p:cNvPr>
            <p:cNvSpPr/>
            <p:nvPr/>
          </p:nvSpPr>
          <p:spPr>
            <a:xfrm>
              <a:off x="0" y="1371567"/>
              <a:ext cx="2330258" cy="1180278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B81BC41C-051E-3D49-8939-FEACC1B0FA7E}"/>
                </a:ext>
              </a:extLst>
            </p:cNvPr>
            <p:cNvSpPr/>
            <p:nvPr/>
          </p:nvSpPr>
          <p:spPr>
            <a:xfrm>
              <a:off x="256824" y="3032127"/>
              <a:ext cx="475563" cy="618694"/>
            </a:xfrm>
            <a:custGeom>
              <a:avLst/>
              <a:gdLst>
                <a:gd name="connsiteX0" fmla="*/ 332460 w 475562"/>
                <a:gd name="connsiteY0" fmla="*/ 276946 h 618694"/>
                <a:gd name="connsiteX1" fmla="*/ 255466 w 475562"/>
                <a:gd name="connsiteY1" fmla="*/ 261146 h 618694"/>
                <a:gd name="connsiteX2" fmla="*/ 187147 w 475562"/>
                <a:gd name="connsiteY2" fmla="*/ 248401 h 618694"/>
                <a:gd name="connsiteX3" fmla="*/ 129709 w 475562"/>
                <a:gd name="connsiteY3" fmla="*/ 221578 h 618694"/>
                <a:gd name="connsiteX4" fmla="*/ 114862 w 475562"/>
                <a:gd name="connsiteY4" fmla="*/ 174871 h 618694"/>
                <a:gd name="connsiteX5" fmla="*/ 145821 w 475562"/>
                <a:gd name="connsiteY5" fmla="*/ 121074 h 618694"/>
                <a:gd name="connsiteX6" fmla="*/ 235445 w 475562"/>
                <a:gd name="connsiteY6" fmla="*/ 98277 h 618694"/>
                <a:gd name="connsiteX7" fmla="*/ 338842 w 475562"/>
                <a:gd name="connsiteY7" fmla="*/ 115619 h 618694"/>
                <a:gd name="connsiteX8" fmla="*/ 419488 w 475562"/>
                <a:gd name="connsiteY8" fmla="*/ 158642 h 618694"/>
                <a:gd name="connsiteX9" fmla="*/ 423150 w 475562"/>
                <a:gd name="connsiteY9" fmla="*/ 161746 h 618694"/>
                <a:gd name="connsiteX10" fmla="*/ 446319 w 475562"/>
                <a:gd name="connsiteY10" fmla="*/ 161746 h 618694"/>
                <a:gd name="connsiteX11" fmla="*/ 446319 w 475562"/>
                <a:gd name="connsiteY11" fmla="*/ 51190 h 618694"/>
                <a:gd name="connsiteX12" fmla="*/ 438482 w 475562"/>
                <a:gd name="connsiteY12" fmla="*/ 47773 h 618694"/>
                <a:gd name="connsiteX13" fmla="*/ 348125 w 475562"/>
                <a:gd name="connsiteY13" fmla="*/ 18884 h 618694"/>
                <a:gd name="connsiteX14" fmla="*/ 235892 w 475562"/>
                <a:gd name="connsiteY14" fmla="*/ 7139 h 618694"/>
                <a:gd name="connsiteX15" fmla="*/ 75761 w 475562"/>
                <a:gd name="connsiteY15" fmla="*/ 55216 h 618694"/>
                <a:gd name="connsiteX16" fmla="*/ 42561 w 475562"/>
                <a:gd name="connsiteY16" fmla="*/ 281832 h 618694"/>
                <a:gd name="connsiteX17" fmla="*/ 50385 w 475562"/>
                <a:gd name="connsiteY17" fmla="*/ 291548 h 618694"/>
                <a:gd name="connsiteX18" fmla="*/ 168705 w 475562"/>
                <a:gd name="connsiteY18" fmla="*/ 349905 h 618694"/>
                <a:gd name="connsiteX19" fmla="*/ 239839 w 475562"/>
                <a:gd name="connsiteY19" fmla="*/ 362602 h 618694"/>
                <a:gd name="connsiteX20" fmla="*/ 300150 w 475562"/>
                <a:gd name="connsiteY20" fmla="*/ 374852 h 618694"/>
                <a:gd name="connsiteX21" fmla="*/ 350360 w 475562"/>
                <a:gd name="connsiteY21" fmla="*/ 399305 h 618694"/>
                <a:gd name="connsiteX22" fmla="*/ 364817 w 475562"/>
                <a:gd name="connsiteY22" fmla="*/ 445393 h 618694"/>
                <a:gd name="connsiteX23" fmla="*/ 331671 w 475562"/>
                <a:gd name="connsiteY23" fmla="*/ 504407 h 618694"/>
                <a:gd name="connsiteX24" fmla="*/ 230186 w 475562"/>
                <a:gd name="connsiteY24" fmla="*/ 528412 h 618694"/>
                <a:gd name="connsiteX25" fmla="*/ 128900 w 475562"/>
                <a:gd name="connsiteY25" fmla="*/ 509747 h 618694"/>
                <a:gd name="connsiteX26" fmla="*/ 33902 w 475562"/>
                <a:gd name="connsiteY26" fmla="*/ 456948 h 618694"/>
                <a:gd name="connsiteX27" fmla="*/ 30278 w 475562"/>
                <a:gd name="connsiteY27" fmla="*/ 453921 h 618694"/>
                <a:gd name="connsiteX28" fmla="*/ 7118 w 475562"/>
                <a:gd name="connsiteY28" fmla="*/ 453921 h 618694"/>
                <a:gd name="connsiteX29" fmla="*/ 7118 w 475562"/>
                <a:gd name="connsiteY29" fmla="*/ 569760 h 618694"/>
                <a:gd name="connsiteX30" fmla="*/ 14879 w 475562"/>
                <a:gd name="connsiteY30" fmla="*/ 573215 h 618694"/>
                <a:gd name="connsiteX31" fmla="*/ 116497 w 475562"/>
                <a:gd name="connsiteY31" fmla="*/ 607815 h 618694"/>
                <a:gd name="connsiteX32" fmla="*/ 229377 w 475562"/>
                <a:gd name="connsiteY32" fmla="*/ 619551 h 618694"/>
                <a:gd name="connsiteX33" fmla="*/ 330948 w 475562"/>
                <a:gd name="connsiteY33" fmla="*/ 605178 h 618694"/>
                <a:gd name="connsiteX34" fmla="*/ 405782 w 475562"/>
                <a:gd name="connsiteY34" fmla="*/ 564953 h 618694"/>
                <a:gd name="connsiteX35" fmla="*/ 452454 w 475562"/>
                <a:gd name="connsiteY35" fmla="*/ 505701 h 618694"/>
                <a:gd name="connsiteX36" fmla="*/ 469099 w 475562"/>
                <a:gd name="connsiteY36" fmla="*/ 434723 h 618694"/>
                <a:gd name="connsiteX37" fmla="*/ 433631 w 475562"/>
                <a:gd name="connsiteY37" fmla="*/ 331134 h 618694"/>
                <a:gd name="connsiteX38" fmla="*/ 332460 w 475562"/>
                <a:gd name="connsiteY38" fmla="*/ 276880 h 6186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475562" h="618694">
                  <a:moveTo>
                    <a:pt x="332460" y="276946"/>
                  </a:moveTo>
                  <a:cubicBezTo>
                    <a:pt x="311459" y="271569"/>
                    <a:pt x="285570" y="266257"/>
                    <a:pt x="255466" y="261146"/>
                  </a:cubicBezTo>
                  <a:cubicBezTo>
                    <a:pt x="225782" y="256111"/>
                    <a:pt x="202736" y="251818"/>
                    <a:pt x="187147" y="248401"/>
                  </a:cubicBezTo>
                  <a:cubicBezTo>
                    <a:pt x="159279" y="241919"/>
                    <a:pt x="139952" y="232905"/>
                    <a:pt x="129709" y="221578"/>
                  </a:cubicBezTo>
                  <a:cubicBezTo>
                    <a:pt x="119009" y="208463"/>
                    <a:pt x="113701" y="191763"/>
                    <a:pt x="114862" y="174871"/>
                  </a:cubicBezTo>
                  <a:cubicBezTo>
                    <a:pt x="114957" y="152724"/>
                    <a:pt x="126727" y="132272"/>
                    <a:pt x="145821" y="121074"/>
                  </a:cubicBezTo>
                  <a:cubicBezTo>
                    <a:pt x="167915" y="105949"/>
                    <a:pt x="198066" y="98277"/>
                    <a:pt x="235445" y="98277"/>
                  </a:cubicBezTo>
                  <a:cubicBezTo>
                    <a:pt x="270632" y="98297"/>
                    <a:pt x="305572" y="104158"/>
                    <a:pt x="338842" y="115619"/>
                  </a:cubicBezTo>
                  <a:cubicBezTo>
                    <a:pt x="368138" y="124877"/>
                    <a:pt x="395478" y="139462"/>
                    <a:pt x="419488" y="158642"/>
                  </a:cubicBezTo>
                  <a:lnTo>
                    <a:pt x="423150" y="161746"/>
                  </a:lnTo>
                  <a:lnTo>
                    <a:pt x="446319" y="161746"/>
                  </a:lnTo>
                  <a:lnTo>
                    <a:pt x="446319" y="51190"/>
                  </a:lnTo>
                  <a:lnTo>
                    <a:pt x="438482" y="47773"/>
                  </a:lnTo>
                  <a:cubicBezTo>
                    <a:pt x="409318" y="35374"/>
                    <a:pt x="379070" y="25704"/>
                    <a:pt x="348125" y="18884"/>
                  </a:cubicBezTo>
                  <a:cubicBezTo>
                    <a:pt x="311270" y="10785"/>
                    <a:pt x="273624" y="6845"/>
                    <a:pt x="235892" y="7139"/>
                  </a:cubicBezTo>
                  <a:cubicBezTo>
                    <a:pt x="171777" y="7139"/>
                    <a:pt x="117896" y="23320"/>
                    <a:pt x="75761" y="55216"/>
                  </a:cubicBezTo>
                  <a:cubicBezTo>
                    <a:pt x="4061" y="108620"/>
                    <a:pt x="-10803" y="210079"/>
                    <a:pt x="42561" y="281832"/>
                  </a:cubicBezTo>
                  <a:cubicBezTo>
                    <a:pt x="45043" y="285170"/>
                    <a:pt x="47653" y="288411"/>
                    <a:pt x="50385" y="291548"/>
                  </a:cubicBezTo>
                  <a:cubicBezTo>
                    <a:pt x="76293" y="319151"/>
                    <a:pt x="116079" y="338740"/>
                    <a:pt x="168705" y="349905"/>
                  </a:cubicBezTo>
                  <a:cubicBezTo>
                    <a:pt x="193434" y="354978"/>
                    <a:pt x="217326" y="359252"/>
                    <a:pt x="239839" y="362602"/>
                  </a:cubicBezTo>
                  <a:cubicBezTo>
                    <a:pt x="260158" y="365543"/>
                    <a:pt x="280294" y="369633"/>
                    <a:pt x="300150" y="374852"/>
                  </a:cubicBezTo>
                  <a:cubicBezTo>
                    <a:pt x="318662" y="378689"/>
                    <a:pt x="335921" y="387094"/>
                    <a:pt x="350360" y="399305"/>
                  </a:cubicBezTo>
                  <a:cubicBezTo>
                    <a:pt x="359957" y="408633"/>
                    <a:pt x="364817" y="424129"/>
                    <a:pt x="364817" y="445393"/>
                  </a:cubicBezTo>
                  <a:cubicBezTo>
                    <a:pt x="365096" y="469578"/>
                    <a:pt x="352461" y="492074"/>
                    <a:pt x="331671" y="504407"/>
                  </a:cubicBezTo>
                  <a:cubicBezTo>
                    <a:pt x="308016" y="520341"/>
                    <a:pt x="273880" y="528412"/>
                    <a:pt x="230186" y="528412"/>
                  </a:cubicBezTo>
                  <a:cubicBezTo>
                    <a:pt x="195626" y="527821"/>
                    <a:pt x="161403" y="521514"/>
                    <a:pt x="128900" y="509747"/>
                  </a:cubicBezTo>
                  <a:cubicBezTo>
                    <a:pt x="94290" y="498073"/>
                    <a:pt x="62097" y="480181"/>
                    <a:pt x="33902" y="456948"/>
                  </a:cubicBezTo>
                  <a:lnTo>
                    <a:pt x="30278" y="453921"/>
                  </a:lnTo>
                  <a:lnTo>
                    <a:pt x="7118" y="453921"/>
                  </a:lnTo>
                  <a:lnTo>
                    <a:pt x="7118" y="569760"/>
                  </a:lnTo>
                  <a:lnTo>
                    <a:pt x="14879" y="573215"/>
                  </a:lnTo>
                  <a:cubicBezTo>
                    <a:pt x="47598" y="587900"/>
                    <a:pt x="81619" y="599483"/>
                    <a:pt x="116497" y="607815"/>
                  </a:cubicBezTo>
                  <a:cubicBezTo>
                    <a:pt x="153558" y="615996"/>
                    <a:pt x="191428" y="619933"/>
                    <a:pt x="229377" y="619551"/>
                  </a:cubicBezTo>
                  <a:cubicBezTo>
                    <a:pt x="263786" y="620252"/>
                    <a:pt x="298082" y="615399"/>
                    <a:pt x="330948" y="605178"/>
                  </a:cubicBezTo>
                  <a:cubicBezTo>
                    <a:pt x="358046" y="596242"/>
                    <a:pt x="383373" y="582628"/>
                    <a:pt x="405782" y="564953"/>
                  </a:cubicBezTo>
                  <a:cubicBezTo>
                    <a:pt x="425598" y="548971"/>
                    <a:pt x="441552" y="528717"/>
                    <a:pt x="452454" y="505701"/>
                  </a:cubicBezTo>
                  <a:cubicBezTo>
                    <a:pt x="463241" y="483587"/>
                    <a:pt x="468930" y="459331"/>
                    <a:pt x="469099" y="434723"/>
                  </a:cubicBezTo>
                  <a:cubicBezTo>
                    <a:pt x="469099" y="390939"/>
                    <a:pt x="457162" y="356082"/>
                    <a:pt x="433631" y="331134"/>
                  </a:cubicBezTo>
                  <a:cubicBezTo>
                    <a:pt x="410804" y="306910"/>
                    <a:pt x="376773" y="288663"/>
                    <a:pt x="332460" y="276880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2D3058E8-1DC0-FD4C-BEE2-3170863650D2}"/>
                </a:ext>
              </a:extLst>
            </p:cNvPr>
            <p:cNvSpPr/>
            <p:nvPr/>
          </p:nvSpPr>
          <p:spPr>
            <a:xfrm>
              <a:off x="807678" y="3016952"/>
              <a:ext cx="389961" cy="628213"/>
            </a:xfrm>
            <a:custGeom>
              <a:avLst/>
              <a:gdLst>
                <a:gd name="connsiteX0" fmla="*/ 233962 w 389961"/>
                <a:gd name="connsiteY0" fmla="*/ 162139 h 628212"/>
                <a:gd name="connsiteX1" fmla="*/ 155475 w 389961"/>
                <a:gd name="connsiteY1" fmla="*/ 178844 h 628212"/>
                <a:gd name="connsiteX2" fmla="*/ 104656 w 389961"/>
                <a:gd name="connsiteY2" fmla="*/ 207656 h 628212"/>
                <a:gd name="connsiteX3" fmla="*/ 104656 w 389961"/>
                <a:gd name="connsiteY3" fmla="*/ 7123 h 628212"/>
                <a:gd name="connsiteX4" fmla="*/ 7118 w 389961"/>
                <a:gd name="connsiteY4" fmla="*/ 7123 h 628212"/>
                <a:gd name="connsiteX5" fmla="*/ 7118 w 389961"/>
                <a:gd name="connsiteY5" fmla="*/ 624504 h 628212"/>
                <a:gd name="connsiteX6" fmla="*/ 104627 w 389961"/>
                <a:gd name="connsiteY6" fmla="*/ 624504 h 628212"/>
                <a:gd name="connsiteX7" fmla="*/ 104627 w 389961"/>
                <a:gd name="connsiteY7" fmla="*/ 301079 h 628212"/>
                <a:gd name="connsiteX8" fmla="*/ 158062 w 389961"/>
                <a:gd name="connsiteY8" fmla="*/ 269592 h 628212"/>
                <a:gd name="connsiteX9" fmla="*/ 254886 w 389961"/>
                <a:gd name="connsiteY9" fmla="*/ 263006 h 628212"/>
                <a:gd name="connsiteX10" fmla="*/ 276420 w 389961"/>
                <a:gd name="connsiteY10" fmla="*/ 281776 h 628212"/>
                <a:gd name="connsiteX11" fmla="*/ 287053 w 389961"/>
                <a:gd name="connsiteY11" fmla="*/ 316623 h 628212"/>
                <a:gd name="connsiteX12" fmla="*/ 290344 w 389961"/>
                <a:gd name="connsiteY12" fmla="*/ 369764 h 628212"/>
                <a:gd name="connsiteX13" fmla="*/ 290344 w 389961"/>
                <a:gd name="connsiteY13" fmla="*/ 624504 h 628212"/>
                <a:gd name="connsiteX14" fmla="*/ 387863 w 389961"/>
                <a:gd name="connsiteY14" fmla="*/ 624504 h 628212"/>
                <a:gd name="connsiteX15" fmla="*/ 387863 w 389961"/>
                <a:gd name="connsiteY15" fmla="*/ 335964 h 628212"/>
                <a:gd name="connsiteX16" fmla="*/ 348572 w 389961"/>
                <a:gd name="connsiteY16" fmla="*/ 208066 h 628212"/>
                <a:gd name="connsiteX17" fmla="*/ 233933 w 389961"/>
                <a:gd name="connsiteY17" fmla="*/ 162139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628212">
                  <a:moveTo>
                    <a:pt x="233962" y="162139"/>
                  </a:moveTo>
                  <a:cubicBezTo>
                    <a:pt x="206924" y="162197"/>
                    <a:pt x="180195" y="167886"/>
                    <a:pt x="155475" y="178844"/>
                  </a:cubicBezTo>
                  <a:cubicBezTo>
                    <a:pt x="137608" y="186709"/>
                    <a:pt x="120582" y="196363"/>
                    <a:pt x="104656" y="207656"/>
                  </a:cubicBezTo>
                  <a:lnTo>
                    <a:pt x="104656" y="7123"/>
                  </a:lnTo>
                  <a:lnTo>
                    <a:pt x="7118" y="7123"/>
                  </a:lnTo>
                  <a:lnTo>
                    <a:pt x="7118" y="624504"/>
                  </a:lnTo>
                  <a:lnTo>
                    <a:pt x="104627" y="624504"/>
                  </a:lnTo>
                  <a:lnTo>
                    <a:pt x="104627" y="301079"/>
                  </a:lnTo>
                  <a:cubicBezTo>
                    <a:pt x="121300" y="288759"/>
                    <a:pt x="139208" y="278206"/>
                    <a:pt x="158062" y="269592"/>
                  </a:cubicBezTo>
                  <a:cubicBezTo>
                    <a:pt x="196601" y="252174"/>
                    <a:pt x="234304" y="254030"/>
                    <a:pt x="254886" y="263006"/>
                  </a:cubicBezTo>
                  <a:cubicBezTo>
                    <a:pt x="263910" y="266757"/>
                    <a:pt x="271469" y="273345"/>
                    <a:pt x="276420" y="281776"/>
                  </a:cubicBezTo>
                  <a:cubicBezTo>
                    <a:pt x="282347" y="292525"/>
                    <a:pt x="285969" y="304393"/>
                    <a:pt x="287053" y="316623"/>
                  </a:cubicBezTo>
                  <a:cubicBezTo>
                    <a:pt x="289312" y="334245"/>
                    <a:pt x="290411" y="351997"/>
                    <a:pt x="290344" y="369764"/>
                  </a:cubicBezTo>
                  <a:lnTo>
                    <a:pt x="290344" y="624504"/>
                  </a:lnTo>
                  <a:lnTo>
                    <a:pt x="387863" y="624504"/>
                  </a:lnTo>
                  <a:lnTo>
                    <a:pt x="387863" y="335964"/>
                  </a:lnTo>
                  <a:cubicBezTo>
                    <a:pt x="387863" y="281024"/>
                    <a:pt x="374642" y="238001"/>
                    <a:pt x="348572" y="208066"/>
                  </a:cubicBezTo>
                  <a:cubicBezTo>
                    <a:pt x="322045" y="177607"/>
                    <a:pt x="283487" y="162139"/>
                    <a:pt x="233933" y="162139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99D6AEBD-1479-B443-B192-7AD3B542D1DB}"/>
                </a:ext>
              </a:extLst>
            </p:cNvPr>
            <p:cNvSpPr/>
            <p:nvPr/>
          </p:nvSpPr>
          <p:spPr>
            <a:xfrm>
              <a:off x="1268843" y="3173446"/>
              <a:ext cx="399473" cy="485437"/>
            </a:xfrm>
            <a:custGeom>
              <a:avLst/>
              <a:gdLst>
                <a:gd name="connsiteX0" fmla="*/ 296581 w 399472"/>
                <a:gd name="connsiteY0" fmla="*/ 246175 h 485436"/>
                <a:gd name="connsiteX1" fmla="*/ 296581 w 399472"/>
                <a:gd name="connsiteY1" fmla="*/ 343891 h 485436"/>
                <a:gd name="connsiteX2" fmla="*/ 246381 w 399472"/>
                <a:gd name="connsiteY2" fmla="*/ 373721 h 485436"/>
                <a:gd name="connsiteX3" fmla="*/ 183216 w 399472"/>
                <a:gd name="connsiteY3" fmla="*/ 387114 h 485436"/>
                <a:gd name="connsiteX4" fmla="*/ 124399 w 399472"/>
                <a:gd name="connsiteY4" fmla="*/ 371722 h 485436"/>
                <a:gd name="connsiteX5" fmla="*/ 122088 w 399472"/>
                <a:gd name="connsiteY5" fmla="*/ 285534 h 485436"/>
                <a:gd name="connsiteX6" fmla="*/ 166239 w 399472"/>
                <a:gd name="connsiteY6" fmla="*/ 261566 h 485436"/>
                <a:gd name="connsiteX7" fmla="*/ 233893 w 399472"/>
                <a:gd name="connsiteY7" fmla="*/ 250972 h 485436"/>
                <a:gd name="connsiteX8" fmla="*/ 296581 w 399472"/>
                <a:gd name="connsiteY8" fmla="*/ 246213 h 485436"/>
                <a:gd name="connsiteX9" fmla="*/ 339382 w 399472"/>
                <a:gd name="connsiteY9" fmla="*/ 42406 h 485436"/>
                <a:gd name="connsiteX10" fmla="*/ 276969 w 399472"/>
                <a:gd name="connsiteY10" fmla="*/ 14926 h 485436"/>
                <a:gd name="connsiteX11" fmla="*/ 116048 w 399472"/>
                <a:gd name="connsiteY11" fmla="*/ 14231 h 485436"/>
                <a:gd name="connsiteX12" fmla="*/ 54472 w 399472"/>
                <a:gd name="connsiteY12" fmla="*/ 27052 h 485436"/>
                <a:gd name="connsiteX13" fmla="*/ 44847 w 399472"/>
                <a:gd name="connsiteY13" fmla="*/ 29689 h 485436"/>
                <a:gd name="connsiteX14" fmla="*/ 44847 w 399472"/>
                <a:gd name="connsiteY14" fmla="*/ 125292 h 485436"/>
                <a:gd name="connsiteX15" fmla="*/ 61710 w 399472"/>
                <a:gd name="connsiteY15" fmla="*/ 125292 h 485436"/>
                <a:gd name="connsiteX16" fmla="*/ 66380 w 399472"/>
                <a:gd name="connsiteY16" fmla="*/ 124416 h 485436"/>
                <a:gd name="connsiteX17" fmla="*/ 135813 w 399472"/>
                <a:gd name="connsiteY17" fmla="*/ 103475 h 485436"/>
                <a:gd name="connsiteX18" fmla="*/ 238268 w 399472"/>
                <a:gd name="connsiteY18" fmla="*/ 99268 h 485436"/>
                <a:gd name="connsiteX19" fmla="*/ 270102 w 399472"/>
                <a:gd name="connsiteY19" fmla="*/ 109453 h 485436"/>
                <a:gd name="connsiteX20" fmla="*/ 289533 w 399472"/>
                <a:gd name="connsiteY20" fmla="*/ 129346 h 485436"/>
                <a:gd name="connsiteX21" fmla="*/ 296524 w 399472"/>
                <a:gd name="connsiteY21" fmla="*/ 162061 h 485436"/>
                <a:gd name="connsiteX22" fmla="*/ 191586 w 399472"/>
                <a:gd name="connsiteY22" fmla="*/ 170628 h 485436"/>
                <a:gd name="connsiteX23" fmla="*/ 94752 w 399472"/>
                <a:gd name="connsiteY23" fmla="*/ 194871 h 485436"/>
                <a:gd name="connsiteX24" fmla="*/ 30295 w 399472"/>
                <a:gd name="connsiteY24" fmla="*/ 246270 h 485436"/>
                <a:gd name="connsiteX25" fmla="*/ 7249 w 399472"/>
                <a:gd name="connsiteY25" fmla="*/ 331840 h 485436"/>
                <a:gd name="connsiteX26" fmla="*/ 51172 w 399472"/>
                <a:gd name="connsiteY26" fmla="*/ 438189 h 485436"/>
                <a:gd name="connsiteX27" fmla="*/ 157374 w 399472"/>
                <a:gd name="connsiteY27" fmla="*/ 479822 h 485436"/>
                <a:gd name="connsiteX28" fmla="*/ 214889 w 399472"/>
                <a:gd name="connsiteY28" fmla="*/ 473502 h 485436"/>
                <a:gd name="connsiteX29" fmla="*/ 258032 w 399472"/>
                <a:gd name="connsiteY29" fmla="*/ 458130 h 485436"/>
                <a:gd name="connsiteX30" fmla="*/ 291607 w 399472"/>
                <a:gd name="connsiteY30" fmla="*/ 438398 h 485436"/>
                <a:gd name="connsiteX31" fmla="*/ 296553 w 399472"/>
                <a:gd name="connsiteY31" fmla="*/ 434858 h 485436"/>
                <a:gd name="connsiteX32" fmla="*/ 296553 w 399472"/>
                <a:gd name="connsiteY32" fmla="*/ 468029 h 485436"/>
                <a:gd name="connsiteX33" fmla="*/ 393682 w 399472"/>
                <a:gd name="connsiteY33" fmla="*/ 468029 h 485436"/>
                <a:gd name="connsiteX34" fmla="*/ 393682 w 399472"/>
                <a:gd name="connsiteY34" fmla="*/ 166915 h 485436"/>
                <a:gd name="connsiteX35" fmla="*/ 379995 w 399472"/>
                <a:gd name="connsiteY35" fmla="*/ 92777 h 485436"/>
                <a:gd name="connsiteX36" fmla="*/ 339372 w 399472"/>
                <a:gd name="connsiteY36" fmla="*/ 42386 h 4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399472" h="485436">
                  <a:moveTo>
                    <a:pt x="296581" y="246175"/>
                  </a:moveTo>
                  <a:lnTo>
                    <a:pt x="296581" y="343891"/>
                  </a:lnTo>
                  <a:cubicBezTo>
                    <a:pt x="280864" y="355454"/>
                    <a:pt x="264049" y="365446"/>
                    <a:pt x="246381" y="373721"/>
                  </a:cubicBezTo>
                  <a:cubicBezTo>
                    <a:pt x="226575" y="382805"/>
                    <a:pt x="205002" y="387379"/>
                    <a:pt x="183216" y="387114"/>
                  </a:cubicBezTo>
                  <a:cubicBezTo>
                    <a:pt x="156395" y="387113"/>
                    <a:pt x="136611" y="381945"/>
                    <a:pt x="124399" y="371722"/>
                  </a:cubicBezTo>
                  <a:cubicBezTo>
                    <a:pt x="102189" y="347618"/>
                    <a:pt x="101202" y="310795"/>
                    <a:pt x="122088" y="285534"/>
                  </a:cubicBezTo>
                  <a:cubicBezTo>
                    <a:pt x="134591" y="274004"/>
                    <a:pt x="149764" y="265768"/>
                    <a:pt x="166239" y="261566"/>
                  </a:cubicBezTo>
                  <a:cubicBezTo>
                    <a:pt x="188434" y="256046"/>
                    <a:pt x="211073" y="252501"/>
                    <a:pt x="233893" y="250972"/>
                  </a:cubicBezTo>
                  <a:cubicBezTo>
                    <a:pt x="257214" y="248974"/>
                    <a:pt x="278110" y="247387"/>
                    <a:pt x="296581" y="246213"/>
                  </a:cubicBezTo>
                  <a:moveTo>
                    <a:pt x="339382" y="42406"/>
                  </a:moveTo>
                  <a:cubicBezTo>
                    <a:pt x="320709" y="29010"/>
                    <a:pt x="299454" y="19651"/>
                    <a:pt x="276969" y="14926"/>
                  </a:cubicBezTo>
                  <a:cubicBezTo>
                    <a:pt x="223831" y="4761"/>
                    <a:pt x="169272" y="4526"/>
                    <a:pt x="116048" y="14231"/>
                  </a:cubicBezTo>
                  <a:cubicBezTo>
                    <a:pt x="89502" y="18829"/>
                    <a:pt x="68777" y="23150"/>
                    <a:pt x="54472" y="27052"/>
                  </a:cubicBezTo>
                  <a:lnTo>
                    <a:pt x="44847" y="29689"/>
                  </a:lnTo>
                  <a:lnTo>
                    <a:pt x="44847" y="125292"/>
                  </a:lnTo>
                  <a:lnTo>
                    <a:pt x="61710" y="125292"/>
                  </a:lnTo>
                  <a:lnTo>
                    <a:pt x="66380" y="124416"/>
                  </a:lnTo>
                  <a:cubicBezTo>
                    <a:pt x="88954" y="115666"/>
                    <a:pt x="112167" y="108665"/>
                    <a:pt x="135813" y="103475"/>
                  </a:cubicBezTo>
                  <a:cubicBezTo>
                    <a:pt x="169423" y="95840"/>
                    <a:pt x="204145" y="94414"/>
                    <a:pt x="238268" y="99268"/>
                  </a:cubicBezTo>
                  <a:cubicBezTo>
                    <a:pt x="249425" y="100631"/>
                    <a:pt x="260225" y="104086"/>
                    <a:pt x="270102" y="109453"/>
                  </a:cubicBezTo>
                  <a:cubicBezTo>
                    <a:pt x="278365" y="114064"/>
                    <a:pt x="285115" y="120974"/>
                    <a:pt x="289533" y="129346"/>
                  </a:cubicBezTo>
                  <a:cubicBezTo>
                    <a:pt x="294425" y="139541"/>
                    <a:pt x="296822" y="150756"/>
                    <a:pt x="296524" y="162061"/>
                  </a:cubicBezTo>
                  <a:cubicBezTo>
                    <a:pt x="259582" y="164070"/>
                    <a:pt x="224334" y="166925"/>
                    <a:pt x="191586" y="170628"/>
                  </a:cubicBezTo>
                  <a:cubicBezTo>
                    <a:pt x="158276" y="173801"/>
                    <a:pt x="125632" y="181974"/>
                    <a:pt x="94752" y="194871"/>
                  </a:cubicBezTo>
                  <a:cubicBezTo>
                    <a:pt x="68931" y="205710"/>
                    <a:pt x="46618" y="223502"/>
                    <a:pt x="30295" y="246270"/>
                  </a:cubicBezTo>
                  <a:cubicBezTo>
                    <a:pt x="14022" y="271752"/>
                    <a:pt x="5976" y="301626"/>
                    <a:pt x="7249" y="331840"/>
                  </a:cubicBezTo>
                  <a:cubicBezTo>
                    <a:pt x="6110" y="371928"/>
                    <a:pt x="22084" y="410604"/>
                    <a:pt x="51172" y="438189"/>
                  </a:cubicBezTo>
                  <a:cubicBezTo>
                    <a:pt x="79647" y="465624"/>
                    <a:pt x="117855" y="480602"/>
                    <a:pt x="157374" y="479822"/>
                  </a:cubicBezTo>
                  <a:cubicBezTo>
                    <a:pt x="176733" y="480099"/>
                    <a:pt x="196052" y="477976"/>
                    <a:pt x="214889" y="473502"/>
                  </a:cubicBezTo>
                  <a:cubicBezTo>
                    <a:pt x="229754" y="469857"/>
                    <a:pt x="244210" y="464706"/>
                    <a:pt x="258032" y="458130"/>
                  </a:cubicBezTo>
                  <a:cubicBezTo>
                    <a:pt x="269843" y="452670"/>
                    <a:pt x="281088" y="446061"/>
                    <a:pt x="291607" y="438398"/>
                  </a:cubicBezTo>
                  <a:cubicBezTo>
                    <a:pt x="293309" y="437171"/>
                    <a:pt x="294955" y="435981"/>
                    <a:pt x="296553" y="434858"/>
                  </a:cubicBezTo>
                  <a:lnTo>
                    <a:pt x="296553" y="468029"/>
                  </a:lnTo>
                  <a:lnTo>
                    <a:pt x="393682" y="468029"/>
                  </a:lnTo>
                  <a:lnTo>
                    <a:pt x="393682" y="166915"/>
                  </a:lnTo>
                  <a:cubicBezTo>
                    <a:pt x="394392" y="141513"/>
                    <a:pt x="389728" y="116248"/>
                    <a:pt x="379995" y="92777"/>
                  </a:cubicBezTo>
                  <a:cubicBezTo>
                    <a:pt x="371099" y="72709"/>
                    <a:pt x="357091" y="55332"/>
                    <a:pt x="339372" y="42386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="" xmlns:a16="http://schemas.microsoft.com/office/drawing/2014/main" id="{D7131114-9196-C743-BFAD-5483464B62AF}"/>
                </a:ext>
              </a:extLst>
            </p:cNvPr>
            <p:cNvSpPr/>
            <p:nvPr/>
          </p:nvSpPr>
          <p:spPr>
            <a:xfrm>
              <a:off x="1766744" y="3171848"/>
              <a:ext cx="408984" cy="628213"/>
            </a:xfrm>
            <a:custGeom>
              <a:avLst/>
              <a:gdLst>
                <a:gd name="connsiteX0" fmla="*/ 306685 w 408983"/>
                <a:gd name="connsiteY0" fmla="*/ 241110 h 628212"/>
                <a:gd name="connsiteX1" fmla="*/ 276248 w 408983"/>
                <a:gd name="connsiteY1" fmla="*/ 352075 h 628212"/>
                <a:gd name="connsiteX2" fmla="*/ 193282 w 408983"/>
                <a:gd name="connsiteY2" fmla="*/ 387617 h 628212"/>
                <a:gd name="connsiteX3" fmla="*/ 146620 w 408983"/>
                <a:gd name="connsiteY3" fmla="*/ 382991 h 628212"/>
                <a:gd name="connsiteX4" fmla="*/ 104599 w 408983"/>
                <a:gd name="connsiteY4" fmla="*/ 368580 h 628212"/>
                <a:gd name="connsiteX5" fmla="*/ 104599 w 408983"/>
                <a:gd name="connsiteY5" fmla="*/ 143175 h 628212"/>
                <a:gd name="connsiteX6" fmla="*/ 156283 w 408983"/>
                <a:gd name="connsiteY6" fmla="*/ 113668 h 628212"/>
                <a:gd name="connsiteX7" fmla="*/ 213027 w 408983"/>
                <a:gd name="connsiteY7" fmla="*/ 101418 h 628212"/>
                <a:gd name="connsiteX8" fmla="*/ 282773 w 408983"/>
                <a:gd name="connsiteY8" fmla="*/ 133781 h 628212"/>
                <a:gd name="connsiteX9" fmla="*/ 306656 w 408983"/>
                <a:gd name="connsiteY9" fmla="*/ 241091 h 628212"/>
                <a:gd name="connsiteX10" fmla="*/ 231251 w 408983"/>
                <a:gd name="connsiteY10" fmla="*/ 7243 h 628212"/>
                <a:gd name="connsiteX11" fmla="*/ 150091 w 408983"/>
                <a:gd name="connsiteY11" fmla="*/ 24586 h 628212"/>
                <a:gd name="connsiteX12" fmla="*/ 104599 w 408983"/>
                <a:gd name="connsiteY12" fmla="*/ 50228 h 628212"/>
                <a:gd name="connsiteX13" fmla="*/ 104599 w 408983"/>
                <a:gd name="connsiteY13" fmla="*/ 19037 h 628212"/>
                <a:gd name="connsiteX14" fmla="*/ 7118 w 408983"/>
                <a:gd name="connsiteY14" fmla="*/ 19037 h 628212"/>
                <a:gd name="connsiteX15" fmla="*/ 7118 w 408983"/>
                <a:gd name="connsiteY15" fmla="*/ 626147 h 628212"/>
                <a:gd name="connsiteX16" fmla="*/ 104627 w 408983"/>
                <a:gd name="connsiteY16" fmla="*/ 626147 h 628212"/>
                <a:gd name="connsiteX17" fmla="*/ 104627 w 408983"/>
                <a:gd name="connsiteY17" fmla="*/ 456434 h 628212"/>
                <a:gd name="connsiteX18" fmla="*/ 142672 w 408983"/>
                <a:gd name="connsiteY18" fmla="*/ 470303 h 628212"/>
                <a:gd name="connsiteX19" fmla="*/ 205856 w 408983"/>
                <a:gd name="connsiteY19" fmla="*/ 477965 h 628212"/>
                <a:gd name="connsiteX20" fmla="*/ 283201 w 408983"/>
                <a:gd name="connsiteY20" fmla="*/ 461422 h 628212"/>
                <a:gd name="connsiteX21" fmla="*/ 346518 w 408983"/>
                <a:gd name="connsiteY21" fmla="*/ 414782 h 628212"/>
                <a:gd name="connsiteX22" fmla="*/ 390954 w 408983"/>
                <a:gd name="connsiteY22" fmla="*/ 337902 h 628212"/>
                <a:gd name="connsiteX23" fmla="*/ 406486 w 408983"/>
                <a:gd name="connsiteY23" fmla="*/ 239197 h 628212"/>
                <a:gd name="connsiteX24" fmla="*/ 361213 w 408983"/>
                <a:gd name="connsiteY24" fmla="*/ 70512 h 628212"/>
                <a:gd name="connsiteX25" fmla="*/ 231251 w 408983"/>
                <a:gd name="connsiteY25" fmla="*/ 7243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08983" h="628212">
                  <a:moveTo>
                    <a:pt x="306685" y="241110"/>
                  </a:moveTo>
                  <a:cubicBezTo>
                    <a:pt x="306685" y="290405"/>
                    <a:pt x="296460" y="327727"/>
                    <a:pt x="276248" y="352075"/>
                  </a:cubicBezTo>
                  <a:cubicBezTo>
                    <a:pt x="256418" y="376004"/>
                    <a:pt x="229282" y="387617"/>
                    <a:pt x="193282" y="387617"/>
                  </a:cubicBezTo>
                  <a:cubicBezTo>
                    <a:pt x="177605" y="387795"/>
                    <a:pt x="161957" y="386244"/>
                    <a:pt x="146620" y="382991"/>
                  </a:cubicBezTo>
                  <a:cubicBezTo>
                    <a:pt x="132214" y="379440"/>
                    <a:pt x="118153" y="374617"/>
                    <a:pt x="104599" y="368580"/>
                  </a:cubicBezTo>
                  <a:lnTo>
                    <a:pt x="104599" y="143175"/>
                  </a:lnTo>
                  <a:cubicBezTo>
                    <a:pt x="120666" y="131430"/>
                    <a:pt x="138003" y="121532"/>
                    <a:pt x="156283" y="113668"/>
                  </a:cubicBezTo>
                  <a:cubicBezTo>
                    <a:pt x="174171" y="105774"/>
                    <a:pt x="193478" y="101607"/>
                    <a:pt x="213027" y="101418"/>
                  </a:cubicBezTo>
                  <a:cubicBezTo>
                    <a:pt x="244937" y="101418"/>
                    <a:pt x="267755" y="111983"/>
                    <a:pt x="282773" y="133781"/>
                  </a:cubicBezTo>
                  <a:cubicBezTo>
                    <a:pt x="298619" y="156768"/>
                    <a:pt x="306656" y="192852"/>
                    <a:pt x="306656" y="241091"/>
                  </a:cubicBezTo>
                  <a:moveTo>
                    <a:pt x="231251" y="7243"/>
                  </a:moveTo>
                  <a:cubicBezTo>
                    <a:pt x="203267" y="7129"/>
                    <a:pt x="175588" y="13044"/>
                    <a:pt x="150091" y="24586"/>
                  </a:cubicBezTo>
                  <a:cubicBezTo>
                    <a:pt x="134206" y="31784"/>
                    <a:pt x="118984" y="40364"/>
                    <a:pt x="104599" y="50228"/>
                  </a:cubicBezTo>
                  <a:lnTo>
                    <a:pt x="104599" y="19037"/>
                  </a:lnTo>
                  <a:lnTo>
                    <a:pt x="7118" y="19037"/>
                  </a:lnTo>
                  <a:lnTo>
                    <a:pt x="7118" y="626147"/>
                  </a:lnTo>
                  <a:lnTo>
                    <a:pt x="104627" y="626147"/>
                  </a:lnTo>
                  <a:lnTo>
                    <a:pt x="104627" y="456434"/>
                  </a:lnTo>
                  <a:cubicBezTo>
                    <a:pt x="116910" y="462088"/>
                    <a:pt x="129634" y="466727"/>
                    <a:pt x="142672" y="470303"/>
                  </a:cubicBezTo>
                  <a:cubicBezTo>
                    <a:pt x="163311" y="475594"/>
                    <a:pt x="184551" y="478169"/>
                    <a:pt x="205856" y="477965"/>
                  </a:cubicBezTo>
                  <a:cubicBezTo>
                    <a:pt x="232522" y="478042"/>
                    <a:pt x="258896" y="472401"/>
                    <a:pt x="283201" y="461422"/>
                  </a:cubicBezTo>
                  <a:cubicBezTo>
                    <a:pt x="307343" y="450494"/>
                    <a:pt x="328916" y="434603"/>
                    <a:pt x="346518" y="414782"/>
                  </a:cubicBezTo>
                  <a:cubicBezTo>
                    <a:pt x="366386" y="392436"/>
                    <a:pt x="381505" y="366279"/>
                    <a:pt x="390954" y="337902"/>
                  </a:cubicBezTo>
                  <a:cubicBezTo>
                    <a:pt x="401593" y="306097"/>
                    <a:pt x="406843" y="272735"/>
                    <a:pt x="406486" y="239197"/>
                  </a:cubicBezTo>
                  <a:cubicBezTo>
                    <a:pt x="406486" y="167999"/>
                    <a:pt x="391268" y="111241"/>
                    <a:pt x="361213" y="70512"/>
                  </a:cubicBezTo>
                  <a:cubicBezTo>
                    <a:pt x="331216" y="28969"/>
                    <a:pt x="282426" y="5217"/>
                    <a:pt x="231251" y="7243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40899EB9-5EE3-8F49-8BA6-E37B99E8BB30}"/>
                </a:ext>
              </a:extLst>
            </p:cNvPr>
            <p:cNvSpPr/>
            <p:nvPr/>
          </p:nvSpPr>
          <p:spPr>
            <a:xfrm>
              <a:off x="0" y="-1"/>
              <a:ext cx="4403711" cy="4568818"/>
            </a:xfrm>
            <a:custGeom>
              <a:avLst/>
              <a:gdLst>
                <a:gd name="connsiteX0" fmla="*/ 7118 w 4403711"/>
                <a:gd name="connsiteY0" fmla="*/ 7123 h 4568818"/>
                <a:gd name="connsiteX1" fmla="*/ 4405456 w 4403711"/>
                <a:gd name="connsiteY1" fmla="*/ 7123 h 4568818"/>
                <a:gd name="connsiteX2" fmla="*/ 4405456 w 4403711"/>
                <a:gd name="connsiteY2" fmla="*/ 4563559 h 4568818"/>
                <a:gd name="connsiteX3" fmla="*/ 7118 w 4403711"/>
                <a:gd name="connsiteY3" fmla="*/ 4563559 h 45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711" h="4568818">
                  <a:moveTo>
                    <a:pt x="7118" y="7123"/>
                  </a:moveTo>
                  <a:lnTo>
                    <a:pt x="4405456" y="7123"/>
                  </a:lnTo>
                  <a:lnTo>
                    <a:pt x="4405456" y="4563559"/>
                  </a:lnTo>
                  <a:lnTo>
                    <a:pt x="7118" y="4563559"/>
                  </a:lnTo>
                  <a:close/>
                </a:path>
              </a:pathLst>
            </a:custGeom>
            <a:no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CD85D09C-69BD-8A48-97B2-203E9B4E8B5D}"/>
                </a:ext>
              </a:extLst>
            </p:cNvPr>
            <p:cNvSpPr/>
            <p:nvPr/>
          </p:nvSpPr>
          <p:spPr>
            <a:xfrm>
              <a:off x="2251970" y="3183770"/>
              <a:ext cx="104624" cy="456882"/>
            </a:xfrm>
            <a:custGeom>
              <a:avLst/>
              <a:gdLst>
                <a:gd name="connsiteX0" fmla="*/ 7118 w 104623"/>
                <a:gd name="connsiteY0" fmla="*/ 7123 h 456881"/>
                <a:gd name="connsiteX1" fmla="*/ 104618 w 104623"/>
                <a:gd name="connsiteY1" fmla="*/ 7123 h 456881"/>
                <a:gd name="connsiteX2" fmla="*/ 104618 w 104623"/>
                <a:gd name="connsiteY2" fmla="*/ 457685 h 456881"/>
                <a:gd name="connsiteX3" fmla="*/ 7118 w 104623"/>
                <a:gd name="connsiteY3" fmla="*/ 457685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623" h="456881">
                  <a:moveTo>
                    <a:pt x="7118" y="7123"/>
                  </a:moveTo>
                  <a:lnTo>
                    <a:pt x="104618" y="7123"/>
                  </a:lnTo>
                  <a:lnTo>
                    <a:pt x="104618" y="457685"/>
                  </a:lnTo>
                  <a:lnTo>
                    <a:pt x="7118" y="457685"/>
                  </a:lnTo>
                  <a:close/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8FA3954A-87E0-0A4F-B9C5-D58B499FAF6A}"/>
                </a:ext>
              </a:extLst>
            </p:cNvPr>
            <p:cNvSpPr/>
            <p:nvPr/>
          </p:nvSpPr>
          <p:spPr>
            <a:xfrm>
              <a:off x="2464538" y="3171968"/>
              <a:ext cx="389961" cy="475919"/>
            </a:xfrm>
            <a:custGeom>
              <a:avLst/>
              <a:gdLst>
                <a:gd name="connsiteX0" fmla="*/ 233971 w 389961"/>
                <a:gd name="connsiteY0" fmla="*/ 7123 h 475918"/>
                <a:gd name="connsiteX1" fmla="*/ 155484 w 389961"/>
                <a:gd name="connsiteY1" fmla="*/ 23828 h 475918"/>
                <a:gd name="connsiteX2" fmla="*/ 104666 w 389961"/>
                <a:gd name="connsiteY2" fmla="*/ 52640 h 475918"/>
                <a:gd name="connsiteX3" fmla="*/ 104666 w 389961"/>
                <a:gd name="connsiteY3" fmla="*/ 18917 h 475918"/>
                <a:gd name="connsiteX4" fmla="*/ 7118 w 389961"/>
                <a:gd name="connsiteY4" fmla="*/ 18917 h 475918"/>
                <a:gd name="connsiteX5" fmla="*/ 7118 w 389961"/>
                <a:gd name="connsiteY5" fmla="*/ 469488 h 475918"/>
                <a:gd name="connsiteX6" fmla="*/ 104628 w 389961"/>
                <a:gd name="connsiteY6" fmla="*/ 469488 h 475918"/>
                <a:gd name="connsiteX7" fmla="*/ 104628 w 389961"/>
                <a:gd name="connsiteY7" fmla="*/ 146063 h 475918"/>
                <a:gd name="connsiteX8" fmla="*/ 158062 w 389961"/>
                <a:gd name="connsiteY8" fmla="*/ 114576 h 475918"/>
                <a:gd name="connsiteX9" fmla="*/ 254905 w 389961"/>
                <a:gd name="connsiteY9" fmla="*/ 107990 h 475918"/>
                <a:gd name="connsiteX10" fmla="*/ 276429 w 389961"/>
                <a:gd name="connsiteY10" fmla="*/ 126760 h 475918"/>
                <a:gd name="connsiteX11" fmla="*/ 287053 w 389961"/>
                <a:gd name="connsiteY11" fmla="*/ 161607 h 475918"/>
                <a:gd name="connsiteX12" fmla="*/ 290354 w 389961"/>
                <a:gd name="connsiteY12" fmla="*/ 214748 h 475918"/>
                <a:gd name="connsiteX13" fmla="*/ 290354 w 389961"/>
                <a:gd name="connsiteY13" fmla="*/ 469488 h 475918"/>
                <a:gd name="connsiteX14" fmla="*/ 387863 w 389961"/>
                <a:gd name="connsiteY14" fmla="*/ 469488 h 475918"/>
                <a:gd name="connsiteX15" fmla="*/ 387863 w 389961"/>
                <a:gd name="connsiteY15" fmla="*/ 180948 h 475918"/>
                <a:gd name="connsiteX16" fmla="*/ 348582 w 389961"/>
                <a:gd name="connsiteY16" fmla="*/ 53050 h 475918"/>
                <a:gd name="connsiteX17" fmla="*/ 233933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33971" y="7123"/>
                  </a:moveTo>
                  <a:cubicBezTo>
                    <a:pt x="206934" y="7181"/>
                    <a:pt x="180205" y="12870"/>
                    <a:pt x="155484" y="23828"/>
                  </a:cubicBezTo>
                  <a:cubicBezTo>
                    <a:pt x="137611" y="31681"/>
                    <a:pt x="120584" y="41335"/>
                    <a:pt x="104666" y="52640"/>
                  </a:cubicBezTo>
                  <a:lnTo>
                    <a:pt x="104666" y="18917"/>
                  </a:lnTo>
                  <a:lnTo>
                    <a:pt x="7118" y="18917"/>
                  </a:lnTo>
                  <a:lnTo>
                    <a:pt x="7118" y="469488"/>
                  </a:lnTo>
                  <a:lnTo>
                    <a:pt x="104628" y="469488"/>
                  </a:lnTo>
                  <a:lnTo>
                    <a:pt x="104628" y="146063"/>
                  </a:lnTo>
                  <a:cubicBezTo>
                    <a:pt x="121298" y="133739"/>
                    <a:pt x="139206" y="123186"/>
                    <a:pt x="158062" y="114576"/>
                  </a:cubicBezTo>
                  <a:cubicBezTo>
                    <a:pt x="196630" y="97158"/>
                    <a:pt x="234313" y="99014"/>
                    <a:pt x="254905" y="107990"/>
                  </a:cubicBezTo>
                  <a:cubicBezTo>
                    <a:pt x="263925" y="111744"/>
                    <a:pt x="271480" y="118332"/>
                    <a:pt x="276429" y="126760"/>
                  </a:cubicBezTo>
                  <a:cubicBezTo>
                    <a:pt x="282349" y="137512"/>
                    <a:pt x="285967" y="149379"/>
                    <a:pt x="287053" y="161607"/>
                  </a:cubicBezTo>
                  <a:cubicBezTo>
                    <a:pt x="289315" y="179229"/>
                    <a:pt x="290417" y="196981"/>
                    <a:pt x="290354" y="214748"/>
                  </a:cubicBezTo>
                  <a:lnTo>
                    <a:pt x="290354" y="469488"/>
                  </a:lnTo>
                  <a:lnTo>
                    <a:pt x="387863" y="469488"/>
                  </a:lnTo>
                  <a:lnTo>
                    <a:pt x="387863" y="180948"/>
                  </a:lnTo>
                  <a:cubicBezTo>
                    <a:pt x="387863" y="126008"/>
                    <a:pt x="374652" y="82985"/>
                    <a:pt x="348582" y="53050"/>
                  </a:cubicBezTo>
                  <a:cubicBezTo>
                    <a:pt x="322055" y="22591"/>
                    <a:pt x="283496" y="7123"/>
                    <a:pt x="233933" y="7123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="" xmlns:a16="http://schemas.microsoft.com/office/drawing/2014/main" id="{78BD8D06-4FDC-E84C-AA26-A68B82B40A4B}"/>
                </a:ext>
              </a:extLst>
            </p:cNvPr>
            <p:cNvSpPr/>
            <p:nvPr/>
          </p:nvSpPr>
          <p:spPr>
            <a:xfrm>
              <a:off x="2927324" y="3171900"/>
              <a:ext cx="408984" cy="628213"/>
            </a:xfrm>
            <a:custGeom>
              <a:avLst/>
              <a:gdLst>
                <a:gd name="connsiteX0" fmla="*/ 309037 w 408983"/>
                <a:gd name="connsiteY0" fmla="*/ 116976 h 628212"/>
                <a:gd name="connsiteX1" fmla="*/ 309037 w 408983"/>
                <a:gd name="connsiteY1" fmla="*/ 333272 h 628212"/>
                <a:gd name="connsiteX2" fmla="*/ 259930 w 408983"/>
                <a:gd name="connsiteY2" fmla="*/ 359704 h 628212"/>
                <a:gd name="connsiteX3" fmla="*/ 202121 w 408983"/>
                <a:gd name="connsiteY3" fmla="*/ 370812 h 628212"/>
                <a:gd name="connsiteX4" fmla="*/ 129778 w 408983"/>
                <a:gd name="connsiteY4" fmla="*/ 339687 h 628212"/>
                <a:gd name="connsiteX5" fmla="*/ 106951 w 408983"/>
                <a:gd name="connsiteY5" fmla="*/ 238793 h 628212"/>
                <a:gd name="connsiteX6" fmla="*/ 137606 w 408983"/>
                <a:gd name="connsiteY6" fmla="*/ 132539 h 628212"/>
                <a:gd name="connsiteX7" fmla="*/ 220354 w 408983"/>
                <a:gd name="connsiteY7" fmla="*/ 97597 h 628212"/>
                <a:gd name="connsiteX8" fmla="*/ 266274 w 408983"/>
                <a:gd name="connsiteY8" fmla="*/ 102794 h 628212"/>
                <a:gd name="connsiteX9" fmla="*/ 309075 w 408983"/>
                <a:gd name="connsiteY9" fmla="*/ 117005 h 628212"/>
                <a:gd name="connsiteX10" fmla="*/ 316494 w 408983"/>
                <a:gd name="connsiteY10" fmla="*/ 18966 h 628212"/>
                <a:gd name="connsiteX11" fmla="*/ 313469 w 408983"/>
                <a:gd name="connsiteY11" fmla="*/ 31073 h 628212"/>
                <a:gd name="connsiteX12" fmla="*/ 273293 w 408983"/>
                <a:gd name="connsiteY12" fmla="*/ 15149 h 628212"/>
                <a:gd name="connsiteX13" fmla="*/ 207865 w 408983"/>
                <a:gd name="connsiteY13" fmla="*/ 7172 h 628212"/>
                <a:gd name="connsiteX14" fmla="*/ 132498 w 408983"/>
                <a:gd name="connsiteY14" fmla="*/ 23220 h 628212"/>
                <a:gd name="connsiteX15" fmla="*/ 68031 w 408983"/>
                <a:gd name="connsiteY15" fmla="*/ 68413 h 628212"/>
                <a:gd name="connsiteX16" fmla="*/ 23432 w 408983"/>
                <a:gd name="connsiteY16" fmla="*/ 141115 h 628212"/>
                <a:gd name="connsiteX17" fmla="*/ 7178 w 408983"/>
                <a:gd name="connsiteY17" fmla="*/ 240258 h 628212"/>
                <a:gd name="connsiteX18" fmla="*/ 54734 w 408983"/>
                <a:gd name="connsiteY18" fmla="*/ 403327 h 628212"/>
                <a:gd name="connsiteX19" fmla="*/ 185419 w 408983"/>
                <a:gd name="connsiteY19" fmla="*/ 463103 h 628212"/>
                <a:gd name="connsiteX20" fmla="*/ 265599 w 408983"/>
                <a:gd name="connsiteY20" fmla="*/ 449282 h 628212"/>
                <a:gd name="connsiteX21" fmla="*/ 309036 w 408983"/>
                <a:gd name="connsiteY21" fmla="*/ 424763 h 628212"/>
                <a:gd name="connsiteX22" fmla="*/ 309037 w 408983"/>
                <a:gd name="connsiteY22" fmla="*/ 437479 h 628212"/>
                <a:gd name="connsiteX23" fmla="*/ 303796 w 408983"/>
                <a:gd name="connsiteY23" fmla="*/ 480787 h 628212"/>
                <a:gd name="connsiteX24" fmla="*/ 255726 w 408983"/>
                <a:gd name="connsiteY24" fmla="*/ 531968 h 628212"/>
                <a:gd name="connsiteX25" fmla="*/ 127257 w 408983"/>
                <a:gd name="connsiteY25" fmla="*/ 530293 h 628212"/>
                <a:gd name="connsiteX26" fmla="*/ 73243 w 408983"/>
                <a:gd name="connsiteY26" fmla="*/ 513807 h 628212"/>
                <a:gd name="connsiteX27" fmla="*/ 51624 w 408983"/>
                <a:gd name="connsiteY27" fmla="*/ 512912 h 628212"/>
                <a:gd name="connsiteX28" fmla="*/ 51624 w 408983"/>
                <a:gd name="connsiteY28" fmla="*/ 608895 h 628212"/>
                <a:gd name="connsiteX29" fmla="*/ 61135 w 408983"/>
                <a:gd name="connsiteY29" fmla="*/ 611570 h 628212"/>
                <a:gd name="connsiteX30" fmla="*/ 125954 w 408983"/>
                <a:gd name="connsiteY30" fmla="*/ 625391 h 628212"/>
                <a:gd name="connsiteX31" fmla="*/ 193732 w 408983"/>
                <a:gd name="connsiteY31" fmla="*/ 630302 h 628212"/>
                <a:gd name="connsiteX32" fmla="*/ 353835 w 408983"/>
                <a:gd name="connsiteY32" fmla="*/ 575743 h 628212"/>
                <a:gd name="connsiteX33" fmla="*/ 406499 w 408983"/>
                <a:gd name="connsiteY33" fmla="*/ 408220 h 628212"/>
                <a:gd name="connsiteX34" fmla="*/ 406499 w 408983"/>
                <a:gd name="connsiteY34" fmla="*/ 18985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08983" h="628212">
                  <a:moveTo>
                    <a:pt x="309037" y="116976"/>
                  </a:moveTo>
                  <a:lnTo>
                    <a:pt x="309037" y="333272"/>
                  </a:lnTo>
                  <a:cubicBezTo>
                    <a:pt x="293883" y="344177"/>
                    <a:pt x="277375" y="353063"/>
                    <a:pt x="259930" y="359704"/>
                  </a:cubicBezTo>
                  <a:cubicBezTo>
                    <a:pt x="241503" y="366919"/>
                    <a:pt x="221908" y="370684"/>
                    <a:pt x="202121" y="370812"/>
                  </a:cubicBezTo>
                  <a:cubicBezTo>
                    <a:pt x="167690" y="370812"/>
                    <a:pt x="144035" y="360628"/>
                    <a:pt x="129778" y="339687"/>
                  </a:cubicBezTo>
                  <a:cubicBezTo>
                    <a:pt x="114665" y="317443"/>
                    <a:pt x="106951" y="283481"/>
                    <a:pt x="106951" y="238793"/>
                  </a:cubicBezTo>
                  <a:cubicBezTo>
                    <a:pt x="106951" y="192086"/>
                    <a:pt x="117261" y="156325"/>
                    <a:pt x="137606" y="132539"/>
                  </a:cubicBezTo>
                  <a:cubicBezTo>
                    <a:pt x="158323" y="108738"/>
                    <a:pt x="188861" y="95843"/>
                    <a:pt x="220354" y="97597"/>
                  </a:cubicBezTo>
                  <a:cubicBezTo>
                    <a:pt x="235805" y="97627"/>
                    <a:pt x="251206" y="99371"/>
                    <a:pt x="266274" y="102794"/>
                  </a:cubicBezTo>
                  <a:cubicBezTo>
                    <a:pt x="280938" y="106238"/>
                    <a:pt x="295263" y="110994"/>
                    <a:pt x="309075" y="117005"/>
                  </a:cubicBezTo>
                  <a:moveTo>
                    <a:pt x="316494" y="18966"/>
                  </a:moveTo>
                  <a:lnTo>
                    <a:pt x="313469" y="31073"/>
                  </a:lnTo>
                  <a:cubicBezTo>
                    <a:pt x="300533" y="24678"/>
                    <a:pt x="287097" y="19352"/>
                    <a:pt x="273293" y="15149"/>
                  </a:cubicBezTo>
                  <a:cubicBezTo>
                    <a:pt x="251971" y="9405"/>
                    <a:pt x="229942" y="6720"/>
                    <a:pt x="207865" y="7172"/>
                  </a:cubicBezTo>
                  <a:cubicBezTo>
                    <a:pt x="181920" y="7396"/>
                    <a:pt x="156287" y="12854"/>
                    <a:pt x="132498" y="23220"/>
                  </a:cubicBezTo>
                  <a:cubicBezTo>
                    <a:pt x="108011" y="33469"/>
                    <a:pt x="86022" y="48884"/>
                    <a:pt x="68031" y="68413"/>
                  </a:cubicBezTo>
                  <a:cubicBezTo>
                    <a:pt x="48731" y="89627"/>
                    <a:pt x="33601" y="114292"/>
                    <a:pt x="23432" y="141115"/>
                  </a:cubicBezTo>
                  <a:cubicBezTo>
                    <a:pt x="11985" y="172886"/>
                    <a:pt x="6475" y="206493"/>
                    <a:pt x="7178" y="240258"/>
                  </a:cubicBezTo>
                  <a:cubicBezTo>
                    <a:pt x="7178" y="309667"/>
                    <a:pt x="23176" y="364521"/>
                    <a:pt x="54734" y="403327"/>
                  </a:cubicBezTo>
                  <a:cubicBezTo>
                    <a:pt x="86437" y="442764"/>
                    <a:pt x="134875" y="464919"/>
                    <a:pt x="185419" y="463103"/>
                  </a:cubicBezTo>
                  <a:cubicBezTo>
                    <a:pt x="212802" y="463930"/>
                    <a:pt x="240070" y="459230"/>
                    <a:pt x="265599" y="449282"/>
                  </a:cubicBezTo>
                  <a:cubicBezTo>
                    <a:pt x="280835" y="442532"/>
                    <a:pt x="295382" y="434321"/>
                    <a:pt x="309036" y="424763"/>
                  </a:cubicBezTo>
                  <a:lnTo>
                    <a:pt x="309037" y="437479"/>
                  </a:lnTo>
                  <a:cubicBezTo>
                    <a:pt x="309203" y="452083"/>
                    <a:pt x="307441" y="466646"/>
                    <a:pt x="303796" y="480787"/>
                  </a:cubicBezTo>
                  <a:cubicBezTo>
                    <a:pt x="297717" y="505031"/>
                    <a:pt x="279529" y="524396"/>
                    <a:pt x="255726" y="531968"/>
                  </a:cubicBezTo>
                  <a:cubicBezTo>
                    <a:pt x="226013" y="542847"/>
                    <a:pt x="174063" y="542657"/>
                    <a:pt x="127257" y="530293"/>
                  </a:cubicBezTo>
                  <a:cubicBezTo>
                    <a:pt x="108987" y="525711"/>
                    <a:pt x="90959" y="520209"/>
                    <a:pt x="73243" y="513807"/>
                  </a:cubicBezTo>
                  <a:lnTo>
                    <a:pt x="51624" y="512912"/>
                  </a:lnTo>
                  <a:lnTo>
                    <a:pt x="51624" y="608895"/>
                  </a:lnTo>
                  <a:lnTo>
                    <a:pt x="61135" y="611570"/>
                  </a:lnTo>
                  <a:cubicBezTo>
                    <a:pt x="82433" y="617524"/>
                    <a:pt x="104082" y="622139"/>
                    <a:pt x="125954" y="625391"/>
                  </a:cubicBezTo>
                  <a:cubicBezTo>
                    <a:pt x="148397" y="628683"/>
                    <a:pt x="171050" y="630325"/>
                    <a:pt x="193732" y="630302"/>
                  </a:cubicBezTo>
                  <a:cubicBezTo>
                    <a:pt x="264923" y="630302"/>
                    <a:pt x="318795" y="611941"/>
                    <a:pt x="353835" y="575743"/>
                  </a:cubicBezTo>
                  <a:cubicBezTo>
                    <a:pt x="388789" y="539716"/>
                    <a:pt x="406499" y="483339"/>
                    <a:pt x="406499" y="408220"/>
                  </a:cubicBezTo>
                  <a:lnTo>
                    <a:pt x="406499" y="18985"/>
                  </a:lnTo>
                  <a:close/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1" name="Freeform 20">
              <a:extLst>
                <a:ext uri="{FF2B5EF4-FFF2-40B4-BE49-F238E27FC236}">
                  <a16:creationId xmlns="" xmlns:a16="http://schemas.microsoft.com/office/drawing/2014/main" id="{E5E3718D-7B7C-2C4F-8B90-702715ADDD5F}"/>
                </a:ext>
              </a:extLst>
            </p:cNvPr>
            <p:cNvSpPr/>
            <p:nvPr/>
          </p:nvSpPr>
          <p:spPr>
            <a:xfrm>
              <a:off x="2238436" y="3014240"/>
              <a:ext cx="133158" cy="133257"/>
            </a:xfrm>
            <a:custGeom>
              <a:avLst/>
              <a:gdLst>
                <a:gd name="connsiteX0" fmla="*/ 131677 w 133157"/>
                <a:gd name="connsiteY0" fmla="*/ 69450 h 133257"/>
                <a:gd name="connsiteX1" fmla="*/ 69398 w 133157"/>
                <a:gd name="connsiteY1" fmla="*/ 131776 h 133257"/>
                <a:gd name="connsiteX2" fmla="*/ 7118 w 133157"/>
                <a:gd name="connsiteY2" fmla="*/ 69450 h 133257"/>
                <a:gd name="connsiteX3" fmla="*/ 69398 w 133157"/>
                <a:gd name="connsiteY3" fmla="*/ 7123 h 133257"/>
                <a:gd name="connsiteX4" fmla="*/ 131677 w 133157"/>
                <a:gd name="connsiteY4" fmla="*/ 69450 h 133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3157" h="133257">
                  <a:moveTo>
                    <a:pt x="131677" y="69450"/>
                  </a:moveTo>
                  <a:cubicBezTo>
                    <a:pt x="131677" y="103872"/>
                    <a:pt x="103794" y="131776"/>
                    <a:pt x="69398" y="131776"/>
                  </a:cubicBezTo>
                  <a:cubicBezTo>
                    <a:pt x="35002" y="131776"/>
                    <a:pt x="7118" y="103872"/>
                    <a:pt x="7118" y="69450"/>
                  </a:cubicBezTo>
                  <a:cubicBezTo>
                    <a:pt x="7118" y="35028"/>
                    <a:pt x="35002" y="7123"/>
                    <a:pt x="69398" y="7123"/>
                  </a:cubicBezTo>
                  <a:cubicBezTo>
                    <a:pt x="103794" y="7123"/>
                    <a:pt x="131677" y="35028"/>
                    <a:pt x="131677" y="69450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="" xmlns:a16="http://schemas.microsoft.com/office/drawing/2014/main" id="{0B6FEC81-2A7B-CF4C-BFF5-6DBD7B944191}"/>
                </a:ext>
              </a:extLst>
            </p:cNvPr>
            <p:cNvSpPr/>
            <p:nvPr/>
          </p:nvSpPr>
          <p:spPr>
            <a:xfrm>
              <a:off x="847768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43 w 389961"/>
                <a:gd name="connsiteY1" fmla="*/ 361968 h 475918"/>
                <a:gd name="connsiteX2" fmla="*/ 181535 w 389961"/>
                <a:gd name="connsiteY2" fmla="*/ 375294 h 475918"/>
                <a:gd name="connsiteX3" fmla="*/ 139581 w 389961"/>
                <a:gd name="connsiteY3" fmla="*/ 368917 h 475918"/>
                <a:gd name="connsiteX4" fmla="*/ 118657 w 389961"/>
                <a:gd name="connsiteY4" fmla="*/ 349690 h 475918"/>
                <a:gd name="connsiteX5" fmla="*/ 107538 w 389961"/>
                <a:gd name="connsiteY5" fmla="*/ 315424 h 475918"/>
                <a:gd name="connsiteX6" fmla="*/ 104618 w 389961"/>
                <a:gd name="connsiteY6" fmla="*/ 26185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31 w 389961"/>
                <a:gd name="connsiteY10" fmla="*/ 424342 h 475918"/>
                <a:gd name="connsiteX11" fmla="*/ 16141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72" y="343084"/>
                    <a:pt x="255818" y="353600"/>
                    <a:pt x="236843" y="361968"/>
                  </a:cubicBezTo>
                  <a:cubicBezTo>
                    <a:pt x="219515" y="370159"/>
                    <a:pt x="200689" y="374694"/>
                    <a:pt x="181535" y="375294"/>
                  </a:cubicBezTo>
                  <a:cubicBezTo>
                    <a:pt x="167263" y="376040"/>
                    <a:pt x="152989" y="373870"/>
                    <a:pt x="139581" y="368917"/>
                  </a:cubicBezTo>
                  <a:cubicBezTo>
                    <a:pt x="130824" y="364772"/>
                    <a:pt x="123529" y="358069"/>
                    <a:pt x="118657" y="349690"/>
                  </a:cubicBezTo>
                  <a:cubicBezTo>
                    <a:pt x="112641" y="339152"/>
                    <a:pt x="108856" y="327488"/>
                    <a:pt x="107538" y="315424"/>
                  </a:cubicBezTo>
                  <a:cubicBezTo>
                    <a:pt x="105418" y="297648"/>
                    <a:pt x="104442" y="279755"/>
                    <a:pt x="104618" y="26185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88"/>
                    <a:pt x="20776" y="394768"/>
                    <a:pt x="47731" y="424342"/>
                  </a:cubicBezTo>
                  <a:cubicBezTo>
                    <a:pt x="75000" y="454267"/>
                    <a:pt x="113245" y="469469"/>
                    <a:pt x="161419" y="469469"/>
                  </a:cubicBezTo>
                  <a:cubicBezTo>
                    <a:pt x="188419" y="469748"/>
                    <a:pt x="215157" y="464152"/>
                    <a:pt x="239782" y="453068"/>
                  </a:cubicBezTo>
                  <a:cubicBezTo>
                    <a:pt x="257485" y="444743"/>
                    <a:pt x="274409" y="434852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3" name="Freeform 22">
              <a:extLst>
                <a:ext uri="{FF2B5EF4-FFF2-40B4-BE49-F238E27FC236}">
                  <a16:creationId xmlns="" xmlns:a16="http://schemas.microsoft.com/office/drawing/2014/main" id="{2E60E947-A8E3-4948-96D8-51E0EAC53DD2}"/>
                </a:ext>
              </a:extLst>
            </p:cNvPr>
            <p:cNvSpPr/>
            <p:nvPr/>
          </p:nvSpPr>
          <p:spPr>
            <a:xfrm>
              <a:off x="1342856" y="4094033"/>
              <a:ext cx="304360" cy="456882"/>
            </a:xfrm>
            <a:custGeom>
              <a:avLst/>
              <a:gdLst>
                <a:gd name="connsiteX0" fmla="*/ 286873 w 304360"/>
                <a:gd name="connsiteY0" fmla="*/ 11862 h 456881"/>
                <a:gd name="connsiteX1" fmla="*/ 261192 w 304360"/>
                <a:gd name="connsiteY1" fmla="*/ 8188 h 456881"/>
                <a:gd name="connsiteX2" fmla="*/ 232763 w 304360"/>
                <a:gd name="connsiteY2" fmla="*/ 7160 h 456881"/>
                <a:gd name="connsiteX3" fmla="*/ 161257 w 304360"/>
                <a:gd name="connsiteY3" fmla="*/ 22494 h 456881"/>
                <a:gd name="connsiteX4" fmla="*/ 104589 w 304360"/>
                <a:gd name="connsiteY4" fmla="*/ 56418 h 456881"/>
                <a:gd name="connsiteX5" fmla="*/ 104589 w 304360"/>
                <a:gd name="connsiteY5" fmla="*/ 7160 h 456881"/>
                <a:gd name="connsiteX6" fmla="*/ 7118 w 304360"/>
                <a:gd name="connsiteY6" fmla="*/ 7160 h 456881"/>
                <a:gd name="connsiteX7" fmla="*/ 7118 w 304360"/>
                <a:gd name="connsiteY7" fmla="*/ 457722 h 456881"/>
                <a:gd name="connsiteX8" fmla="*/ 104627 w 304360"/>
                <a:gd name="connsiteY8" fmla="*/ 457722 h 456881"/>
                <a:gd name="connsiteX9" fmla="*/ 104627 w 304360"/>
                <a:gd name="connsiteY9" fmla="*/ 149659 h 456881"/>
                <a:gd name="connsiteX10" fmla="*/ 156397 w 304360"/>
                <a:gd name="connsiteY10" fmla="*/ 117373 h 456881"/>
                <a:gd name="connsiteX11" fmla="*/ 214577 w 304360"/>
                <a:gd name="connsiteY11" fmla="*/ 104047 h 456881"/>
                <a:gd name="connsiteX12" fmla="*/ 248580 w 304360"/>
                <a:gd name="connsiteY12" fmla="*/ 105665 h 456881"/>
                <a:gd name="connsiteX13" fmla="*/ 278008 w 304360"/>
                <a:gd name="connsiteY13" fmla="*/ 110900 h 456881"/>
                <a:gd name="connsiteX14" fmla="*/ 297877 w 304360"/>
                <a:gd name="connsiteY14" fmla="*/ 111262 h 456881"/>
                <a:gd name="connsiteX15" fmla="*/ 297877 w 304360"/>
                <a:gd name="connsiteY15" fmla="*/ 13642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04360" h="456881">
                  <a:moveTo>
                    <a:pt x="286873" y="11862"/>
                  </a:moveTo>
                  <a:cubicBezTo>
                    <a:pt x="275459" y="10063"/>
                    <a:pt x="266965" y="8864"/>
                    <a:pt x="261192" y="8188"/>
                  </a:cubicBezTo>
                  <a:cubicBezTo>
                    <a:pt x="251740" y="7347"/>
                    <a:pt x="242251" y="7004"/>
                    <a:pt x="232763" y="7160"/>
                  </a:cubicBezTo>
                  <a:cubicBezTo>
                    <a:pt x="208122" y="7245"/>
                    <a:pt x="183770" y="12467"/>
                    <a:pt x="161257" y="22494"/>
                  </a:cubicBezTo>
                  <a:cubicBezTo>
                    <a:pt x="141226" y="31771"/>
                    <a:pt x="122231" y="43142"/>
                    <a:pt x="104589" y="56418"/>
                  </a:cubicBezTo>
                  <a:lnTo>
                    <a:pt x="104589" y="7160"/>
                  </a:lnTo>
                  <a:lnTo>
                    <a:pt x="7118" y="7160"/>
                  </a:lnTo>
                  <a:lnTo>
                    <a:pt x="7118" y="457722"/>
                  </a:lnTo>
                  <a:lnTo>
                    <a:pt x="104627" y="457722"/>
                  </a:lnTo>
                  <a:lnTo>
                    <a:pt x="104627" y="149659"/>
                  </a:lnTo>
                  <a:cubicBezTo>
                    <a:pt x="120645" y="137025"/>
                    <a:pt x="138007" y="126198"/>
                    <a:pt x="156397" y="117373"/>
                  </a:cubicBezTo>
                  <a:cubicBezTo>
                    <a:pt x="174550" y="108632"/>
                    <a:pt x="194432" y="104077"/>
                    <a:pt x="214577" y="104047"/>
                  </a:cubicBezTo>
                  <a:cubicBezTo>
                    <a:pt x="225933" y="103954"/>
                    <a:pt x="237285" y="104494"/>
                    <a:pt x="248580" y="105665"/>
                  </a:cubicBezTo>
                  <a:cubicBezTo>
                    <a:pt x="258483" y="106834"/>
                    <a:pt x="268309" y="108582"/>
                    <a:pt x="278008" y="110900"/>
                  </a:cubicBezTo>
                  <a:lnTo>
                    <a:pt x="297877" y="111262"/>
                  </a:lnTo>
                  <a:lnTo>
                    <a:pt x="297877" y="13642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4" name="Freeform 23">
              <a:extLst>
                <a:ext uri="{FF2B5EF4-FFF2-40B4-BE49-F238E27FC236}">
                  <a16:creationId xmlns="" xmlns:a16="http://schemas.microsoft.com/office/drawing/2014/main" id="{124A020A-3C45-4E40-953E-BD74C4C8D2B5}"/>
                </a:ext>
              </a:extLst>
            </p:cNvPr>
            <p:cNvSpPr/>
            <p:nvPr/>
          </p:nvSpPr>
          <p:spPr>
            <a:xfrm>
              <a:off x="2391873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43 w 389961"/>
                <a:gd name="connsiteY1" fmla="*/ 361968 h 475918"/>
                <a:gd name="connsiteX2" fmla="*/ 181545 w 389961"/>
                <a:gd name="connsiteY2" fmla="*/ 375294 h 475918"/>
                <a:gd name="connsiteX3" fmla="*/ 139591 w 389961"/>
                <a:gd name="connsiteY3" fmla="*/ 368917 h 475918"/>
                <a:gd name="connsiteX4" fmla="*/ 118666 w 389961"/>
                <a:gd name="connsiteY4" fmla="*/ 349690 h 475918"/>
                <a:gd name="connsiteX5" fmla="*/ 107537 w 389961"/>
                <a:gd name="connsiteY5" fmla="*/ 315424 h 475918"/>
                <a:gd name="connsiteX6" fmla="*/ 104617 w 389961"/>
                <a:gd name="connsiteY6" fmla="*/ 26185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31 w 389961"/>
                <a:gd name="connsiteY10" fmla="*/ 424342 h 475918"/>
                <a:gd name="connsiteX11" fmla="*/ 16142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73" y="343085"/>
                    <a:pt x="255819" y="353602"/>
                    <a:pt x="236843" y="361968"/>
                  </a:cubicBezTo>
                  <a:cubicBezTo>
                    <a:pt x="219518" y="370157"/>
                    <a:pt x="200696" y="374693"/>
                    <a:pt x="181545" y="375294"/>
                  </a:cubicBezTo>
                  <a:cubicBezTo>
                    <a:pt x="167272" y="376041"/>
                    <a:pt x="152998" y="373871"/>
                    <a:pt x="139591" y="368917"/>
                  </a:cubicBezTo>
                  <a:cubicBezTo>
                    <a:pt x="130830" y="364778"/>
                    <a:pt x="123533" y="358072"/>
                    <a:pt x="118666" y="349690"/>
                  </a:cubicBezTo>
                  <a:cubicBezTo>
                    <a:pt x="112642" y="339155"/>
                    <a:pt x="108854" y="327490"/>
                    <a:pt x="107537" y="315424"/>
                  </a:cubicBezTo>
                  <a:cubicBezTo>
                    <a:pt x="105417" y="297648"/>
                    <a:pt x="104442" y="279755"/>
                    <a:pt x="104617" y="26185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88"/>
                    <a:pt x="20776" y="394768"/>
                    <a:pt x="47731" y="424342"/>
                  </a:cubicBezTo>
                  <a:cubicBezTo>
                    <a:pt x="75000" y="454267"/>
                    <a:pt x="113244" y="469469"/>
                    <a:pt x="161429" y="469469"/>
                  </a:cubicBezTo>
                  <a:cubicBezTo>
                    <a:pt x="188425" y="469748"/>
                    <a:pt x="215160" y="464152"/>
                    <a:pt x="239782" y="453068"/>
                  </a:cubicBezTo>
                  <a:cubicBezTo>
                    <a:pt x="257485" y="444743"/>
                    <a:pt x="274409" y="434852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5" name="Freeform 24">
              <a:extLst>
                <a:ext uri="{FF2B5EF4-FFF2-40B4-BE49-F238E27FC236}">
                  <a16:creationId xmlns="" xmlns:a16="http://schemas.microsoft.com/office/drawing/2014/main" id="{9DAD640E-CFCD-D44D-8905-CE49738CB97F}"/>
                </a:ext>
              </a:extLst>
            </p:cNvPr>
            <p:cNvSpPr/>
            <p:nvPr/>
          </p:nvSpPr>
          <p:spPr>
            <a:xfrm>
              <a:off x="2840232" y="3972121"/>
              <a:ext cx="304360" cy="590139"/>
            </a:xfrm>
            <a:custGeom>
              <a:avLst/>
              <a:gdLst>
                <a:gd name="connsiteX0" fmla="*/ 152878 w 304360"/>
                <a:gd name="connsiteY0" fmla="*/ 7123 h 590139"/>
                <a:gd name="connsiteX1" fmla="*/ 55369 w 304360"/>
                <a:gd name="connsiteY1" fmla="*/ 7123 h 590139"/>
                <a:gd name="connsiteX2" fmla="*/ 55369 w 304360"/>
                <a:gd name="connsiteY2" fmla="*/ 129092 h 590139"/>
                <a:gd name="connsiteX3" fmla="*/ 7118 w 304360"/>
                <a:gd name="connsiteY3" fmla="*/ 129092 h 590139"/>
                <a:gd name="connsiteX4" fmla="*/ 7118 w 304360"/>
                <a:gd name="connsiteY4" fmla="*/ 215280 h 590139"/>
                <a:gd name="connsiteX5" fmla="*/ 55350 w 304360"/>
                <a:gd name="connsiteY5" fmla="*/ 215280 h 590139"/>
                <a:gd name="connsiteX6" fmla="*/ 55350 w 304360"/>
                <a:gd name="connsiteY6" fmla="*/ 427893 h 590139"/>
                <a:gd name="connsiteX7" fmla="*/ 92815 w 304360"/>
                <a:gd name="connsiteY7" fmla="*/ 549071 h 590139"/>
                <a:gd name="connsiteX8" fmla="*/ 200919 w 304360"/>
                <a:gd name="connsiteY8" fmla="*/ 588020 h 590139"/>
                <a:gd name="connsiteX9" fmla="*/ 245118 w 304360"/>
                <a:gd name="connsiteY9" fmla="*/ 584442 h 590139"/>
                <a:gd name="connsiteX10" fmla="*/ 290440 w 304360"/>
                <a:gd name="connsiteY10" fmla="*/ 575399 h 590139"/>
                <a:gd name="connsiteX11" fmla="*/ 300169 w 304360"/>
                <a:gd name="connsiteY11" fmla="*/ 572820 h 590139"/>
                <a:gd name="connsiteX12" fmla="*/ 300169 w 304360"/>
                <a:gd name="connsiteY12" fmla="*/ 485479 h 590139"/>
                <a:gd name="connsiteX13" fmla="*/ 283315 w 304360"/>
                <a:gd name="connsiteY13" fmla="*/ 485479 h 590139"/>
                <a:gd name="connsiteX14" fmla="*/ 278388 w 304360"/>
                <a:gd name="connsiteY14" fmla="*/ 486430 h 590139"/>
                <a:gd name="connsiteX15" fmla="*/ 252556 w 304360"/>
                <a:gd name="connsiteY15" fmla="*/ 494464 h 590139"/>
                <a:gd name="connsiteX16" fmla="*/ 219514 w 304360"/>
                <a:gd name="connsiteY16" fmla="*/ 499128 h 590139"/>
                <a:gd name="connsiteX17" fmla="*/ 180518 w 304360"/>
                <a:gd name="connsiteY17" fmla="*/ 493417 h 590139"/>
                <a:gd name="connsiteX18" fmla="*/ 163293 w 304360"/>
                <a:gd name="connsiteY18" fmla="*/ 476627 h 590139"/>
                <a:gd name="connsiteX19" fmla="*/ 154286 w 304360"/>
                <a:gd name="connsiteY19" fmla="*/ 446796 h 590139"/>
                <a:gd name="connsiteX20" fmla="*/ 152811 w 304360"/>
                <a:gd name="connsiteY20" fmla="*/ 395597 h 590139"/>
                <a:gd name="connsiteX21" fmla="*/ 152811 w 304360"/>
                <a:gd name="connsiteY21" fmla="*/ 215280 h 590139"/>
                <a:gd name="connsiteX22" fmla="*/ 300122 w 304360"/>
                <a:gd name="connsiteY22" fmla="*/ 215280 h 590139"/>
                <a:gd name="connsiteX23" fmla="*/ 300122 w 304360"/>
                <a:gd name="connsiteY23" fmla="*/ 129092 h 590139"/>
                <a:gd name="connsiteX24" fmla="*/ 152878 w 304360"/>
                <a:gd name="connsiteY24" fmla="*/ 129092 h 5901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04360" h="590139">
                  <a:moveTo>
                    <a:pt x="152878" y="7123"/>
                  </a:moveTo>
                  <a:lnTo>
                    <a:pt x="55369" y="7123"/>
                  </a:lnTo>
                  <a:lnTo>
                    <a:pt x="55369" y="129092"/>
                  </a:lnTo>
                  <a:lnTo>
                    <a:pt x="7118" y="129092"/>
                  </a:lnTo>
                  <a:lnTo>
                    <a:pt x="7118" y="215280"/>
                  </a:lnTo>
                  <a:lnTo>
                    <a:pt x="55350" y="215280"/>
                  </a:lnTo>
                  <a:lnTo>
                    <a:pt x="55350" y="427893"/>
                  </a:lnTo>
                  <a:cubicBezTo>
                    <a:pt x="55350" y="482613"/>
                    <a:pt x="67952" y="523362"/>
                    <a:pt x="92815" y="549071"/>
                  </a:cubicBezTo>
                  <a:cubicBezTo>
                    <a:pt x="117677" y="574780"/>
                    <a:pt x="154162" y="588020"/>
                    <a:pt x="200919" y="588020"/>
                  </a:cubicBezTo>
                  <a:cubicBezTo>
                    <a:pt x="215718" y="587873"/>
                    <a:pt x="230488" y="586677"/>
                    <a:pt x="245118" y="584442"/>
                  </a:cubicBezTo>
                  <a:cubicBezTo>
                    <a:pt x="260388" y="582313"/>
                    <a:pt x="275521" y="579294"/>
                    <a:pt x="290440" y="575399"/>
                  </a:cubicBezTo>
                  <a:lnTo>
                    <a:pt x="300169" y="572820"/>
                  </a:lnTo>
                  <a:lnTo>
                    <a:pt x="300169" y="485479"/>
                  </a:lnTo>
                  <a:lnTo>
                    <a:pt x="283315" y="485479"/>
                  </a:lnTo>
                  <a:lnTo>
                    <a:pt x="278388" y="486430"/>
                  </a:lnTo>
                  <a:cubicBezTo>
                    <a:pt x="269933" y="489584"/>
                    <a:pt x="261308" y="492266"/>
                    <a:pt x="252556" y="494464"/>
                  </a:cubicBezTo>
                  <a:cubicBezTo>
                    <a:pt x="241791" y="497449"/>
                    <a:pt x="230684" y="499017"/>
                    <a:pt x="219514" y="499128"/>
                  </a:cubicBezTo>
                  <a:cubicBezTo>
                    <a:pt x="206257" y="500025"/>
                    <a:pt x="192962" y="498078"/>
                    <a:pt x="180518" y="493417"/>
                  </a:cubicBezTo>
                  <a:cubicBezTo>
                    <a:pt x="173113" y="489831"/>
                    <a:pt x="167070" y="483940"/>
                    <a:pt x="163293" y="476627"/>
                  </a:cubicBezTo>
                  <a:cubicBezTo>
                    <a:pt x="158143" y="467463"/>
                    <a:pt x="155069" y="457280"/>
                    <a:pt x="154286" y="446796"/>
                  </a:cubicBezTo>
                  <a:cubicBezTo>
                    <a:pt x="153335" y="434689"/>
                    <a:pt x="152811" y="417470"/>
                    <a:pt x="152811" y="395597"/>
                  </a:cubicBezTo>
                  <a:lnTo>
                    <a:pt x="152811" y="215280"/>
                  </a:lnTo>
                  <a:lnTo>
                    <a:pt x="300122" y="215280"/>
                  </a:lnTo>
                  <a:lnTo>
                    <a:pt x="300122" y="129092"/>
                  </a:lnTo>
                  <a:lnTo>
                    <a:pt x="152878" y="129092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6" name="Freeform 25">
              <a:extLst>
                <a:ext uri="{FF2B5EF4-FFF2-40B4-BE49-F238E27FC236}">
                  <a16:creationId xmlns="" xmlns:a16="http://schemas.microsoft.com/office/drawing/2014/main" id="{C9C39F54-74EB-D545-9292-D993F2DDF071}"/>
                </a:ext>
              </a:extLst>
            </p:cNvPr>
            <p:cNvSpPr/>
            <p:nvPr/>
          </p:nvSpPr>
          <p:spPr>
            <a:xfrm>
              <a:off x="3190304" y="4094089"/>
              <a:ext cx="389961" cy="475919"/>
            </a:xfrm>
            <a:custGeom>
              <a:avLst/>
              <a:gdLst>
                <a:gd name="connsiteX0" fmla="*/ 290354 w 389961"/>
                <a:gd name="connsiteY0" fmla="*/ 330624 h 475918"/>
                <a:gd name="connsiteX1" fmla="*/ 236853 w 389961"/>
                <a:gd name="connsiteY1" fmla="*/ 361949 h 475918"/>
                <a:gd name="connsiteX2" fmla="*/ 181554 w 389961"/>
                <a:gd name="connsiteY2" fmla="*/ 375275 h 475918"/>
                <a:gd name="connsiteX3" fmla="*/ 139591 w 389961"/>
                <a:gd name="connsiteY3" fmla="*/ 368898 h 475918"/>
                <a:gd name="connsiteX4" fmla="*/ 118666 w 389961"/>
                <a:gd name="connsiteY4" fmla="*/ 349671 h 475918"/>
                <a:gd name="connsiteX5" fmla="*/ 107538 w 389961"/>
                <a:gd name="connsiteY5" fmla="*/ 315405 h 475918"/>
                <a:gd name="connsiteX6" fmla="*/ 104618 w 389961"/>
                <a:gd name="connsiteY6" fmla="*/ 261835 h 475918"/>
                <a:gd name="connsiteX7" fmla="*/ 104618 w 389961"/>
                <a:gd name="connsiteY7" fmla="*/ 7123 h 475918"/>
                <a:gd name="connsiteX8" fmla="*/ 7118 w 389961"/>
                <a:gd name="connsiteY8" fmla="*/ 7123 h 475918"/>
                <a:gd name="connsiteX9" fmla="*/ 7118 w 389961"/>
                <a:gd name="connsiteY9" fmla="*/ 295663 h 475918"/>
                <a:gd name="connsiteX10" fmla="*/ 47741 w 389961"/>
                <a:gd name="connsiteY10" fmla="*/ 424342 h 475918"/>
                <a:gd name="connsiteX11" fmla="*/ 161429 w 389961"/>
                <a:gd name="connsiteY11" fmla="*/ 469469 h 475918"/>
                <a:gd name="connsiteX12" fmla="*/ 239782 w 389961"/>
                <a:gd name="connsiteY12" fmla="*/ 453068 h 475918"/>
                <a:gd name="connsiteX13" fmla="*/ 290354 w 389961"/>
                <a:gd name="connsiteY13" fmla="*/ 423514 h 475918"/>
                <a:gd name="connsiteX14" fmla="*/ 290354 w 389961"/>
                <a:gd name="connsiteY14" fmla="*/ 457685 h 475918"/>
                <a:gd name="connsiteX15" fmla="*/ 387863 w 389961"/>
                <a:gd name="connsiteY15" fmla="*/ 457685 h 475918"/>
                <a:gd name="connsiteX16" fmla="*/ 387863 w 389961"/>
                <a:gd name="connsiteY16" fmla="*/ 7123 h 475918"/>
                <a:gd name="connsiteX17" fmla="*/ 290354 w 389961"/>
                <a:gd name="connsiteY17" fmla="*/ 7123 h 47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89961" h="475918">
                  <a:moveTo>
                    <a:pt x="290354" y="330624"/>
                  </a:moveTo>
                  <a:cubicBezTo>
                    <a:pt x="273784" y="343091"/>
                    <a:pt x="255831" y="353602"/>
                    <a:pt x="236853" y="361949"/>
                  </a:cubicBezTo>
                  <a:cubicBezTo>
                    <a:pt x="219530" y="370143"/>
                    <a:pt x="200706" y="374680"/>
                    <a:pt x="181554" y="375275"/>
                  </a:cubicBezTo>
                  <a:cubicBezTo>
                    <a:pt x="167279" y="376023"/>
                    <a:pt x="153001" y="373853"/>
                    <a:pt x="139591" y="368898"/>
                  </a:cubicBezTo>
                  <a:cubicBezTo>
                    <a:pt x="130836" y="364750"/>
                    <a:pt x="123541" y="358047"/>
                    <a:pt x="118666" y="349671"/>
                  </a:cubicBezTo>
                  <a:cubicBezTo>
                    <a:pt x="112651" y="339132"/>
                    <a:pt x="108863" y="327469"/>
                    <a:pt x="107538" y="315405"/>
                  </a:cubicBezTo>
                  <a:cubicBezTo>
                    <a:pt x="105422" y="297629"/>
                    <a:pt x="104446" y="279736"/>
                    <a:pt x="104618" y="261835"/>
                  </a:cubicBezTo>
                  <a:lnTo>
                    <a:pt x="104618" y="7123"/>
                  </a:lnTo>
                  <a:lnTo>
                    <a:pt x="7118" y="7123"/>
                  </a:lnTo>
                  <a:lnTo>
                    <a:pt x="7118" y="295663"/>
                  </a:lnTo>
                  <a:cubicBezTo>
                    <a:pt x="7118" y="351460"/>
                    <a:pt x="20786" y="394768"/>
                    <a:pt x="47741" y="424342"/>
                  </a:cubicBezTo>
                  <a:cubicBezTo>
                    <a:pt x="75009" y="454267"/>
                    <a:pt x="113254" y="469469"/>
                    <a:pt x="161429" y="469469"/>
                  </a:cubicBezTo>
                  <a:cubicBezTo>
                    <a:pt x="188425" y="469749"/>
                    <a:pt x="215161" y="464154"/>
                    <a:pt x="239782" y="453068"/>
                  </a:cubicBezTo>
                  <a:cubicBezTo>
                    <a:pt x="257484" y="444741"/>
                    <a:pt x="274408" y="434850"/>
                    <a:pt x="290354" y="423514"/>
                  </a:cubicBezTo>
                  <a:lnTo>
                    <a:pt x="290354" y="457685"/>
                  </a:lnTo>
                  <a:lnTo>
                    <a:pt x="387863" y="457685"/>
                  </a:lnTo>
                  <a:lnTo>
                    <a:pt x="387863" y="7123"/>
                  </a:lnTo>
                  <a:lnTo>
                    <a:pt x="290354" y="7123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7" name="Freeform 26">
              <a:extLst>
                <a:ext uri="{FF2B5EF4-FFF2-40B4-BE49-F238E27FC236}">
                  <a16:creationId xmlns="" xmlns:a16="http://schemas.microsoft.com/office/drawing/2014/main" id="{2C676938-FEAA-A641-BEC8-C59E86137959}"/>
                </a:ext>
              </a:extLst>
            </p:cNvPr>
            <p:cNvSpPr/>
            <p:nvPr/>
          </p:nvSpPr>
          <p:spPr>
            <a:xfrm>
              <a:off x="3685393" y="4094050"/>
              <a:ext cx="304360" cy="456882"/>
            </a:xfrm>
            <a:custGeom>
              <a:avLst/>
              <a:gdLst>
                <a:gd name="connsiteX0" fmla="*/ 261230 w 304360"/>
                <a:gd name="connsiteY0" fmla="*/ 8190 h 456881"/>
                <a:gd name="connsiteX1" fmla="*/ 232801 w 304360"/>
                <a:gd name="connsiteY1" fmla="*/ 7162 h 456881"/>
                <a:gd name="connsiteX2" fmla="*/ 161305 w 304360"/>
                <a:gd name="connsiteY2" fmla="*/ 22496 h 456881"/>
                <a:gd name="connsiteX3" fmla="*/ 104627 w 304360"/>
                <a:gd name="connsiteY3" fmla="*/ 56448 h 456881"/>
                <a:gd name="connsiteX4" fmla="*/ 104627 w 304360"/>
                <a:gd name="connsiteY4" fmla="*/ 7162 h 456881"/>
                <a:gd name="connsiteX5" fmla="*/ 7118 w 304360"/>
                <a:gd name="connsiteY5" fmla="*/ 7162 h 456881"/>
                <a:gd name="connsiteX6" fmla="*/ 7118 w 304360"/>
                <a:gd name="connsiteY6" fmla="*/ 457724 h 456881"/>
                <a:gd name="connsiteX7" fmla="*/ 104627 w 304360"/>
                <a:gd name="connsiteY7" fmla="*/ 457724 h 456881"/>
                <a:gd name="connsiteX8" fmla="*/ 104627 w 304360"/>
                <a:gd name="connsiteY8" fmla="*/ 149642 h 456881"/>
                <a:gd name="connsiteX9" fmla="*/ 156397 w 304360"/>
                <a:gd name="connsiteY9" fmla="*/ 117356 h 456881"/>
                <a:gd name="connsiteX10" fmla="*/ 214577 w 304360"/>
                <a:gd name="connsiteY10" fmla="*/ 104030 h 456881"/>
                <a:gd name="connsiteX11" fmla="*/ 248589 w 304360"/>
                <a:gd name="connsiteY11" fmla="*/ 105648 h 456881"/>
                <a:gd name="connsiteX12" fmla="*/ 278017 w 304360"/>
                <a:gd name="connsiteY12" fmla="*/ 110883 h 456881"/>
                <a:gd name="connsiteX13" fmla="*/ 297886 w 304360"/>
                <a:gd name="connsiteY13" fmla="*/ 111245 h 456881"/>
                <a:gd name="connsiteX14" fmla="*/ 297886 w 304360"/>
                <a:gd name="connsiteY14" fmla="*/ 13625 h 456881"/>
                <a:gd name="connsiteX15" fmla="*/ 286873 w 304360"/>
                <a:gd name="connsiteY15" fmla="*/ 11864 h 456881"/>
                <a:gd name="connsiteX16" fmla="*/ 261192 w 304360"/>
                <a:gd name="connsiteY16" fmla="*/ 8190 h 456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360" h="456881">
                  <a:moveTo>
                    <a:pt x="261230" y="8190"/>
                  </a:moveTo>
                  <a:cubicBezTo>
                    <a:pt x="251779" y="7344"/>
                    <a:pt x="242289" y="7001"/>
                    <a:pt x="232801" y="7162"/>
                  </a:cubicBezTo>
                  <a:cubicBezTo>
                    <a:pt x="208163" y="7244"/>
                    <a:pt x="183813" y="12467"/>
                    <a:pt x="161305" y="22496"/>
                  </a:cubicBezTo>
                  <a:cubicBezTo>
                    <a:pt x="141267" y="31777"/>
                    <a:pt x="122268" y="43158"/>
                    <a:pt x="104627" y="56448"/>
                  </a:cubicBezTo>
                  <a:lnTo>
                    <a:pt x="104627" y="7162"/>
                  </a:lnTo>
                  <a:lnTo>
                    <a:pt x="7118" y="7162"/>
                  </a:lnTo>
                  <a:lnTo>
                    <a:pt x="7118" y="457724"/>
                  </a:lnTo>
                  <a:lnTo>
                    <a:pt x="104627" y="457724"/>
                  </a:lnTo>
                  <a:lnTo>
                    <a:pt x="104627" y="149642"/>
                  </a:lnTo>
                  <a:cubicBezTo>
                    <a:pt x="120648" y="137012"/>
                    <a:pt x="138009" y="126185"/>
                    <a:pt x="156397" y="117356"/>
                  </a:cubicBezTo>
                  <a:cubicBezTo>
                    <a:pt x="174550" y="108615"/>
                    <a:pt x="194432" y="104061"/>
                    <a:pt x="214577" y="104030"/>
                  </a:cubicBezTo>
                  <a:cubicBezTo>
                    <a:pt x="225936" y="103937"/>
                    <a:pt x="237291" y="104477"/>
                    <a:pt x="248589" y="105648"/>
                  </a:cubicBezTo>
                  <a:cubicBezTo>
                    <a:pt x="258493" y="106814"/>
                    <a:pt x="268319" y="108562"/>
                    <a:pt x="278017" y="110883"/>
                  </a:cubicBezTo>
                  <a:lnTo>
                    <a:pt x="297886" y="111245"/>
                  </a:lnTo>
                  <a:lnTo>
                    <a:pt x="297886" y="13625"/>
                  </a:lnTo>
                  <a:lnTo>
                    <a:pt x="286873" y="11864"/>
                  </a:lnTo>
                  <a:cubicBezTo>
                    <a:pt x="275497" y="10062"/>
                    <a:pt x="266937" y="8837"/>
                    <a:pt x="261192" y="8190"/>
                  </a:cubicBezTo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="" xmlns:a16="http://schemas.microsoft.com/office/drawing/2014/main" id="{7D9017CB-86F5-5347-B666-C256001D9E1F}"/>
                </a:ext>
              </a:extLst>
            </p:cNvPr>
            <p:cNvSpPr/>
            <p:nvPr/>
          </p:nvSpPr>
          <p:spPr>
            <a:xfrm>
              <a:off x="3987243" y="4082324"/>
              <a:ext cx="418495" cy="485437"/>
            </a:xfrm>
            <a:custGeom>
              <a:avLst/>
              <a:gdLst>
                <a:gd name="connsiteX0" fmla="*/ 222539 w 418495"/>
                <a:gd name="connsiteY0" fmla="*/ 92151 h 485436"/>
                <a:gd name="connsiteX1" fmla="*/ 297677 w 418495"/>
                <a:gd name="connsiteY1" fmla="*/ 118631 h 485436"/>
                <a:gd name="connsiteX2" fmla="*/ 322045 w 418495"/>
                <a:gd name="connsiteY2" fmla="*/ 183756 h 485436"/>
                <a:gd name="connsiteX3" fmla="*/ 107709 w 418495"/>
                <a:gd name="connsiteY3" fmla="*/ 183756 h 485436"/>
                <a:gd name="connsiteX4" fmla="*/ 140438 w 418495"/>
                <a:gd name="connsiteY4" fmla="*/ 122173 h 485436"/>
                <a:gd name="connsiteX5" fmla="*/ 222539 w 418495"/>
                <a:gd name="connsiteY5" fmla="*/ 92151 h 485436"/>
                <a:gd name="connsiteX6" fmla="*/ 418223 w 418495"/>
                <a:gd name="connsiteY6" fmla="*/ 212815 h 485436"/>
                <a:gd name="connsiteX7" fmla="*/ 368222 w 418495"/>
                <a:gd name="connsiteY7" fmla="*/ 61473 h 485436"/>
                <a:gd name="connsiteX8" fmla="*/ 226343 w 418495"/>
                <a:gd name="connsiteY8" fmla="*/ 7123 h 485436"/>
                <a:gd name="connsiteX9" fmla="*/ 67372 w 418495"/>
                <a:gd name="connsiteY9" fmla="*/ 72496 h 485436"/>
                <a:gd name="connsiteX10" fmla="*/ 7118 w 418495"/>
                <a:gd name="connsiteY10" fmla="*/ 246682 h 485436"/>
                <a:gd name="connsiteX11" fmla="*/ 70330 w 418495"/>
                <a:gd name="connsiteY11" fmla="*/ 418527 h 485436"/>
                <a:gd name="connsiteX12" fmla="*/ 244186 w 418495"/>
                <a:gd name="connsiteY12" fmla="*/ 479378 h 485436"/>
                <a:gd name="connsiteX13" fmla="*/ 326601 w 418495"/>
                <a:gd name="connsiteY13" fmla="*/ 468660 h 485436"/>
                <a:gd name="connsiteX14" fmla="*/ 401883 w 418495"/>
                <a:gd name="connsiteY14" fmla="*/ 442608 h 485436"/>
                <a:gd name="connsiteX15" fmla="*/ 409872 w 418495"/>
                <a:gd name="connsiteY15" fmla="*/ 439238 h 485436"/>
                <a:gd name="connsiteX16" fmla="*/ 409872 w 418495"/>
                <a:gd name="connsiteY16" fmla="*/ 339581 h 485436"/>
                <a:gd name="connsiteX17" fmla="*/ 387996 w 418495"/>
                <a:gd name="connsiteY17" fmla="*/ 339581 h 485436"/>
                <a:gd name="connsiteX18" fmla="*/ 384268 w 418495"/>
                <a:gd name="connsiteY18" fmla="*/ 342941 h 485436"/>
                <a:gd name="connsiteX19" fmla="*/ 325755 w 418495"/>
                <a:gd name="connsiteY19" fmla="*/ 374514 h 485436"/>
                <a:gd name="connsiteX20" fmla="*/ 187785 w 418495"/>
                <a:gd name="connsiteY20" fmla="*/ 382414 h 485436"/>
                <a:gd name="connsiteX21" fmla="*/ 116564 w 418495"/>
                <a:gd name="connsiteY21" fmla="*/ 314834 h 485436"/>
                <a:gd name="connsiteX22" fmla="*/ 106102 w 418495"/>
                <a:gd name="connsiteY22" fmla="*/ 264615 h 485436"/>
                <a:gd name="connsiteX23" fmla="*/ 418195 w 418495"/>
                <a:gd name="connsiteY23" fmla="*/ 264615 h 4854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418495" h="485436">
                  <a:moveTo>
                    <a:pt x="222539" y="92151"/>
                  </a:moveTo>
                  <a:cubicBezTo>
                    <a:pt x="256484" y="92151"/>
                    <a:pt x="281775" y="101051"/>
                    <a:pt x="297677" y="118631"/>
                  </a:cubicBezTo>
                  <a:cubicBezTo>
                    <a:pt x="312877" y="136985"/>
                    <a:pt x="321461" y="159925"/>
                    <a:pt x="322045" y="183756"/>
                  </a:cubicBezTo>
                  <a:lnTo>
                    <a:pt x="107709" y="183756"/>
                  </a:lnTo>
                  <a:cubicBezTo>
                    <a:pt x="112002" y="160338"/>
                    <a:pt x="123435" y="138826"/>
                    <a:pt x="140438" y="122173"/>
                  </a:cubicBezTo>
                  <a:cubicBezTo>
                    <a:pt x="160744" y="101965"/>
                    <a:pt x="187604" y="92151"/>
                    <a:pt x="222539" y="92151"/>
                  </a:cubicBezTo>
                  <a:moveTo>
                    <a:pt x="418223" y="212815"/>
                  </a:moveTo>
                  <a:cubicBezTo>
                    <a:pt x="418223" y="148091"/>
                    <a:pt x="401407" y="97205"/>
                    <a:pt x="368222" y="61473"/>
                  </a:cubicBezTo>
                  <a:cubicBezTo>
                    <a:pt x="334771" y="25418"/>
                    <a:pt x="287034" y="7123"/>
                    <a:pt x="226343" y="7123"/>
                  </a:cubicBezTo>
                  <a:cubicBezTo>
                    <a:pt x="161096" y="7123"/>
                    <a:pt x="107624" y="29120"/>
                    <a:pt x="67372" y="72496"/>
                  </a:cubicBezTo>
                  <a:cubicBezTo>
                    <a:pt x="27425" y="115595"/>
                    <a:pt x="7118" y="174199"/>
                    <a:pt x="7118" y="246682"/>
                  </a:cubicBezTo>
                  <a:cubicBezTo>
                    <a:pt x="7118" y="320211"/>
                    <a:pt x="28385" y="378035"/>
                    <a:pt x="70330" y="418527"/>
                  </a:cubicBezTo>
                  <a:cubicBezTo>
                    <a:pt x="112274" y="459017"/>
                    <a:pt x="170655" y="479378"/>
                    <a:pt x="244186" y="479378"/>
                  </a:cubicBezTo>
                  <a:cubicBezTo>
                    <a:pt x="272011" y="479471"/>
                    <a:pt x="299725" y="475867"/>
                    <a:pt x="326601" y="468660"/>
                  </a:cubicBezTo>
                  <a:cubicBezTo>
                    <a:pt x="352239" y="461640"/>
                    <a:pt x="377388" y="452937"/>
                    <a:pt x="401883" y="442608"/>
                  </a:cubicBezTo>
                  <a:lnTo>
                    <a:pt x="409872" y="439238"/>
                  </a:lnTo>
                  <a:lnTo>
                    <a:pt x="409872" y="339581"/>
                  </a:lnTo>
                  <a:lnTo>
                    <a:pt x="387996" y="339581"/>
                  </a:lnTo>
                  <a:lnTo>
                    <a:pt x="384268" y="342941"/>
                  </a:lnTo>
                  <a:cubicBezTo>
                    <a:pt x="366628" y="356608"/>
                    <a:pt x="346859" y="367275"/>
                    <a:pt x="325755" y="374514"/>
                  </a:cubicBezTo>
                  <a:cubicBezTo>
                    <a:pt x="282017" y="392843"/>
                    <a:pt x="233326" y="395631"/>
                    <a:pt x="187785" y="382414"/>
                  </a:cubicBezTo>
                  <a:cubicBezTo>
                    <a:pt x="154987" y="371937"/>
                    <a:pt x="128762" y="347053"/>
                    <a:pt x="116564" y="314834"/>
                  </a:cubicBezTo>
                  <a:cubicBezTo>
                    <a:pt x="110374" y="298774"/>
                    <a:pt x="106840" y="281813"/>
                    <a:pt x="106102" y="264615"/>
                  </a:cubicBezTo>
                  <a:lnTo>
                    <a:pt x="418195" y="264615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29" name="Freeform 28">
              <a:extLst>
                <a:ext uri="{FF2B5EF4-FFF2-40B4-BE49-F238E27FC236}">
                  <a16:creationId xmlns="" xmlns:a16="http://schemas.microsoft.com/office/drawing/2014/main" id="{5D302E68-13EA-2147-8C59-0DB4251ED143}"/>
                </a:ext>
              </a:extLst>
            </p:cNvPr>
            <p:cNvSpPr/>
            <p:nvPr/>
          </p:nvSpPr>
          <p:spPr>
            <a:xfrm>
              <a:off x="0" y="-1"/>
              <a:ext cx="4403711" cy="4568818"/>
            </a:xfrm>
            <a:custGeom>
              <a:avLst/>
              <a:gdLst>
                <a:gd name="connsiteX0" fmla="*/ 7118 w 4403711"/>
                <a:gd name="connsiteY0" fmla="*/ 7123 h 4568818"/>
                <a:gd name="connsiteX1" fmla="*/ 4405456 w 4403711"/>
                <a:gd name="connsiteY1" fmla="*/ 7123 h 4568818"/>
                <a:gd name="connsiteX2" fmla="*/ 4405456 w 4403711"/>
                <a:gd name="connsiteY2" fmla="*/ 4563559 h 4568818"/>
                <a:gd name="connsiteX3" fmla="*/ 7118 w 4403711"/>
                <a:gd name="connsiteY3" fmla="*/ 4563559 h 45688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3711" h="4568818">
                  <a:moveTo>
                    <a:pt x="7118" y="7123"/>
                  </a:moveTo>
                  <a:lnTo>
                    <a:pt x="4405456" y="7123"/>
                  </a:lnTo>
                  <a:lnTo>
                    <a:pt x="4405456" y="4563559"/>
                  </a:lnTo>
                  <a:lnTo>
                    <a:pt x="7118" y="4563559"/>
                  </a:lnTo>
                  <a:close/>
                </a:path>
              </a:pathLst>
            </a:custGeom>
            <a:no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30" name="Freeform 29">
              <a:extLst>
                <a:ext uri="{FF2B5EF4-FFF2-40B4-BE49-F238E27FC236}">
                  <a16:creationId xmlns="" xmlns:a16="http://schemas.microsoft.com/office/drawing/2014/main" id="{1281EA73-0302-3E40-B374-C56419BDE1EC}"/>
                </a:ext>
              </a:extLst>
            </p:cNvPr>
            <p:cNvSpPr/>
            <p:nvPr/>
          </p:nvSpPr>
          <p:spPr>
            <a:xfrm>
              <a:off x="1953784" y="3952742"/>
              <a:ext cx="399473" cy="599657"/>
            </a:xfrm>
            <a:custGeom>
              <a:avLst/>
              <a:gdLst>
                <a:gd name="connsiteX0" fmla="*/ 108375 w 399472"/>
                <a:gd name="connsiteY0" fmla="*/ 367204 h 599657"/>
                <a:gd name="connsiteX1" fmla="*/ 7118 w 399472"/>
                <a:gd name="connsiteY1" fmla="*/ 367204 h 599657"/>
                <a:gd name="connsiteX2" fmla="*/ 7118 w 399472"/>
                <a:gd name="connsiteY2" fmla="*/ 465785 h 599657"/>
                <a:gd name="connsiteX3" fmla="*/ 108422 w 399472"/>
                <a:gd name="connsiteY3" fmla="*/ 465785 h 599657"/>
                <a:gd name="connsiteX4" fmla="*/ 108375 w 399472"/>
                <a:gd name="connsiteY4" fmla="*/ 599033 h 599657"/>
                <a:gd name="connsiteX5" fmla="*/ 7118 w 399472"/>
                <a:gd name="connsiteY5" fmla="*/ 599033 h 599657"/>
                <a:gd name="connsiteX6" fmla="*/ 7118 w 399472"/>
                <a:gd name="connsiteY6" fmla="*/ 506162 h 599657"/>
                <a:gd name="connsiteX7" fmla="*/ 108422 w 399472"/>
                <a:gd name="connsiteY7" fmla="*/ 506162 h 599657"/>
                <a:gd name="connsiteX8" fmla="*/ 7118 w 399472"/>
                <a:gd name="connsiteY8" fmla="*/ 193303 h 599657"/>
                <a:gd name="connsiteX9" fmla="*/ 108422 w 399472"/>
                <a:gd name="connsiteY9" fmla="*/ 193303 h 599657"/>
                <a:gd name="connsiteX10" fmla="*/ 108422 w 399472"/>
                <a:gd name="connsiteY10" fmla="*/ 140361 h 599657"/>
                <a:gd name="connsiteX11" fmla="*/ 7118 w 399472"/>
                <a:gd name="connsiteY11" fmla="*/ 140361 h 599657"/>
                <a:gd name="connsiteX12" fmla="*/ 354070 w 399472"/>
                <a:gd name="connsiteY12" fmla="*/ 233660 h 599657"/>
                <a:gd name="connsiteX13" fmla="*/ 354070 w 399472"/>
                <a:gd name="connsiteY13" fmla="*/ 326608 h 599657"/>
                <a:gd name="connsiteX14" fmla="*/ 108375 w 399472"/>
                <a:gd name="connsiteY14" fmla="*/ 326608 h 599657"/>
                <a:gd name="connsiteX15" fmla="*/ 108375 w 399472"/>
                <a:gd name="connsiteY15" fmla="*/ 326845 h 599657"/>
                <a:gd name="connsiteX16" fmla="*/ 7118 w 399472"/>
                <a:gd name="connsiteY16" fmla="*/ 326845 h 599657"/>
                <a:gd name="connsiteX17" fmla="*/ 7118 w 399472"/>
                <a:gd name="connsiteY17" fmla="*/ 233660 h 599657"/>
                <a:gd name="connsiteX18" fmla="*/ 394312 w 399472"/>
                <a:gd name="connsiteY18" fmla="*/ 7123 h 599657"/>
                <a:gd name="connsiteX19" fmla="*/ 7118 w 399472"/>
                <a:gd name="connsiteY19" fmla="*/ 7123 h 599657"/>
                <a:gd name="connsiteX20" fmla="*/ 7118 w 399472"/>
                <a:gd name="connsiteY20" fmla="*/ 99994 h 599657"/>
                <a:gd name="connsiteX21" fmla="*/ 394226 w 399472"/>
                <a:gd name="connsiteY21" fmla="*/ 99994 h 59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9472" h="599657">
                  <a:moveTo>
                    <a:pt x="108375" y="367204"/>
                  </a:moveTo>
                  <a:lnTo>
                    <a:pt x="7118" y="367204"/>
                  </a:lnTo>
                  <a:lnTo>
                    <a:pt x="7118" y="465785"/>
                  </a:lnTo>
                  <a:lnTo>
                    <a:pt x="108422" y="465785"/>
                  </a:lnTo>
                  <a:close/>
                  <a:moveTo>
                    <a:pt x="108375" y="599033"/>
                  </a:moveTo>
                  <a:lnTo>
                    <a:pt x="7118" y="599033"/>
                  </a:lnTo>
                  <a:lnTo>
                    <a:pt x="7118" y="506162"/>
                  </a:lnTo>
                  <a:lnTo>
                    <a:pt x="108422" y="506162"/>
                  </a:lnTo>
                  <a:close/>
                  <a:moveTo>
                    <a:pt x="7118" y="193303"/>
                  </a:moveTo>
                  <a:lnTo>
                    <a:pt x="108422" y="193303"/>
                  </a:lnTo>
                  <a:lnTo>
                    <a:pt x="108422" y="140361"/>
                  </a:lnTo>
                  <a:lnTo>
                    <a:pt x="7118" y="140361"/>
                  </a:lnTo>
                  <a:close/>
                  <a:moveTo>
                    <a:pt x="354070" y="233660"/>
                  </a:moveTo>
                  <a:lnTo>
                    <a:pt x="354070" y="326608"/>
                  </a:lnTo>
                  <a:lnTo>
                    <a:pt x="108375" y="326608"/>
                  </a:lnTo>
                  <a:lnTo>
                    <a:pt x="108375" y="326845"/>
                  </a:lnTo>
                  <a:lnTo>
                    <a:pt x="7118" y="326845"/>
                  </a:lnTo>
                  <a:lnTo>
                    <a:pt x="7118" y="233660"/>
                  </a:lnTo>
                  <a:close/>
                  <a:moveTo>
                    <a:pt x="394312" y="7123"/>
                  </a:moveTo>
                  <a:lnTo>
                    <a:pt x="7118" y="7123"/>
                  </a:lnTo>
                  <a:lnTo>
                    <a:pt x="7118" y="99994"/>
                  </a:lnTo>
                  <a:lnTo>
                    <a:pt x="394226" y="99994"/>
                  </a:ln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="" xmlns:a16="http://schemas.microsoft.com/office/drawing/2014/main" id="{0EFAF63C-F909-6C4E-8EAC-C941A5DE5723}"/>
                </a:ext>
              </a:extLst>
            </p:cNvPr>
            <p:cNvSpPr/>
            <p:nvPr/>
          </p:nvSpPr>
          <p:spPr>
            <a:xfrm>
              <a:off x="212188" y="3940959"/>
              <a:ext cx="561164" cy="628213"/>
            </a:xfrm>
            <a:custGeom>
              <a:avLst/>
              <a:gdLst>
                <a:gd name="connsiteX0" fmla="*/ 40187 w 561164"/>
                <a:gd name="connsiteY0" fmla="*/ 152144 h 628212"/>
                <a:gd name="connsiteX1" fmla="*/ 158745 w 561164"/>
                <a:gd name="connsiteY1" fmla="*/ 152144 h 628212"/>
                <a:gd name="connsiteX2" fmla="*/ 157670 w 561164"/>
                <a:gd name="connsiteY2" fmla="*/ 153324 h 628212"/>
                <a:gd name="connsiteX3" fmla="*/ 116772 w 561164"/>
                <a:gd name="connsiteY3" fmla="*/ 250735 h 628212"/>
                <a:gd name="connsiteX4" fmla="*/ 11520 w 561164"/>
                <a:gd name="connsiteY4" fmla="*/ 250736 h 628212"/>
                <a:gd name="connsiteX5" fmla="*/ 26025 w 561164"/>
                <a:gd name="connsiteY5" fmla="*/ 186858 h 628212"/>
                <a:gd name="connsiteX6" fmla="*/ 40187 w 561164"/>
                <a:gd name="connsiteY6" fmla="*/ 152144 h 628212"/>
                <a:gd name="connsiteX7" fmla="*/ 539262 w 561164"/>
                <a:gd name="connsiteY7" fmla="*/ 185877 h 628212"/>
                <a:gd name="connsiteX8" fmla="*/ 483564 w 561164"/>
                <a:gd name="connsiteY8" fmla="*/ 88162 h 628212"/>
                <a:gd name="connsiteX9" fmla="*/ 483564 w 561164"/>
                <a:gd name="connsiteY9" fmla="*/ 88162 h 628212"/>
                <a:gd name="connsiteX10" fmla="*/ 396707 w 561164"/>
                <a:gd name="connsiteY10" fmla="*/ 28110 h 628212"/>
                <a:gd name="connsiteX11" fmla="*/ 282572 w 561164"/>
                <a:gd name="connsiteY11" fmla="*/ 7170 h 628212"/>
                <a:gd name="connsiteX12" fmla="*/ 169721 w 561164"/>
                <a:gd name="connsiteY12" fmla="*/ 27863 h 628212"/>
                <a:gd name="connsiteX13" fmla="*/ 81856 w 561164"/>
                <a:gd name="connsiteY13" fmla="*/ 88305 h 628212"/>
                <a:gd name="connsiteX14" fmla="*/ 63385 w 561164"/>
                <a:gd name="connsiteY14" fmla="*/ 111825 h 628212"/>
                <a:gd name="connsiteX15" fmla="*/ 211856 w 561164"/>
                <a:gd name="connsiteY15" fmla="*/ 111824 h 628212"/>
                <a:gd name="connsiteX16" fmla="*/ 282943 w 561164"/>
                <a:gd name="connsiteY16" fmla="*/ 98308 h 628212"/>
                <a:gd name="connsiteX17" fmla="*/ 407645 w 561164"/>
                <a:gd name="connsiteY17" fmla="*/ 153391 h 628212"/>
                <a:gd name="connsiteX18" fmla="*/ 454012 w 561164"/>
                <a:gd name="connsiteY18" fmla="*/ 315089 h 628212"/>
                <a:gd name="connsiteX19" fmla="*/ 407198 w 561164"/>
                <a:gd name="connsiteY19" fmla="*/ 477073 h 628212"/>
                <a:gd name="connsiteX20" fmla="*/ 282943 w 561164"/>
                <a:gd name="connsiteY20" fmla="*/ 531489 h 628212"/>
                <a:gd name="connsiteX21" fmla="*/ 212560 w 561164"/>
                <a:gd name="connsiteY21" fmla="*/ 517983 h 628212"/>
                <a:gd name="connsiteX22" fmla="*/ 63109 w 561164"/>
                <a:gd name="connsiteY22" fmla="*/ 517983 h 628212"/>
                <a:gd name="connsiteX23" fmla="*/ 169255 w 561164"/>
                <a:gd name="connsiteY23" fmla="*/ 601925 h 628212"/>
                <a:gd name="connsiteX24" fmla="*/ 396260 w 561164"/>
                <a:gd name="connsiteY24" fmla="*/ 602277 h 628212"/>
                <a:gd name="connsiteX25" fmla="*/ 483535 w 561164"/>
                <a:gd name="connsiteY25" fmla="*/ 541265 h 628212"/>
                <a:gd name="connsiteX26" fmla="*/ 538881 w 561164"/>
                <a:gd name="connsiteY26" fmla="*/ 444434 h 628212"/>
                <a:gd name="connsiteX27" fmla="*/ 558360 w 561164"/>
                <a:gd name="connsiteY27" fmla="*/ 315042 h 628212"/>
                <a:gd name="connsiteX28" fmla="*/ 539281 w 561164"/>
                <a:gd name="connsiteY28" fmla="*/ 185877 h 628212"/>
                <a:gd name="connsiteX29" fmla="*/ 112225 w 561164"/>
                <a:gd name="connsiteY29" fmla="*/ 291094 h 628212"/>
                <a:gd name="connsiteX30" fmla="*/ 111550 w 561164"/>
                <a:gd name="connsiteY30" fmla="*/ 315042 h 628212"/>
                <a:gd name="connsiteX31" fmla="*/ 117647 w 561164"/>
                <a:gd name="connsiteY31" fmla="*/ 384278 h 628212"/>
                <a:gd name="connsiteX32" fmla="*/ 12072 w 561164"/>
                <a:gd name="connsiteY32" fmla="*/ 384278 h 628212"/>
                <a:gd name="connsiteX33" fmla="*/ 7136 w 561164"/>
                <a:gd name="connsiteY33" fmla="*/ 315042 h 628212"/>
                <a:gd name="connsiteX34" fmla="*/ 7954 w 561164"/>
                <a:gd name="connsiteY34" fmla="*/ 291094 h 628212"/>
                <a:gd name="connsiteX35" fmla="*/ 26225 w 561164"/>
                <a:gd name="connsiteY35" fmla="*/ 444235 h 628212"/>
                <a:gd name="connsiteX36" fmla="*/ 39854 w 561164"/>
                <a:gd name="connsiteY36" fmla="*/ 477549 h 628212"/>
                <a:gd name="connsiteX37" fmla="*/ 159011 w 561164"/>
                <a:gd name="connsiteY37" fmla="*/ 477549 h 628212"/>
                <a:gd name="connsiteX38" fmla="*/ 158488 w 561164"/>
                <a:gd name="connsiteY38" fmla="*/ 476987 h 628212"/>
                <a:gd name="connsiteX39" fmla="*/ 128680 w 561164"/>
                <a:gd name="connsiteY39" fmla="*/ 424636 h 628212"/>
                <a:gd name="connsiteX40" fmla="*/ 20670 w 561164"/>
                <a:gd name="connsiteY40" fmla="*/ 424636 h 628212"/>
                <a:gd name="connsiteX41" fmla="*/ 26234 w 561164"/>
                <a:gd name="connsiteY41" fmla="*/ 444235 h 6282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561164" h="628212">
                  <a:moveTo>
                    <a:pt x="40187" y="152144"/>
                  </a:moveTo>
                  <a:lnTo>
                    <a:pt x="158745" y="152144"/>
                  </a:lnTo>
                  <a:cubicBezTo>
                    <a:pt x="158403" y="152563"/>
                    <a:pt x="158013" y="152906"/>
                    <a:pt x="157670" y="153324"/>
                  </a:cubicBezTo>
                  <a:cubicBezTo>
                    <a:pt x="135807" y="181685"/>
                    <a:pt x="121711" y="215259"/>
                    <a:pt x="116772" y="250735"/>
                  </a:cubicBezTo>
                  <a:lnTo>
                    <a:pt x="11520" y="250736"/>
                  </a:lnTo>
                  <a:cubicBezTo>
                    <a:pt x="14403" y="229046"/>
                    <a:pt x="19258" y="207664"/>
                    <a:pt x="26025" y="186858"/>
                  </a:cubicBezTo>
                  <a:cubicBezTo>
                    <a:pt x="30036" y="175009"/>
                    <a:pt x="34765" y="163416"/>
                    <a:pt x="40187" y="152144"/>
                  </a:cubicBezTo>
                  <a:moveTo>
                    <a:pt x="539262" y="185877"/>
                  </a:moveTo>
                  <a:cubicBezTo>
                    <a:pt x="527716" y="149771"/>
                    <a:pt x="508743" y="116485"/>
                    <a:pt x="483564" y="88162"/>
                  </a:cubicBezTo>
                  <a:lnTo>
                    <a:pt x="483564" y="88162"/>
                  </a:lnTo>
                  <a:cubicBezTo>
                    <a:pt x="459406" y="61962"/>
                    <a:pt x="429741" y="41452"/>
                    <a:pt x="396707" y="28110"/>
                  </a:cubicBezTo>
                  <a:cubicBezTo>
                    <a:pt x="360399" y="13720"/>
                    <a:pt x="321620" y="6605"/>
                    <a:pt x="282572" y="7170"/>
                  </a:cubicBezTo>
                  <a:cubicBezTo>
                    <a:pt x="243983" y="6831"/>
                    <a:pt x="205683" y="13854"/>
                    <a:pt x="169721" y="27863"/>
                  </a:cubicBezTo>
                  <a:cubicBezTo>
                    <a:pt x="136135" y="40899"/>
                    <a:pt x="106050" y="61594"/>
                    <a:pt x="81856" y="88305"/>
                  </a:cubicBezTo>
                  <a:cubicBezTo>
                    <a:pt x="75245" y="95776"/>
                    <a:pt x="69077" y="103630"/>
                    <a:pt x="63385" y="111825"/>
                  </a:cubicBezTo>
                  <a:lnTo>
                    <a:pt x="211856" y="111824"/>
                  </a:lnTo>
                  <a:cubicBezTo>
                    <a:pt x="234359" y="102437"/>
                    <a:pt x="258567" y="97834"/>
                    <a:pt x="282943" y="98308"/>
                  </a:cubicBezTo>
                  <a:cubicBezTo>
                    <a:pt x="336273" y="98308"/>
                    <a:pt x="377104" y="116317"/>
                    <a:pt x="407645" y="153391"/>
                  </a:cubicBezTo>
                  <a:cubicBezTo>
                    <a:pt x="438414" y="190713"/>
                    <a:pt x="454012" y="245100"/>
                    <a:pt x="454012" y="315089"/>
                  </a:cubicBezTo>
                  <a:cubicBezTo>
                    <a:pt x="454012" y="385782"/>
                    <a:pt x="438262" y="440294"/>
                    <a:pt x="407198" y="477073"/>
                  </a:cubicBezTo>
                  <a:cubicBezTo>
                    <a:pt x="376220" y="513699"/>
                    <a:pt x="335569" y="531489"/>
                    <a:pt x="282943" y="531489"/>
                  </a:cubicBezTo>
                  <a:cubicBezTo>
                    <a:pt x="258798" y="531943"/>
                    <a:pt x="234825" y="527342"/>
                    <a:pt x="212560" y="517983"/>
                  </a:cubicBezTo>
                  <a:lnTo>
                    <a:pt x="63109" y="517983"/>
                  </a:lnTo>
                  <a:cubicBezTo>
                    <a:pt x="89402" y="555867"/>
                    <a:pt x="126346" y="585084"/>
                    <a:pt x="169255" y="601925"/>
                  </a:cubicBezTo>
                  <a:cubicBezTo>
                    <a:pt x="242407" y="629420"/>
                    <a:pt x="323023" y="629545"/>
                    <a:pt x="396260" y="602277"/>
                  </a:cubicBezTo>
                  <a:cubicBezTo>
                    <a:pt x="429561" y="588755"/>
                    <a:pt x="459390" y="567902"/>
                    <a:pt x="483535" y="541265"/>
                  </a:cubicBezTo>
                  <a:cubicBezTo>
                    <a:pt x="508503" y="513184"/>
                    <a:pt x="527351" y="480207"/>
                    <a:pt x="538881" y="444434"/>
                  </a:cubicBezTo>
                  <a:cubicBezTo>
                    <a:pt x="552385" y="402656"/>
                    <a:pt x="558965" y="358947"/>
                    <a:pt x="558360" y="315042"/>
                  </a:cubicBezTo>
                  <a:cubicBezTo>
                    <a:pt x="558967" y="271241"/>
                    <a:pt x="552525" y="227629"/>
                    <a:pt x="539281" y="185877"/>
                  </a:cubicBezTo>
                  <a:moveTo>
                    <a:pt x="112225" y="291094"/>
                  </a:moveTo>
                  <a:cubicBezTo>
                    <a:pt x="111807" y="298880"/>
                    <a:pt x="111550" y="306827"/>
                    <a:pt x="111550" y="315042"/>
                  </a:cubicBezTo>
                  <a:cubicBezTo>
                    <a:pt x="111409" y="338261"/>
                    <a:pt x="113450" y="361441"/>
                    <a:pt x="117647" y="384278"/>
                  </a:cubicBezTo>
                  <a:lnTo>
                    <a:pt x="12072" y="384278"/>
                  </a:lnTo>
                  <a:cubicBezTo>
                    <a:pt x="8715" y="361354"/>
                    <a:pt x="7065" y="338211"/>
                    <a:pt x="7136" y="315042"/>
                  </a:cubicBezTo>
                  <a:cubicBezTo>
                    <a:pt x="7136" y="306875"/>
                    <a:pt x="7573" y="299013"/>
                    <a:pt x="7954" y="291094"/>
                  </a:cubicBezTo>
                  <a:close/>
                  <a:moveTo>
                    <a:pt x="26225" y="444235"/>
                  </a:moveTo>
                  <a:cubicBezTo>
                    <a:pt x="30117" y="455595"/>
                    <a:pt x="34668" y="466719"/>
                    <a:pt x="39854" y="477549"/>
                  </a:cubicBezTo>
                  <a:lnTo>
                    <a:pt x="159011" y="477549"/>
                  </a:lnTo>
                  <a:cubicBezTo>
                    <a:pt x="158840" y="477349"/>
                    <a:pt x="158659" y="477187"/>
                    <a:pt x="158488" y="476987"/>
                  </a:cubicBezTo>
                  <a:cubicBezTo>
                    <a:pt x="145589" y="461402"/>
                    <a:pt x="135502" y="443687"/>
                    <a:pt x="128680" y="424636"/>
                  </a:cubicBezTo>
                  <a:lnTo>
                    <a:pt x="20670" y="424636"/>
                  </a:lnTo>
                  <a:cubicBezTo>
                    <a:pt x="22430" y="431299"/>
                    <a:pt x="24123" y="437962"/>
                    <a:pt x="26234" y="444235"/>
                  </a:cubicBezTo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59" name="Text Placeholder 36">
            <a:extLst>
              <a:ext uri="{FF2B5EF4-FFF2-40B4-BE49-F238E27FC236}">
                <a16:creationId xmlns="" xmlns:a16="http://schemas.microsoft.com/office/drawing/2014/main" id="{85B605FD-044F-2D41-9DA0-E909C6979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88000" y="1188000"/>
            <a:ext cx="3195637" cy="69804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SET A BACKGROUND IMAGE, THEN DELETE THIS TEXT BOX.</a:t>
            </a:r>
          </a:p>
        </p:txBody>
      </p:sp>
    </p:spTree>
    <p:extLst>
      <p:ext uri="{BB962C8B-B14F-4D97-AF65-F5344CB8AC3E}">
        <p14:creationId xmlns:p14="http://schemas.microsoft.com/office/powerpoint/2010/main" xmlns="" val="4017738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7">
            <a:extLst>
              <a:ext uri="{FF2B5EF4-FFF2-40B4-BE49-F238E27FC236}">
                <a16:creationId xmlns="" xmlns:a16="http://schemas.microsoft.com/office/drawing/2014/main" id="{722A125D-CFD3-5348-9335-6FE1EE0F3322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0185A42D-06E1-0543-BD8A-9F8E99918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DCC83B7-CB74-4046-BF79-79978DB123C9}"/>
              </a:ext>
            </a:extLst>
          </p:cNvPr>
          <p:cNvGrpSpPr/>
          <p:nvPr userDrawn="1"/>
        </p:nvGrpSpPr>
        <p:grpSpPr>
          <a:xfrm>
            <a:off x="-697042" y="1920687"/>
            <a:ext cx="5029458" cy="2913247"/>
            <a:chOff x="794006" y="2968972"/>
            <a:chExt cx="2328500" cy="1348753"/>
          </a:xfrm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84433D6A-C57E-A14E-A934-12CF110B5F7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08EA2575-E6AF-CF4C-8AEC-E8383FA93878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36" name="Segnaposto testo 15">
            <a:extLst>
              <a:ext uri="{FF2B5EF4-FFF2-40B4-BE49-F238E27FC236}">
                <a16:creationId xmlns="" xmlns:a16="http://schemas.microsoft.com/office/drawing/2014/main" id="{C7D95584-D6BC-F74D-9523-3BCEE31306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9022" y="2850668"/>
            <a:ext cx="4158463" cy="12954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008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Tx/>
              <a:buFont typeface="Arial"/>
              <a:buNone/>
              <a:tabLst/>
              <a:defRPr sz="1800"/>
            </a:lvl1pPr>
          </a:lstStyle>
          <a:p>
            <a:pPr marL="0" marR="0" lvl="0" indent="0" algn="l" defTabSz="4008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Tx/>
              <a:buFont typeface="Arial"/>
              <a:buNone/>
              <a:tabLst/>
              <a:defRPr/>
            </a:pPr>
            <a:r>
              <a:rPr lang="en-US" sz="1600" noProof="0" dirty="0">
                <a:solidFill>
                  <a:srgbClr val="000000"/>
                </a:solidFill>
              </a:rPr>
              <a:t>Click to add subsection subtitle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="" xmlns:a16="http://schemas.microsoft.com/office/drawing/2014/main" id="{367058BA-81EF-7D47-A498-4B04DF173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9313" y="1364844"/>
            <a:ext cx="4157662" cy="1296000"/>
          </a:xfrm>
          <a:noFill/>
        </p:spPr>
        <p:txBody>
          <a:bodyPr anchor="b"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41907548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6">
            <a:extLst>
              <a:ext uri="{FF2B5EF4-FFF2-40B4-BE49-F238E27FC236}">
                <a16:creationId xmlns="" xmlns:a16="http://schemas.microsoft.com/office/drawing/2014/main" id="{B47F3F63-6926-2F4E-9316-940DE09F4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9313" y="1364844"/>
            <a:ext cx="4157662" cy="1296000"/>
          </a:xfrm>
          <a:noFill/>
        </p:spPr>
        <p:txBody>
          <a:bodyPr anchor="b"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1" name="Graphic 17">
            <a:extLst>
              <a:ext uri="{FF2B5EF4-FFF2-40B4-BE49-F238E27FC236}">
                <a16:creationId xmlns="" xmlns:a16="http://schemas.microsoft.com/office/drawing/2014/main" id="{722A125D-CFD3-5348-9335-6FE1EE0F3322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bg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0185A42D-06E1-0543-BD8A-9F8E99918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DCC83B7-CB74-4046-BF79-79978DB123C9}"/>
              </a:ext>
            </a:extLst>
          </p:cNvPr>
          <p:cNvGrpSpPr/>
          <p:nvPr userDrawn="1"/>
        </p:nvGrpSpPr>
        <p:grpSpPr>
          <a:xfrm>
            <a:off x="-697042" y="1920687"/>
            <a:ext cx="5029458" cy="2913247"/>
            <a:chOff x="794006" y="2968972"/>
            <a:chExt cx="2328500" cy="1348753"/>
          </a:xfrm>
          <a:solidFill>
            <a:schemeClr val="bg1"/>
          </a:solidFill>
        </p:grpSpPr>
        <p:sp>
          <p:nvSpPr>
            <p:cNvPr id="12" name="Freeform 11">
              <a:extLst>
                <a:ext uri="{FF2B5EF4-FFF2-40B4-BE49-F238E27FC236}">
                  <a16:creationId xmlns="" xmlns:a16="http://schemas.microsoft.com/office/drawing/2014/main" id="{84433D6A-C57E-A14E-A934-12CF110B5F7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="" xmlns:a16="http://schemas.microsoft.com/office/drawing/2014/main" id="{08EA2575-E6AF-CF4C-8AEC-E8383FA93878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="" xmlns:a16="http://schemas.microsoft.com/office/drawing/2014/main" id="{EF100576-AF15-844C-8996-310A317FC8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9313" y="2851200"/>
            <a:ext cx="4157662" cy="1296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subtitle</a:t>
            </a:r>
          </a:p>
        </p:txBody>
      </p:sp>
    </p:spTree>
    <p:extLst>
      <p:ext uri="{BB962C8B-B14F-4D97-AF65-F5344CB8AC3E}">
        <p14:creationId xmlns:p14="http://schemas.microsoft.com/office/powerpoint/2010/main" xmlns="" val="4232337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raphic 17">
            <a:extLst>
              <a:ext uri="{FF2B5EF4-FFF2-40B4-BE49-F238E27FC236}">
                <a16:creationId xmlns:a16="http://schemas.microsoft.com/office/drawing/2014/main" xmlns="" id="{722A125D-CFD3-5348-9335-6FE1EE0F3322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0185A42D-06E1-0543-BD8A-9F8E99918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DCC83B7-CB74-4046-BF79-79978DB123C9}"/>
              </a:ext>
            </a:extLst>
          </p:cNvPr>
          <p:cNvGrpSpPr/>
          <p:nvPr userDrawn="1"/>
        </p:nvGrpSpPr>
        <p:grpSpPr>
          <a:xfrm>
            <a:off x="-697042" y="1920687"/>
            <a:ext cx="5029458" cy="2913247"/>
            <a:chOff x="794006" y="2968972"/>
            <a:chExt cx="2328500" cy="1348753"/>
          </a:xfrm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84433D6A-C57E-A14E-A934-12CF110B5F7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08EA2575-E6AF-CF4C-8AEC-E8383FA93878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36" name="Segnaposto testo 15">
            <a:extLst>
              <a:ext uri="{FF2B5EF4-FFF2-40B4-BE49-F238E27FC236}">
                <a16:creationId xmlns:a16="http://schemas.microsoft.com/office/drawing/2014/main" xmlns="" id="{C7D95584-D6BC-F74D-9523-3BCEE31306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9022" y="2850668"/>
            <a:ext cx="4158463" cy="12954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008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Tx/>
              <a:buFont typeface="Arial"/>
              <a:buNone/>
              <a:tabLst/>
              <a:defRPr sz="1800"/>
            </a:lvl1pPr>
          </a:lstStyle>
          <a:p>
            <a:pPr marL="0" marR="0" lvl="0" indent="0" algn="l" defTabSz="40082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660066"/>
              </a:buClr>
              <a:buSzTx/>
              <a:buFont typeface="Arial"/>
              <a:buNone/>
              <a:tabLst/>
              <a:defRPr/>
            </a:pPr>
            <a:r>
              <a:rPr lang="en-US" sz="1600" noProof="0" dirty="0">
                <a:solidFill>
                  <a:srgbClr val="000000"/>
                </a:solidFill>
              </a:rPr>
              <a:t>Click to add subsection subtitle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xmlns="" id="{367058BA-81EF-7D47-A498-4B04DF173C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9313" y="1364844"/>
            <a:ext cx="4157662" cy="1296000"/>
          </a:xfrm>
          <a:noFill/>
        </p:spPr>
        <p:txBody>
          <a:bodyPr anchor="b"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41907548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="" xmlns:a16="http://schemas.microsoft.com/office/drawing/2014/main" id="{95315528-3C01-8F45-90F2-6572FFBF5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32879"/>
          </a:xfrm>
        </p:spPr>
        <p:txBody>
          <a:bodyPr/>
          <a:lstStyle/>
          <a:p>
            <a:r>
              <a:rPr lang="en-US" noProof="0" dirty="0"/>
              <a:t>Click to add slide title</a:t>
            </a:r>
          </a:p>
        </p:txBody>
      </p:sp>
      <p:sp>
        <p:nvSpPr>
          <p:cNvPr id="9" name="Segnaposto contenuto 5">
            <a:extLst>
              <a:ext uri="{FF2B5EF4-FFF2-40B4-BE49-F238E27FC236}">
                <a16:creationId xmlns="" xmlns:a16="http://schemas.microsoft.com/office/drawing/2014/main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8452722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17">
            <a:extLst>
              <a:ext uri="{FF2B5EF4-FFF2-40B4-BE49-F238E27FC236}">
                <a16:creationId xmlns="" xmlns:a16="http://schemas.microsoft.com/office/drawing/2014/main" id="{722A125D-CFD3-5348-9335-6FE1EE0F3322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0185A42D-06E1-0543-BD8A-9F8E99918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="" xmlns:a16="http://schemas.microsoft.com/office/drawing/2014/main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="" xmlns:a16="http://schemas.microsoft.com/office/drawing/2014/main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144267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="" xmlns:a16="http://schemas.microsoft.com/office/drawing/2014/main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4099309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F2553EA4-F1A1-894D-A124-549D636241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10601" y="1074016"/>
            <a:ext cx="4099309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0" name="Graphic 17">
            <a:extLst>
              <a:ext uri="{FF2B5EF4-FFF2-40B4-BE49-F238E27FC236}">
                <a16:creationId xmlns="" xmlns:a16="http://schemas.microsoft.com/office/drawing/2014/main" id="{FA176397-8C75-1B48-A4F2-F86C264C08B6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5" name="Titolo 6">
            <a:extLst>
              <a:ext uri="{FF2B5EF4-FFF2-40B4-BE49-F238E27FC236}">
                <a16:creationId xmlns="" xmlns:a16="http://schemas.microsoft.com/office/drawing/2014/main" id="{5D1AFA13-CC4E-644F-96E4-CFE910F4F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3287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slide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2">
            <a:extLst>
              <a:ext uri="{FF2B5EF4-FFF2-40B4-BE49-F238E27FC236}">
                <a16:creationId xmlns="" xmlns:a16="http://schemas.microsoft.com/office/drawing/2014/main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14" name="Freeform 13">
              <a:extLst>
                <a:ext uri="{FF2B5EF4-FFF2-40B4-BE49-F238E27FC236}">
                  <a16:creationId xmlns="" xmlns:a16="http://schemas.microsoft.com/office/drawing/2014/main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025929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>
            <a:extLst>
              <a:ext uri="{FF2B5EF4-FFF2-40B4-BE49-F238E27FC236}">
                <a16:creationId xmlns="" xmlns:a16="http://schemas.microsoft.com/office/drawing/2014/main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21" name="Freeform 20">
              <a:extLst>
                <a:ext uri="{FF2B5EF4-FFF2-40B4-BE49-F238E27FC236}">
                  <a16:creationId xmlns="" xmlns:a16="http://schemas.microsoft.com/office/drawing/2014/main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="" xmlns:a16="http://schemas.microsoft.com/office/drawing/2014/main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13" name="Segnaposto immagine 8">
            <a:extLst>
              <a:ext uri="{FF2B5EF4-FFF2-40B4-BE49-F238E27FC236}">
                <a16:creationId xmlns="" xmlns:a16="http://schemas.microsoft.com/office/drawing/2014/main" id="{FE040E80-E290-6A4A-B041-D9CFDF63D8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188" y="1045066"/>
            <a:ext cx="8452722" cy="4342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sp>
        <p:nvSpPr>
          <p:cNvPr id="12" name="Segnaposto testo 5">
            <a:extLst>
              <a:ext uri="{FF2B5EF4-FFF2-40B4-BE49-F238E27FC236}">
                <a16:creationId xmlns="" xmlns:a16="http://schemas.microsoft.com/office/drawing/2014/main" id="{7782CE3C-9E59-6546-87EF-E75E5F9875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473" y="5589241"/>
            <a:ext cx="8453437" cy="58353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00827" indent="0">
              <a:buNone/>
              <a:defRPr sz="800">
                <a:solidFill>
                  <a:srgbClr val="000000"/>
                </a:solidFill>
              </a:defRPr>
            </a:lvl2pPr>
            <a:lvl3pPr marL="801654" indent="0">
              <a:buNone/>
              <a:defRPr sz="800">
                <a:solidFill>
                  <a:srgbClr val="000000"/>
                </a:solidFill>
              </a:defRPr>
            </a:lvl3pPr>
            <a:lvl4pPr marL="1202481" indent="0">
              <a:buNone/>
              <a:defRPr sz="800">
                <a:solidFill>
                  <a:srgbClr val="000000"/>
                </a:solidFill>
              </a:defRPr>
            </a:lvl4pPr>
            <a:lvl5pPr marL="1603309" indent="0"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noProof="0" dirty="0"/>
              <a:t>Click to add caption</a:t>
            </a:r>
          </a:p>
        </p:txBody>
      </p:sp>
      <p:sp>
        <p:nvSpPr>
          <p:cNvPr id="15" name="Graphic 17">
            <a:extLst>
              <a:ext uri="{FF2B5EF4-FFF2-40B4-BE49-F238E27FC236}">
                <a16:creationId xmlns="" xmlns:a16="http://schemas.microsoft.com/office/drawing/2014/main" id="{9350246D-F281-0640-93C6-C3D4350DC72D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6" name="Titolo 6">
            <a:extLst>
              <a:ext uri="{FF2B5EF4-FFF2-40B4-BE49-F238E27FC236}">
                <a16:creationId xmlns="" xmlns:a16="http://schemas.microsoft.com/office/drawing/2014/main" id="{B542A870-EF4F-2945-A53C-6C8C6DCDA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3287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4799621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atermar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5">
            <a:extLst>
              <a:ext uri="{FF2B5EF4-FFF2-40B4-BE49-F238E27FC236}">
                <a16:creationId xmlns="" xmlns:a16="http://schemas.microsoft.com/office/drawing/2014/main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9" name="Segnaposto contenuto 5">
            <a:extLst>
              <a:ext uri="{FF2B5EF4-FFF2-40B4-BE49-F238E27FC236}">
                <a16:creationId xmlns="" xmlns:a16="http://schemas.microsoft.com/office/drawing/2014/main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8452722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0" name="Graphic 17">
            <a:extLst>
              <a:ext uri="{FF2B5EF4-FFF2-40B4-BE49-F238E27FC236}">
                <a16:creationId xmlns="" xmlns:a16="http://schemas.microsoft.com/office/drawing/2014/main" id="{BABDD6FB-A0EB-0F4A-B517-DE713E938773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6" name="Segnaposto numero diapositiva 3">
            <a:extLst>
              <a:ext uri="{FF2B5EF4-FFF2-40B4-BE49-F238E27FC236}">
                <a16:creationId xmlns="" xmlns:a16="http://schemas.microsoft.com/office/drawing/2014/main" id="{CF7AC827-C861-4E46-A800-26776BB565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sp>
        <p:nvSpPr>
          <p:cNvPr id="8" name="Titolo 6">
            <a:extLst>
              <a:ext uri="{FF2B5EF4-FFF2-40B4-BE49-F238E27FC236}">
                <a16:creationId xmlns="" xmlns:a16="http://schemas.microsoft.com/office/drawing/2014/main" id="{BF71B8C3-869F-DC49-905B-DAA252728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1278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slide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30244556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watermar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="" xmlns:a16="http://schemas.microsoft.com/office/drawing/2014/main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4099309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F2553EA4-F1A1-894D-A124-549D636241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10601" y="1074016"/>
            <a:ext cx="4099309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2" name="Graphic 17">
            <a:extLst>
              <a:ext uri="{FF2B5EF4-FFF2-40B4-BE49-F238E27FC236}">
                <a16:creationId xmlns="" xmlns:a16="http://schemas.microsoft.com/office/drawing/2014/main" id="{6231F9F6-24BB-E546-96E4-2E39AF96468A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0" name="Titolo 6">
            <a:extLst>
              <a:ext uri="{FF2B5EF4-FFF2-40B4-BE49-F238E27FC236}">
                <a16:creationId xmlns="" xmlns:a16="http://schemas.microsoft.com/office/drawing/2014/main" id="{F85E9D24-8294-844D-A46E-3513634693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4795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slide title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6">
            <a:extLst>
              <a:ext uri="{FF2B5EF4-FFF2-40B4-BE49-F238E27FC236}">
                <a16:creationId xmlns="" xmlns:a16="http://schemas.microsoft.com/office/drawing/2014/main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40092559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dark watermar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>
            <a:extLst>
              <a:ext uri="{FF2B5EF4-FFF2-40B4-BE49-F238E27FC236}">
                <a16:creationId xmlns="" xmlns:a16="http://schemas.microsoft.com/office/drawing/2014/main" id="{70A42FCF-019B-4E4D-8E3A-BCE0ACD49D7B}"/>
              </a:ext>
            </a:extLst>
          </p:cNvPr>
          <p:cNvGrpSpPr/>
          <p:nvPr userDrawn="1"/>
        </p:nvGrpSpPr>
        <p:grpSpPr>
          <a:xfrm>
            <a:off x="8205558" y="290700"/>
            <a:ext cx="812835" cy="490509"/>
            <a:chOff x="794006" y="2968972"/>
            <a:chExt cx="2328500" cy="1348753"/>
          </a:xfrm>
          <a:solidFill>
            <a:schemeClr val="bg1"/>
          </a:solidFill>
        </p:grpSpPr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B3536CB5-943B-A640-B3A3-202CB6FAC5CB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B416F90A-302F-A24D-A03A-27E9D2A4D6EA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="" xmlns:a16="http://schemas.microsoft.com/office/drawing/2014/main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8452722" cy="5127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0" name="Graphic 17">
            <a:extLst>
              <a:ext uri="{FF2B5EF4-FFF2-40B4-BE49-F238E27FC236}">
                <a16:creationId xmlns="" xmlns:a16="http://schemas.microsoft.com/office/drawing/2014/main" id="{AFBFFBDA-DBD9-9C4A-9493-6578226B86A8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bg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6" name="Titolo 6">
            <a:extLst>
              <a:ext uri="{FF2B5EF4-FFF2-40B4-BE49-F238E27FC236}">
                <a16:creationId xmlns="" xmlns:a16="http://schemas.microsoft.com/office/drawing/2014/main" id="{357741FF-8AA2-2144-B3AC-1F757C4CC5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1780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slide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63056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 dark watermar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="" xmlns:a16="http://schemas.microsoft.com/office/drawing/2014/main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4099309" cy="5127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="" xmlns:a16="http://schemas.microsoft.com/office/drawing/2014/main" id="{F2553EA4-F1A1-894D-A124-549D636241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10601" y="1074016"/>
            <a:ext cx="4099309" cy="512770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3" name="Graphic 17">
            <a:extLst>
              <a:ext uri="{FF2B5EF4-FFF2-40B4-BE49-F238E27FC236}">
                <a16:creationId xmlns="" xmlns:a16="http://schemas.microsoft.com/office/drawing/2014/main" id="{3B57DC27-7FDE-1247-AFEC-DF37D586CA03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bg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0" name="Titolo 6">
            <a:extLst>
              <a:ext uri="{FF2B5EF4-FFF2-40B4-BE49-F238E27FC236}">
                <a16:creationId xmlns="" xmlns:a16="http://schemas.microsoft.com/office/drawing/2014/main" id="{6EA13AE0-41DF-C34A-B568-9AB903B4AE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429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slide title</a:t>
            </a:r>
          </a:p>
        </p:txBody>
      </p:sp>
      <p:grpSp>
        <p:nvGrpSpPr>
          <p:cNvPr id="2" name="Group 15">
            <a:extLst>
              <a:ext uri="{FF2B5EF4-FFF2-40B4-BE49-F238E27FC236}">
                <a16:creationId xmlns="" xmlns:a16="http://schemas.microsoft.com/office/drawing/2014/main" id="{70A42FCF-019B-4E4D-8E3A-BCE0ACD49D7B}"/>
              </a:ext>
            </a:extLst>
          </p:cNvPr>
          <p:cNvGrpSpPr/>
          <p:nvPr userDrawn="1"/>
        </p:nvGrpSpPr>
        <p:grpSpPr>
          <a:xfrm>
            <a:off x="8205558" y="290700"/>
            <a:ext cx="812835" cy="490509"/>
            <a:chOff x="794006" y="2968972"/>
            <a:chExt cx="2328500" cy="1348753"/>
          </a:xfrm>
          <a:solidFill>
            <a:schemeClr val="bg1"/>
          </a:solidFill>
        </p:grpSpPr>
        <p:sp>
          <p:nvSpPr>
            <p:cNvPr id="17" name="Freeform 16">
              <a:extLst>
                <a:ext uri="{FF2B5EF4-FFF2-40B4-BE49-F238E27FC236}">
                  <a16:creationId xmlns="" xmlns:a16="http://schemas.microsoft.com/office/drawing/2014/main" id="{B3536CB5-943B-A640-B3A3-202CB6FAC5CB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B416F90A-302F-A24D-A03A-27E9D2A4D6EA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543977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8">
            <a:extLst>
              <a:ext uri="{FF2B5EF4-FFF2-40B4-BE49-F238E27FC236}">
                <a16:creationId xmlns="" xmlns:a16="http://schemas.microsoft.com/office/drawing/2014/main" id="{FE040E80-E290-6A4A-B041-D9CFDF63D8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188" y="1045066"/>
            <a:ext cx="8452722" cy="4342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8" name="Segnaposto numero diapositiva 3">
            <a:extLst>
              <a:ext uri="{FF2B5EF4-FFF2-40B4-BE49-F238E27FC236}">
                <a16:creationId xmlns="" xmlns:a16="http://schemas.microsoft.com/office/drawing/2014/main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12" name="Segnaposto testo 5">
            <a:extLst>
              <a:ext uri="{FF2B5EF4-FFF2-40B4-BE49-F238E27FC236}">
                <a16:creationId xmlns="" xmlns:a16="http://schemas.microsoft.com/office/drawing/2014/main" id="{7782CE3C-9E59-6546-87EF-E75E5F9875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473" y="5589241"/>
            <a:ext cx="8453437" cy="58353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00827" indent="0">
              <a:buNone/>
              <a:defRPr sz="800">
                <a:solidFill>
                  <a:srgbClr val="000000"/>
                </a:solidFill>
              </a:defRPr>
            </a:lvl2pPr>
            <a:lvl3pPr marL="801654" indent="0">
              <a:buNone/>
              <a:defRPr sz="800">
                <a:solidFill>
                  <a:srgbClr val="000000"/>
                </a:solidFill>
              </a:defRPr>
            </a:lvl3pPr>
            <a:lvl4pPr marL="1202481" indent="0">
              <a:buNone/>
              <a:defRPr sz="800">
                <a:solidFill>
                  <a:srgbClr val="000000"/>
                </a:solidFill>
              </a:defRPr>
            </a:lvl4pPr>
            <a:lvl5pPr marL="1603309" indent="0"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noProof="0" dirty="0"/>
              <a:t>Click to add caption</a:t>
            </a:r>
          </a:p>
        </p:txBody>
      </p:sp>
      <p:sp>
        <p:nvSpPr>
          <p:cNvPr id="10" name="Graphic 17">
            <a:extLst>
              <a:ext uri="{FF2B5EF4-FFF2-40B4-BE49-F238E27FC236}">
                <a16:creationId xmlns="" xmlns:a16="http://schemas.microsoft.com/office/drawing/2014/main" id="{2DB3E3C0-BE6A-574C-A842-134E4D3B1DD0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bg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9" name="Titolo 6">
            <a:extLst>
              <a:ext uri="{FF2B5EF4-FFF2-40B4-BE49-F238E27FC236}">
                <a16:creationId xmlns="" xmlns:a16="http://schemas.microsoft.com/office/drawing/2014/main" id="{D14C915A-7B22-A648-868D-7E80512C09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28071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add slide title</a:t>
            </a:r>
          </a:p>
        </p:txBody>
      </p:sp>
      <p:grpSp>
        <p:nvGrpSpPr>
          <p:cNvPr id="2" name="Group 16">
            <a:extLst>
              <a:ext uri="{FF2B5EF4-FFF2-40B4-BE49-F238E27FC236}">
                <a16:creationId xmlns="" xmlns:a16="http://schemas.microsoft.com/office/drawing/2014/main" id="{70A42FCF-019B-4E4D-8E3A-BCE0ACD49D7B}"/>
              </a:ext>
            </a:extLst>
          </p:cNvPr>
          <p:cNvGrpSpPr/>
          <p:nvPr userDrawn="1"/>
        </p:nvGrpSpPr>
        <p:grpSpPr>
          <a:xfrm>
            <a:off x="8205558" y="290700"/>
            <a:ext cx="812835" cy="490509"/>
            <a:chOff x="794006" y="2968972"/>
            <a:chExt cx="2328500" cy="1348753"/>
          </a:xfrm>
          <a:solidFill>
            <a:schemeClr val="bg1"/>
          </a:solidFill>
        </p:grpSpPr>
        <p:sp>
          <p:nvSpPr>
            <p:cNvPr id="18" name="Freeform 17">
              <a:extLst>
                <a:ext uri="{FF2B5EF4-FFF2-40B4-BE49-F238E27FC236}">
                  <a16:creationId xmlns="" xmlns:a16="http://schemas.microsoft.com/office/drawing/2014/main" id="{B3536CB5-943B-A640-B3A3-202CB6FAC5CB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="" xmlns:a16="http://schemas.microsoft.com/office/drawing/2014/main" id="{B416F90A-302F-A24D-A03A-27E9D2A4D6EA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2915525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1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5C140-C794-7047-8312-A9721AB7D448}" type="datetimeFigureOut">
              <a:rPr lang="tr-TR"/>
              <a:pPr>
                <a:defRPr/>
              </a:pPr>
              <a:t>22.02.2019</a:t>
            </a:fld>
            <a:endParaRPr lang="tr-TR"/>
          </a:p>
        </p:txBody>
      </p:sp>
      <p:sp>
        <p:nvSpPr>
          <p:cNvPr id="5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22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67EB07-F186-9A43-9DB7-B7CFC55A0AE1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xmlns="" val="1691021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09126" y="604838"/>
            <a:ext cx="8211024" cy="8048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609600" y="1704975"/>
            <a:ext cx="8175625" cy="4640263"/>
          </a:xfrm>
        </p:spPr>
        <p:txBody>
          <a:bodyPr/>
          <a:lstStyle>
            <a:lvl1pPr>
              <a:spcAft>
                <a:spcPts val="500"/>
              </a:spcAft>
              <a:defRPr/>
            </a:lvl1pPr>
            <a:lvl2pPr>
              <a:spcAft>
                <a:spcPts val="500"/>
              </a:spcAft>
              <a:defRPr/>
            </a:lvl2pPr>
            <a:lvl3pPr>
              <a:spcAft>
                <a:spcPts val="500"/>
              </a:spcAft>
              <a:defRPr/>
            </a:lvl3pPr>
            <a:lvl4pPr>
              <a:spcAft>
                <a:spcPts val="500"/>
              </a:spcAft>
              <a:defRPr/>
            </a:lvl4pPr>
            <a:lvl5pPr>
              <a:spcAft>
                <a:spcPts val="500"/>
              </a:spcAft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 smtClean="0"/>
              <a:t>DHZB | Titel der Präsentation | Berlin 15.01.2015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F2EFAE8-87AD-45A7-A567-10DD1A6325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3606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6">
            <a:extLst>
              <a:ext uri="{FF2B5EF4-FFF2-40B4-BE49-F238E27FC236}">
                <a16:creationId xmlns:a16="http://schemas.microsoft.com/office/drawing/2014/main" xmlns="" id="{B47F3F63-6926-2F4E-9316-940DE09F49F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59313" y="1364844"/>
            <a:ext cx="4157662" cy="1296000"/>
          </a:xfrm>
          <a:noFill/>
        </p:spPr>
        <p:txBody>
          <a:bodyPr anchor="b"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add section title</a:t>
            </a:r>
          </a:p>
        </p:txBody>
      </p:sp>
      <p:sp>
        <p:nvSpPr>
          <p:cNvPr id="21" name="Graphic 17">
            <a:extLst>
              <a:ext uri="{FF2B5EF4-FFF2-40B4-BE49-F238E27FC236}">
                <a16:creationId xmlns:a16="http://schemas.microsoft.com/office/drawing/2014/main" xmlns="" id="{722A125D-CFD3-5348-9335-6FE1EE0F3322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chemeClr val="bg1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0185A42D-06E1-0543-BD8A-9F8E99918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DCC83B7-CB74-4046-BF79-79978DB123C9}"/>
              </a:ext>
            </a:extLst>
          </p:cNvPr>
          <p:cNvGrpSpPr/>
          <p:nvPr userDrawn="1"/>
        </p:nvGrpSpPr>
        <p:grpSpPr>
          <a:xfrm>
            <a:off x="-697042" y="1920687"/>
            <a:ext cx="5029458" cy="2913247"/>
            <a:chOff x="794006" y="2968972"/>
            <a:chExt cx="2328500" cy="1348753"/>
          </a:xfrm>
          <a:solidFill>
            <a:schemeClr val="bg1"/>
          </a:solidFill>
        </p:grpSpPr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xmlns="" id="{84433D6A-C57E-A14E-A934-12CF110B5F7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xmlns="" id="{08EA2575-E6AF-CF4C-8AEC-E8383FA93878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grpFill/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EF100576-AF15-844C-8996-310A317FC8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9313" y="2851200"/>
            <a:ext cx="4157662" cy="1296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subtitle</a:t>
            </a:r>
          </a:p>
        </p:txBody>
      </p:sp>
    </p:spTree>
    <p:extLst>
      <p:ext uri="{BB962C8B-B14F-4D97-AF65-F5344CB8AC3E}">
        <p14:creationId xmlns="" xmlns:p14="http://schemas.microsoft.com/office/powerpoint/2010/main" val="423233755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  <p:sp>
        <p:nvSpPr>
          <p:cNvPr id="3" name="Segnaposto piè di pagina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Rev. 02  01/10/2013</a:t>
            </a:r>
          </a:p>
        </p:txBody>
      </p:sp>
      <p:sp>
        <p:nvSpPr>
          <p:cNvPr id="4" name="Segnaposto numero diapositiva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79EEB9-E8D4-49AA-9411-8F3847A90A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  <p:sp>
        <p:nvSpPr>
          <p:cNvPr id="8" name="Segnaposto contenuto 5"/>
          <p:cNvSpPr>
            <a:spLocks noGrp="1"/>
          </p:cNvSpPr>
          <p:nvPr>
            <p:ph sz="quarter" idx="12"/>
          </p:nvPr>
        </p:nvSpPr>
        <p:spPr>
          <a:xfrm>
            <a:off x="357188" y="1860550"/>
            <a:ext cx="845272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4" name="Segnaposto piè di pagina 5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Rev. 02  01/10/2013</a:t>
            </a:r>
          </a:p>
        </p:txBody>
      </p:sp>
      <p:sp>
        <p:nvSpPr>
          <p:cNvPr id="5" name="Segnaposto numero diapositiva 12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/>
            </a:lvl1pPr>
          </a:lstStyle>
          <a:p>
            <a:fld id="{80192013-AD39-44C4-9955-1D5848BF0B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Bodycop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  <p:sp>
        <p:nvSpPr>
          <p:cNvPr id="9" name="Segnaposto contenuto 5"/>
          <p:cNvSpPr>
            <a:spLocks noGrp="1"/>
          </p:cNvSpPr>
          <p:nvPr>
            <p:ph sz="quarter" idx="15"/>
          </p:nvPr>
        </p:nvSpPr>
        <p:spPr>
          <a:xfrm>
            <a:off x="357188" y="1860550"/>
            <a:ext cx="410686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11" name="Segnaposto contenuto 5"/>
          <p:cNvSpPr>
            <a:spLocks noGrp="1"/>
          </p:cNvSpPr>
          <p:nvPr>
            <p:ph sz="quarter" idx="16"/>
          </p:nvPr>
        </p:nvSpPr>
        <p:spPr>
          <a:xfrm>
            <a:off x="4697864" y="1860550"/>
            <a:ext cx="4106862" cy="4325938"/>
          </a:xfrm>
        </p:spPr>
        <p:txBody>
          <a:bodyPr/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Rev. 02  01/10/2013</a:t>
            </a:r>
          </a:p>
        </p:txBody>
      </p:sp>
      <p:sp>
        <p:nvSpPr>
          <p:cNvPr id="6" name="Segnaposto numero diapositiva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19B6B2A2-0FF4-45FB-A810-FA033F3423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  <p:sp>
        <p:nvSpPr>
          <p:cNvPr id="11" name="Segnaposto testo 5"/>
          <p:cNvSpPr>
            <a:spLocks noGrp="1"/>
          </p:cNvSpPr>
          <p:nvPr>
            <p:ph type="body" sz="quarter" idx="13"/>
          </p:nvPr>
        </p:nvSpPr>
        <p:spPr>
          <a:xfrm>
            <a:off x="356473" y="5589241"/>
            <a:ext cx="8453437" cy="58353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800" baseline="0">
                <a:solidFill>
                  <a:srgbClr val="000000"/>
                </a:solidFill>
              </a:defRPr>
            </a:lvl1pPr>
            <a:lvl2pPr marL="400827" indent="0">
              <a:buNone/>
              <a:defRPr sz="800">
                <a:solidFill>
                  <a:srgbClr val="000000"/>
                </a:solidFill>
              </a:defRPr>
            </a:lvl2pPr>
            <a:lvl3pPr marL="801654" indent="0">
              <a:buNone/>
              <a:defRPr sz="800">
                <a:solidFill>
                  <a:srgbClr val="000000"/>
                </a:solidFill>
              </a:defRPr>
            </a:lvl3pPr>
            <a:lvl4pPr marL="1202481" indent="0">
              <a:buNone/>
              <a:defRPr sz="800">
                <a:solidFill>
                  <a:srgbClr val="000000"/>
                </a:solidFill>
              </a:defRPr>
            </a:lvl4pPr>
            <a:lvl5pPr marL="1603309" indent="0"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it-IT" noProof="0" smtClean="0"/>
              <a:t>Fare clic per modificare gli stili del testo dello schema</a:t>
            </a:r>
          </a:p>
        </p:txBody>
      </p:sp>
      <p:sp>
        <p:nvSpPr>
          <p:cNvPr id="12" name="Segnaposto immagine 8"/>
          <p:cNvSpPr>
            <a:spLocks noGrp="1"/>
          </p:cNvSpPr>
          <p:nvPr>
            <p:ph type="pic" sz="quarter" idx="14"/>
          </p:nvPr>
        </p:nvSpPr>
        <p:spPr>
          <a:xfrm>
            <a:off x="357188" y="1797050"/>
            <a:ext cx="8452722" cy="3590925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800"/>
            </a:lvl1pPr>
          </a:lstStyle>
          <a:p>
            <a:pPr lvl="0"/>
            <a:r>
              <a:rPr lang="it-IT" noProof="0" smtClean="0"/>
              <a:t>Trascinare l'immagine su un segnaposto o fare clic sull'icona per aggiungerla</a:t>
            </a:r>
            <a:endParaRPr lang="en-US" noProof="0"/>
          </a:p>
        </p:txBody>
      </p:sp>
      <p:sp>
        <p:nvSpPr>
          <p:cNvPr id="5" name="Segnaposto piè di pagina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Rev. 02  01/10/2013</a:t>
            </a:r>
          </a:p>
        </p:txBody>
      </p:sp>
      <p:sp>
        <p:nvSpPr>
          <p:cNvPr id="6" name="Segnaposto numero diapositiva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8E0511B9-E1A0-4AAC-9477-E7855695C7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1835150" y="6442075"/>
            <a:ext cx="2895600" cy="1698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Rev. 02  01/10/2013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8101013" y="6442075"/>
            <a:ext cx="715962" cy="153988"/>
          </a:xfrm>
        </p:spPr>
        <p:txBody>
          <a:bodyPr/>
          <a:lstStyle>
            <a:lvl1pPr>
              <a:defRPr/>
            </a:lvl1pPr>
          </a:lstStyle>
          <a:p>
            <a:fld id="{802E1B87-A760-4C8A-B08D-523227F011D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ternate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88" y="6432550"/>
            <a:ext cx="9239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ttore 1 3"/>
          <p:cNvCxnSpPr/>
          <p:nvPr/>
        </p:nvCxnSpPr>
        <p:spPr>
          <a:xfrm>
            <a:off x="366713" y="1130300"/>
            <a:ext cx="84439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Immagine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875" y="0"/>
            <a:ext cx="9180513" cy="69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8300" y="2066925"/>
            <a:ext cx="2160588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651448" y="1859894"/>
            <a:ext cx="4158463" cy="1312866"/>
          </a:xfrm>
        </p:spPr>
        <p:txBody>
          <a:bodyPr/>
          <a:lstStyle>
            <a:lvl1pPr>
              <a:defRPr sz="2500">
                <a:solidFill>
                  <a:schemeClr val="bg1"/>
                </a:solidFill>
              </a:defRPr>
            </a:lvl1pPr>
          </a:lstStyle>
          <a:p>
            <a:r>
              <a:rPr lang="it-IT" noProof="0" smtClean="0"/>
              <a:t>Fare clic per modificare stile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2588" y="6432550"/>
            <a:ext cx="9239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" name="Connettore 1 2"/>
          <p:cNvCxnSpPr/>
          <p:nvPr/>
        </p:nvCxnSpPr>
        <p:spPr>
          <a:xfrm>
            <a:off x="366713" y="1130300"/>
            <a:ext cx="8443912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4" name="Immagine 8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00" y="0"/>
            <a:ext cx="91186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08825" y="4746625"/>
            <a:ext cx="1811338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sellaDiTesto 15"/>
          <p:cNvSpPr txBox="1">
            <a:spLocks noChangeArrowheads="1"/>
          </p:cNvSpPr>
          <p:nvPr userDrawn="1"/>
        </p:nvSpPr>
        <p:spPr bwMode="auto">
          <a:xfrm>
            <a:off x="7667625" y="5910263"/>
            <a:ext cx="1139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 defTabSz="4556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900">
                <a:solidFill>
                  <a:srgbClr val="6D2077"/>
                </a:solidFill>
              </a:rPr>
              <a:t>www.livanova.com</a:t>
            </a:r>
          </a:p>
        </p:txBody>
      </p:sp>
      <p:pic>
        <p:nvPicPr>
          <p:cNvPr id="7" name="Immagine 9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300" y="2066925"/>
            <a:ext cx="2160588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sellaDiTesto 7"/>
          <p:cNvSpPr txBox="1"/>
          <p:nvPr userDrawn="1"/>
        </p:nvSpPr>
        <p:spPr>
          <a:xfrm>
            <a:off x="5364088" y="6093296"/>
            <a:ext cx="59631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r>
              <a:rPr lang="it-IT" sz="900" dirty="0" smtClean="0">
                <a:solidFill>
                  <a:srgbClr val="4F504F"/>
                </a:solidFill>
                <a:latin typeface="Apercu" pitchFamily="-32" charset="0"/>
              </a:rPr>
              <a:t>IM-01375 A</a:t>
            </a:r>
            <a:endParaRPr lang="it-IT" sz="900" dirty="0">
              <a:solidFill>
                <a:srgbClr val="4F504F"/>
              </a:solidFill>
              <a:latin typeface="Apercu" pitchFamily="-32" charset="0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Body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smtClean="0"/>
              <a:t>Slide Title here</a:t>
            </a:r>
            <a:endParaRPr lang="en-US" noProof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1"/>
          </p:nvPr>
        </p:nvSpPr>
        <p:spPr>
          <a:xfrm>
            <a:off x="8100392" y="6441889"/>
            <a:ext cx="717094" cy="154849"/>
          </a:xfrm>
          <a:prstGeom prst="rect">
            <a:avLst/>
          </a:prstGeom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fld id="{6396DC66-FFDB-9F43-BC5E-39C4CAD2F016}" type="slidenum">
              <a:rPr lang="en-US" sz="1400" smtClean="0">
                <a:solidFill>
                  <a:srgbClr val="6D2077"/>
                </a:solidFill>
                <a:latin typeface="Apercu" pitchFamily="-32" charset="0"/>
              </a:rPr>
              <a:pPr defTabSz="455613" fontAlgn="base">
                <a:lnSpc>
                  <a:spcPct val="9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00B0B9"/>
                </a:buClr>
                <a:buFont typeface="Arial" pitchFamily="34" charset="0"/>
                <a:buNone/>
              </a:pPr>
              <a:t>‹#›</a:t>
            </a:fld>
            <a:endParaRPr lang="en-US" sz="1400" dirty="0">
              <a:solidFill>
                <a:srgbClr val="6D2077"/>
              </a:solidFill>
              <a:latin typeface="Apercu" pitchFamily="-32" charset="0"/>
            </a:endParaRPr>
          </a:p>
        </p:txBody>
      </p:sp>
      <p:sp>
        <p:nvSpPr>
          <p:cNvPr id="8" name="Segnaposto contenuto 5"/>
          <p:cNvSpPr>
            <a:spLocks noGrp="1"/>
          </p:cNvSpPr>
          <p:nvPr>
            <p:ph sz="quarter" idx="12" hasCustomPrompt="1"/>
          </p:nvPr>
        </p:nvSpPr>
        <p:spPr>
          <a:xfrm>
            <a:off x="357188" y="1860550"/>
            <a:ext cx="8452722" cy="4325938"/>
          </a:xfrm>
        </p:spPr>
        <p:txBody>
          <a:bodyPr/>
          <a:lstStyle/>
          <a:p>
            <a:pPr lvl="0"/>
            <a:r>
              <a:rPr lang="en-US" noProof="0" smtClean="0"/>
              <a:t>Click to insert text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</p:spTree>
    <p:extLst>
      <p:ext uri="{BB962C8B-B14F-4D97-AF65-F5344CB8AC3E}">
        <p14:creationId xmlns="" xmlns:p14="http://schemas.microsoft.com/office/powerpoint/2010/main" val="18805553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42CF5-67B6-48FF-BBF1-76B2F0D17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4510-09F2-44C3-A620-42A1CFAC43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xmlns="" id="{95315528-3C01-8F45-90F2-6572FFBF58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32879"/>
          </a:xfrm>
        </p:spPr>
        <p:txBody>
          <a:bodyPr/>
          <a:lstStyle/>
          <a:p>
            <a:r>
              <a:rPr lang="en-US" noProof="0" dirty="0"/>
              <a:t>Click to add slide title</a:t>
            </a:r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xmlns="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8452722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Graphic 17">
            <a:extLst>
              <a:ext uri="{FF2B5EF4-FFF2-40B4-BE49-F238E27FC236}">
                <a16:creationId xmlns:a16="http://schemas.microsoft.com/office/drawing/2014/main" xmlns="" id="{722A125D-CFD3-5348-9335-6FE1EE0F3322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0185A42D-06E1-0543-BD8A-9F8E999185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xmlns="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xmlns="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5144267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673715-B11A-4D3F-AFDD-7E6CB07224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84460-0699-4BD5-82C2-45DD0536C2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C4C6AD-64A0-437C-A8B7-7D301FD165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AC43E-AC95-4C96-AC15-620CA0575B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273C50-83B2-4E63-8D9A-A7259F63C0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92DA77-C6E2-43C8-8867-0B035E36B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5A8E6-BD20-4BD9-BA15-FF9B49D037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C2A10-C9B7-4F4B-BE37-A751E094C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F0BE2-BBE8-472B-B7DF-8F4EF0C8C5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609126" y="604838"/>
            <a:ext cx="8211024" cy="804862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609600" y="1704975"/>
            <a:ext cx="8175625" cy="4640263"/>
          </a:xfrm>
        </p:spPr>
        <p:txBody>
          <a:bodyPr/>
          <a:lstStyle>
            <a:lvl1pPr>
              <a:spcAft>
                <a:spcPts val="500"/>
              </a:spcAft>
              <a:defRPr/>
            </a:lvl1pPr>
            <a:lvl2pPr>
              <a:spcAft>
                <a:spcPts val="500"/>
              </a:spcAft>
              <a:defRPr/>
            </a:lvl2pPr>
            <a:lvl3pPr>
              <a:spcAft>
                <a:spcPts val="500"/>
              </a:spcAft>
              <a:defRPr/>
            </a:lvl3pPr>
            <a:lvl4pPr>
              <a:spcAft>
                <a:spcPts val="500"/>
              </a:spcAft>
              <a:defRPr/>
            </a:lvl4pPr>
            <a:lvl5pPr>
              <a:spcAft>
                <a:spcPts val="500"/>
              </a:spcAft>
              <a:defRPr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de-DE" dirty="0" smtClean="0"/>
              <a:t>DHZB | Titel der Präsentation | Berlin 15.01.2015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FF2EFAE8-87AD-45A7-A567-10DD1A63259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736061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>
              <a:solidFill>
                <a:srgbClr val="FF5C38"/>
              </a:solidFill>
            </a:endParaRPr>
          </a:p>
        </p:txBody>
      </p: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xmlns="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4099309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xmlns="" id="{F2553EA4-F1A1-894D-A124-549D63624139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10601" y="1074016"/>
            <a:ext cx="4099309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0" name="Graphic 17">
            <a:extLst>
              <a:ext uri="{FF2B5EF4-FFF2-40B4-BE49-F238E27FC236}">
                <a16:creationId xmlns:a16="http://schemas.microsoft.com/office/drawing/2014/main" xmlns="" id="{FA176397-8C75-1B48-A4F2-F86C264C08B6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5" name="Titolo 6">
            <a:extLst>
              <a:ext uri="{FF2B5EF4-FFF2-40B4-BE49-F238E27FC236}">
                <a16:creationId xmlns:a16="http://schemas.microsoft.com/office/drawing/2014/main" xmlns="" id="{5D1AFA13-CC4E-644F-96E4-CFE910F4F0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3287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slide title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xmlns="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xmlns="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xmlns="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20259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>
            <a:extLst>
              <a:ext uri="{FF2B5EF4-FFF2-40B4-BE49-F238E27FC236}">
                <a16:creationId xmlns:a16="http://schemas.microsoft.com/office/drawing/2014/main" xmlns="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xmlns="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xmlns="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13" name="Segnaposto immagine 8">
            <a:extLst>
              <a:ext uri="{FF2B5EF4-FFF2-40B4-BE49-F238E27FC236}">
                <a16:creationId xmlns:a16="http://schemas.microsoft.com/office/drawing/2014/main" xmlns="" id="{FE040E80-E290-6A4A-B041-D9CFDF63D8C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57188" y="1045066"/>
            <a:ext cx="8452722" cy="43429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r>
              <a:rPr lang="en-US" noProof="0"/>
              <a:t>Image</a:t>
            </a:r>
          </a:p>
        </p:txBody>
      </p:sp>
      <p:sp>
        <p:nvSpPr>
          <p:cNvPr id="8" name="Segnaposto numero diapositiva 3">
            <a:extLst>
              <a:ext uri="{FF2B5EF4-FFF2-40B4-BE49-F238E27FC236}">
                <a16:creationId xmlns:a16="http://schemas.microsoft.com/office/drawing/2014/main" xmlns="" id="{F0A839E5-B5F2-F349-8F4B-67E510020C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xmlns="" id="{7782CE3C-9E59-6546-87EF-E75E5F98756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6473" y="5589241"/>
            <a:ext cx="8453437" cy="583534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buNone/>
              <a:defRPr sz="1200" baseline="0">
                <a:solidFill>
                  <a:schemeClr val="tx2"/>
                </a:solidFill>
              </a:defRPr>
            </a:lvl1pPr>
            <a:lvl2pPr marL="400827" indent="0">
              <a:buNone/>
              <a:defRPr sz="800">
                <a:solidFill>
                  <a:srgbClr val="000000"/>
                </a:solidFill>
              </a:defRPr>
            </a:lvl2pPr>
            <a:lvl3pPr marL="801654" indent="0">
              <a:buNone/>
              <a:defRPr sz="800">
                <a:solidFill>
                  <a:srgbClr val="000000"/>
                </a:solidFill>
              </a:defRPr>
            </a:lvl3pPr>
            <a:lvl4pPr marL="1202481" indent="0">
              <a:buNone/>
              <a:defRPr sz="800">
                <a:solidFill>
                  <a:srgbClr val="000000"/>
                </a:solidFill>
              </a:defRPr>
            </a:lvl4pPr>
            <a:lvl5pPr marL="1603309" indent="0">
              <a:buNone/>
              <a:defRPr sz="8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noProof="0" dirty="0"/>
              <a:t>Click to add caption</a:t>
            </a:r>
          </a:p>
        </p:txBody>
      </p:sp>
      <p:sp>
        <p:nvSpPr>
          <p:cNvPr id="15" name="Graphic 17">
            <a:extLst>
              <a:ext uri="{FF2B5EF4-FFF2-40B4-BE49-F238E27FC236}">
                <a16:creationId xmlns:a16="http://schemas.microsoft.com/office/drawing/2014/main" xmlns="" id="{9350246D-F281-0640-93C6-C3D4350DC72D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16" name="Titolo 6">
            <a:extLst>
              <a:ext uri="{FF2B5EF4-FFF2-40B4-BE49-F238E27FC236}">
                <a16:creationId xmlns:a16="http://schemas.microsoft.com/office/drawing/2014/main" xmlns="" id="{B542A870-EF4F-2945-A53C-6C8C6DCDA2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32879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slide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3479962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atermark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E8DD12E-E711-A849-A154-0349BD45FDF2}"/>
              </a:ext>
            </a:extLst>
          </p:cNvPr>
          <p:cNvCxnSpPr/>
          <p:nvPr userDrawn="1"/>
        </p:nvCxnSpPr>
        <p:spPr>
          <a:xfrm>
            <a:off x="357110" y="954167"/>
            <a:ext cx="84528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5">
            <a:extLst>
              <a:ext uri="{FF2B5EF4-FFF2-40B4-BE49-F238E27FC236}">
                <a16:creationId xmlns:a16="http://schemas.microsoft.com/office/drawing/2014/main" xmlns="" id="{0F82BC76-20B8-CD44-8048-1D5FBC689615}"/>
              </a:ext>
            </a:extLst>
          </p:cNvPr>
          <p:cNvGrpSpPr/>
          <p:nvPr userDrawn="1"/>
        </p:nvGrpSpPr>
        <p:grpSpPr>
          <a:xfrm>
            <a:off x="8230681" y="290700"/>
            <a:ext cx="752544" cy="492685"/>
            <a:chOff x="794006" y="2968972"/>
            <a:chExt cx="2328500" cy="1348753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xmlns="" id="{FB3441DE-7968-AC41-BC27-A35B46F3A9C5}"/>
                </a:ext>
              </a:extLst>
            </p:cNvPr>
            <p:cNvSpPr/>
            <p:nvPr/>
          </p:nvSpPr>
          <p:spPr>
            <a:xfrm>
              <a:off x="2021575" y="2968972"/>
              <a:ext cx="1100931" cy="825059"/>
            </a:xfrm>
            <a:custGeom>
              <a:avLst/>
              <a:gdLst>
                <a:gd name="connsiteX0" fmla="*/ 1525723 w 2082964"/>
                <a:gd name="connsiteY0" fmla="*/ 7123 h 1561012"/>
                <a:gd name="connsiteX1" fmla="*/ 1170953 w 2082964"/>
                <a:gd name="connsiteY1" fmla="*/ 111349 h 1561012"/>
                <a:gd name="connsiteX2" fmla="*/ 7118 w 2082964"/>
                <a:gd name="connsiteY2" fmla="*/ 1545416 h 1561012"/>
                <a:gd name="connsiteX3" fmla="*/ 1832043 w 2082964"/>
                <a:gd name="connsiteY3" fmla="*/ 1049614 h 1561012"/>
                <a:gd name="connsiteX4" fmla="*/ 2082864 w 2082964"/>
                <a:gd name="connsiteY4" fmla="*/ 529473 h 1561012"/>
                <a:gd name="connsiteX5" fmla="*/ 2082864 w 2082964"/>
                <a:gd name="connsiteY5" fmla="*/ 529206 h 1561012"/>
                <a:gd name="connsiteX6" fmla="*/ 1974902 w 2082964"/>
                <a:gd name="connsiteY6" fmla="*/ 212730 h 1561012"/>
                <a:gd name="connsiteX7" fmla="*/ 1528462 w 2082964"/>
                <a:gd name="connsiteY7" fmla="*/ 7133 h 1561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082964" h="1561012">
                  <a:moveTo>
                    <a:pt x="1525723" y="7123"/>
                  </a:moveTo>
                  <a:cubicBezTo>
                    <a:pt x="1399966" y="7375"/>
                    <a:pt x="1276891" y="43533"/>
                    <a:pt x="1170953" y="111349"/>
                  </a:cubicBezTo>
                  <a:cubicBezTo>
                    <a:pt x="724019" y="399756"/>
                    <a:pt x="484079" y="1018317"/>
                    <a:pt x="7118" y="1545416"/>
                  </a:cubicBezTo>
                  <a:cubicBezTo>
                    <a:pt x="875343" y="1604430"/>
                    <a:pt x="1437430" y="1378226"/>
                    <a:pt x="1832043" y="1049614"/>
                  </a:cubicBezTo>
                  <a:cubicBezTo>
                    <a:pt x="1981017" y="925551"/>
                    <a:pt x="2082883" y="725989"/>
                    <a:pt x="2082864" y="529473"/>
                  </a:cubicBezTo>
                  <a:lnTo>
                    <a:pt x="2082864" y="529206"/>
                  </a:lnTo>
                  <a:cubicBezTo>
                    <a:pt x="2084077" y="414466"/>
                    <a:pt x="2045974" y="302773"/>
                    <a:pt x="1974902" y="212730"/>
                  </a:cubicBezTo>
                  <a:cubicBezTo>
                    <a:pt x="1865779" y="74856"/>
                    <a:pt x="1699075" y="7476"/>
                    <a:pt x="1528462" y="7133"/>
                  </a:cubicBezTo>
                  <a:close/>
                </a:path>
              </a:pathLst>
            </a:custGeom>
            <a:solidFill>
              <a:schemeClr val="accent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dirty="0">
                <a:solidFill>
                  <a:srgbClr val="6D2077"/>
                </a:solidFill>
              </a:endParaRPr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xmlns="" id="{5388582A-7C49-9C47-A781-86F30B6371B6}"/>
                </a:ext>
              </a:extLst>
            </p:cNvPr>
            <p:cNvSpPr/>
            <p:nvPr userDrawn="1"/>
          </p:nvSpPr>
          <p:spPr>
            <a:xfrm>
              <a:off x="794006" y="3693900"/>
              <a:ext cx="1231636" cy="623825"/>
            </a:xfrm>
            <a:custGeom>
              <a:avLst/>
              <a:gdLst>
                <a:gd name="connsiteX0" fmla="*/ 888146 w 2330257"/>
                <a:gd name="connsiteY0" fmla="*/ 1140571 h 1180278"/>
                <a:gd name="connsiteX1" fmla="*/ 2329719 w 2330257"/>
                <a:gd name="connsiteY1" fmla="*/ 173885 h 1180278"/>
                <a:gd name="connsiteX2" fmla="*/ 1482333 w 2330257"/>
                <a:gd name="connsiteY2" fmla="*/ 79415 h 1180278"/>
                <a:gd name="connsiteX3" fmla="*/ 7118 w 2330257"/>
                <a:gd name="connsiteY3" fmla="*/ 623723 h 1180278"/>
                <a:gd name="connsiteX4" fmla="*/ 7118 w 2330257"/>
                <a:gd name="connsiteY4" fmla="*/ 625037 h 1180278"/>
                <a:gd name="connsiteX5" fmla="*/ 12825 w 2330257"/>
                <a:gd name="connsiteY5" fmla="*/ 701184 h 1180278"/>
                <a:gd name="connsiteX6" fmla="*/ 44935 w 2330257"/>
                <a:gd name="connsiteY6" fmla="*/ 817489 h 1180278"/>
                <a:gd name="connsiteX7" fmla="*/ 475871 w 2330257"/>
                <a:gd name="connsiteY7" fmla="*/ 47843 h 1180278"/>
                <a:gd name="connsiteX8" fmla="*/ 7118 w 2330257"/>
                <a:gd name="connsiteY8" fmla="*/ 623714 h 1180278"/>
                <a:gd name="connsiteX9" fmla="*/ 457952 w 2330257"/>
                <a:gd name="connsiteY9" fmla="*/ 1150461 h 1180278"/>
                <a:gd name="connsiteX10" fmla="*/ 721090 w 2330257"/>
                <a:gd name="connsiteY10" fmla="*/ 1168545 h 1180278"/>
                <a:gd name="connsiteX11" fmla="*/ 822860 w 2330257"/>
                <a:gd name="connsiteY11" fmla="*/ 1153192 h 1180278"/>
                <a:gd name="connsiteX12" fmla="*/ 1428889 w 2330257"/>
                <a:gd name="connsiteY12" fmla="*/ 70801 h 1180278"/>
                <a:gd name="connsiteX13" fmla="*/ 1089119 w 2330257"/>
                <a:gd name="connsiteY13" fmla="*/ 23133 h 1180278"/>
                <a:gd name="connsiteX14" fmla="*/ 669577 w 2330257"/>
                <a:gd name="connsiteY14" fmla="*/ 13967 h 1180278"/>
                <a:gd name="connsiteX15" fmla="*/ 137898 w 2330257"/>
                <a:gd name="connsiteY15" fmla="*/ 963520 h 1180278"/>
                <a:gd name="connsiteX16" fmla="*/ 359938 w 2330257"/>
                <a:gd name="connsiteY16" fmla="*/ 1117413 h 1180278"/>
                <a:gd name="connsiteX17" fmla="*/ 978274 w 2330257"/>
                <a:gd name="connsiteY17" fmla="*/ 13082 h 1180278"/>
                <a:gd name="connsiteX18" fmla="*/ 821091 w 2330257"/>
                <a:gd name="connsiteY18" fmla="*/ 7123 h 1180278"/>
                <a:gd name="connsiteX19" fmla="*/ 669567 w 2330257"/>
                <a:gd name="connsiteY19" fmla="*/ 13967 h 1180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30257" h="1180278">
                  <a:moveTo>
                    <a:pt x="888146" y="1140571"/>
                  </a:moveTo>
                  <a:cubicBezTo>
                    <a:pt x="1349575" y="1044121"/>
                    <a:pt x="1839214" y="775446"/>
                    <a:pt x="2329719" y="173885"/>
                  </a:cubicBezTo>
                  <a:cubicBezTo>
                    <a:pt x="2030210" y="168983"/>
                    <a:pt x="1747687" y="122200"/>
                    <a:pt x="1482333" y="79415"/>
                  </a:cubicBezTo>
                  <a:close/>
                  <a:moveTo>
                    <a:pt x="7118" y="623723"/>
                  </a:moveTo>
                  <a:lnTo>
                    <a:pt x="7118" y="625037"/>
                  </a:lnTo>
                  <a:cubicBezTo>
                    <a:pt x="7153" y="650525"/>
                    <a:pt x="9060" y="675976"/>
                    <a:pt x="12825" y="701184"/>
                  </a:cubicBezTo>
                  <a:cubicBezTo>
                    <a:pt x="18755" y="741117"/>
                    <a:pt x="29538" y="780174"/>
                    <a:pt x="44935" y="817489"/>
                  </a:cubicBezTo>
                  <a:lnTo>
                    <a:pt x="475871" y="47843"/>
                  </a:lnTo>
                  <a:cubicBezTo>
                    <a:pt x="212827" y="119545"/>
                    <a:pt x="7460" y="357590"/>
                    <a:pt x="7118" y="623714"/>
                  </a:cubicBezTo>
                  <a:moveTo>
                    <a:pt x="457952" y="1150461"/>
                  </a:moveTo>
                  <a:cubicBezTo>
                    <a:pt x="543761" y="1172912"/>
                    <a:pt x="633019" y="1179046"/>
                    <a:pt x="721090" y="1168545"/>
                  </a:cubicBezTo>
                  <a:cubicBezTo>
                    <a:pt x="754848" y="1164319"/>
                    <a:pt x="788772" y="1159202"/>
                    <a:pt x="822860" y="1153192"/>
                  </a:cubicBezTo>
                  <a:lnTo>
                    <a:pt x="1428889" y="70801"/>
                  </a:lnTo>
                  <a:cubicBezTo>
                    <a:pt x="1312224" y="52155"/>
                    <a:pt x="1198964" y="34984"/>
                    <a:pt x="1089119" y="23133"/>
                  </a:cubicBezTo>
                  <a:close/>
                  <a:moveTo>
                    <a:pt x="669577" y="13967"/>
                  </a:moveTo>
                  <a:lnTo>
                    <a:pt x="137898" y="963520"/>
                  </a:lnTo>
                  <a:cubicBezTo>
                    <a:pt x="199761" y="1030466"/>
                    <a:pt x="275560" y="1083001"/>
                    <a:pt x="359938" y="1117413"/>
                  </a:cubicBezTo>
                  <a:lnTo>
                    <a:pt x="978274" y="13082"/>
                  </a:lnTo>
                  <a:cubicBezTo>
                    <a:pt x="925011" y="9274"/>
                    <a:pt x="872642" y="7123"/>
                    <a:pt x="821091" y="7123"/>
                  </a:cubicBezTo>
                  <a:cubicBezTo>
                    <a:pt x="769731" y="7123"/>
                    <a:pt x="719235" y="9246"/>
                    <a:pt x="669567" y="13967"/>
                  </a:cubicBezTo>
                </a:path>
              </a:pathLst>
            </a:custGeom>
            <a:solidFill>
              <a:schemeClr val="tx1"/>
            </a:solidFill>
            <a:ln w="9504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rgbClr val="6D2077"/>
                </a:solidFill>
              </a:endParaRPr>
            </a:p>
          </p:txBody>
        </p:sp>
      </p:grpSp>
      <p:sp>
        <p:nvSpPr>
          <p:cNvPr id="9" name="Segnaposto contenuto 5">
            <a:extLst>
              <a:ext uri="{FF2B5EF4-FFF2-40B4-BE49-F238E27FC236}">
                <a16:creationId xmlns:a16="http://schemas.microsoft.com/office/drawing/2014/main" xmlns="" id="{5C6A14D9-F4DD-CB42-B9F4-5CC7F6801ED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57188" y="1058778"/>
            <a:ext cx="8452722" cy="51277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</a:lstStyle>
          <a:p>
            <a:pPr lvl="0"/>
            <a:r>
              <a:rPr lang="en-US" noProof="0" dirty="0"/>
              <a:t>Click to add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10" name="Graphic 17">
            <a:extLst>
              <a:ext uri="{FF2B5EF4-FFF2-40B4-BE49-F238E27FC236}">
                <a16:creationId xmlns:a16="http://schemas.microsoft.com/office/drawing/2014/main" xmlns="" id="{BABDD6FB-A0EB-0F4A-B517-DE713E938773}"/>
              </a:ext>
            </a:extLst>
          </p:cNvPr>
          <p:cNvSpPr/>
          <p:nvPr userDrawn="1"/>
        </p:nvSpPr>
        <p:spPr>
          <a:xfrm>
            <a:off x="357110" y="6588277"/>
            <a:ext cx="1014490" cy="175298"/>
          </a:xfrm>
          <a:custGeom>
            <a:avLst/>
            <a:gdLst>
              <a:gd name="connsiteX0" fmla="*/ 129463 w 1014490"/>
              <a:gd name="connsiteY0" fmla="*/ 846 h 175298"/>
              <a:gd name="connsiteX1" fmla="*/ 162578 w 1014490"/>
              <a:gd name="connsiteY1" fmla="*/ 846 h 175298"/>
              <a:gd name="connsiteX2" fmla="*/ 162578 w 1014490"/>
              <a:gd name="connsiteY2" fmla="*/ 33098 h 175298"/>
              <a:gd name="connsiteX3" fmla="*/ 129463 w 1014490"/>
              <a:gd name="connsiteY3" fmla="*/ 33098 h 175298"/>
              <a:gd name="connsiteX4" fmla="*/ 129947 w 1014490"/>
              <a:gd name="connsiteY4" fmla="*/ 173567 h 175298"/>
              <a:gd name="connsiteX5" fmla="*/ 162100 w 1014490"/>
              <a:gd name="connsiteY5" fmla="*/ 173567 h 175298"/>
              <a:gd name="connsiteX6" fmla="*/ 162100 w 1014490"/>
              <a:gd name="connsiteY6" fmla="*/ 53881 h 175298"/>
              <a:gd name="connsiteX7" fmla="*/ 129947 w 1014490"/>
              <a:gd name="connsiteY7" fmla="*/ 53881 h 175298"/>
              <a:gd name="connsiteX8" fmla="*/ 612 w 1014490"/>
              <a:gd name="connsiteY8" fmla="*/ 173567 h 175298"/>
              <a:gd name="connsiteX9" fmla="*/ 113872 w 1014490"/>
              <a:gd name="connsiteY9" fmla="*/ 173567 h 175298"/>
              <a:gd name="connsiteX10" fmla="*/ 113872 w 1014490"/>
              <a:gd name="connsiteY10" fmla="*/ 141315 h 175298"/>
              <a:gd name="connsiteX11" fmla="*/ 612 w 1014490"/>
              <a:gd name="connsiteY11" fmla="*/ 141315 h 175298"/>
              <a:gd name="connsiteX12" fmla="*/ 34445 w 1014490"/>
              <a:gd name="connsiteY12" fmla="*/ 846 h 175298"/>
              <a:gd name="connsiteX13" fmla="*/ 612 w 1014490"/>
              <a:gd name="connsiteY13" fmla="*/ 846 h 175298"/>
              <a:gd name="connsiteX14" fmla="*/ 612 w 1014490"/>
              <a:gd name="connsiteY14" fmla="*/ 17090 h 175298"/>
              <a:gd name="connsiteX15" fmla="*/ 34445 w 1014490"/>
              <a:gd name="connsiteY15" fmla="*/ 17090 h 175298"/>
              <a:gd name="connsiteX16" fmla="*/ 34445 w 1014490"/>
              <a:gd name="connsiteY16" fmla="*/ 101895 h 175298"/>
              <a:gd name="connsiteX17" fmla="*/ 612 w 1014490"/>
              <a:gd name="connsiteY17" fmla="*/ 101895 h 175298"/>
              <a:gd name="connsiteX18" fmla="*/ 612 w 1014490"/>
              <a:gd name="connsiteY18" fmla="*/ 127458 h 175298"/>
              <a:gd name="connsiteX19" fmla="*/ 34445 w 1014490"/>
              <a:gd name="connsiteY19" fmla="*/ 127458 h 175298"/>
              <a:gd name="connsiteX20" fmla="*/ 34445 w 1014490"/>
              <a:gd name="connsiteY20" fmla="*/ 30942 h 175298"/>
              <a:gd name="connsiteX21" fmla="*/ 612 w 1014490"/>
              <a:gd name="connsiteY21" fmla="*/ 30942 h 175298"/>
              <a:gd name="connsiteX22" fmla="*/ 612 w 1014490"/>
              <a:gd name="connsiteY22" fmla="*/ 49584 h 175298"/>
              <a:gd name="connsiteX23" fmla="*/ 34445 w 1014490"/>
              <a:gd name="connsiteY23" fmla="*/ 49584 h 175298"/>
              <a:gd name="connsiteX24" fmla="*/ 34445 w 1014490"/>
              <a:gd name="connsiteY24" fmla="*/ 63430 h 175298"/>
              <a:gd name="connsiteX25" fmla="*/ 612 w 1014490"/>
              <a:gd name="connsiteY25" fmla="*/ 63430 h 175298"/>
              <a:gd name="connsiteX26" fmla="*/ 612 w 1014490"/>
              <a:gd name="connsiteY26" fmla="*/ 88033 h 175298"/>
              <a:gd name="connsiteX27" fmla="*/ 34445 w 1014490"/>
              <a:gd name="connsiteY27" fmla="*/ 88033 h 175298"/>
              <a:gd name="connsiteX28" fmla="*/ 241281 w 1014490"/>
              <a:gd name="connsiteY28" fmla="*/ 133908 h 175298"/>
              <a:gd name="connsiteX29" fmla="*/ 211763 w 1014490"/>
              <a:gd name="connsiteY29" fmla="*/ 53881 h 175298"/>
              <a:gd name="connsiteX30" fmla="*/ 176013 w 1014490"/>
              <a:gd name="connsiteY30" fmla="*/ 53881 h 175298"/>
              <a:gd name="connsiteX31" fmla="*/ 224965 w 1014490"/>
              <a:gd name="connsiteY31" fmla="*/ 173567 h 175298"/>
              <a:gd name="connsiteX32" fmla="*/ 257353 w 1014490"/>
              <a:gd name="connsiteY32" fmla="*/ 173567 h 175298"/>
              <a:gd name="connsiteX33" fmla="*/ 303908 w 1014490"/>
              <a:gd name="connsiteY33" fmla="*/ 53881 h 175298"/>
              <a:gd name="connsiteX34" fmla="*/ 269832 w 1014490"/>
              <a:gd name="connsiteY34" fmla="*/ 53881 h 175298"/>
              <a:gd name="connsiteX35" fmla="*/ 760501 w 1014490"/>
              <a:gd name="connsiteY35" fmla="*/ 113857 h 175298"/>
              <a:gd name="connsiteX36" fmla="*/ 697399 w 1014490"/>
              <a:gd name="connsiteY36" fmla="*/ 177162 h 175298"/>
              <a:gd name="connsiteX37" fmla="*/ 634772 w 1014490"/>
              <a:gd name="connsiteY37" fmla="*/ 113857 h 175298"/>
              <a:gd name="connsiteX38" fmla="*/ 697399 w 1014490"/>
              <a:gd name="connsiteY38" fmla="*/ 50550 h 175298"/>
              <a:gd name="connsiteX39" fmla="*/ 760501 w 1014490"/>
              <a:gd name="connsiteY39" fmla="*/ 113857 h 175298"/>
              <a:gd name="connsiteX40" fmla="*/ 727633 w 1014490"/>
              <a:gd name="connsiteY40" fmla="*/ 113857 h 175298"/>
              <a:gd name="connsiteX41" fmla="*/ 697399 w 1014490"/>
              <a:gd name="connsiteY41" fmla="*/ 79933 h 175298"/>
              <a:gd name="connsiteX42" fmla="*/ 667166 w 1014490"/>
              <a:gd name="connsiteY42" fmla="*/ 113857 h 175298"/>
              <a:gd name="connsiteX43" fmla="*/ 697399 w 1014490"/>
              <a:gd name="connsiteY43" fmla="*/ 147543 h 175298"/>
              <a:gd name="connsiteX44" fmla="*/ 727633 w 1014490"/>
              <a:gd name="connsiteY44" fmla="*/ 113857 h 175298"/>
              <a:gd name="connsiteX45" fmla="*/ 579598 w 1014490"/>
              <a:gd name="connsiteY45" fmla="*/ 124359 h 175298"/>
              <a:gd name="connsiteX46" fmla="*/ 508813 w 1014490"/>
              <a:gd name="connsiteY46" fmla="*/ 609 h 175298"/>
              <a:gd name="connsiteX47" fmla="*/ 457468 w 1014490"/>
              <a:gd name="connsiteY47" fmla="*/ 609 h 175298"/>
              <a:gd name="connsiteX48" fmla="*/ 457468 w 1014490"/>
              <a:gd name="connsiteY48" fmla="*/ 33098 h 175298"/>
              <a:gd name="connsiteX49" fmla="*/ 491284 w 1014490"/>
              <a:gd name="connsiteY49" fmla="*/ 33098 h 175298"/>
              <a:gd name="connsiteX50" fmla="*/ 571669 w 1014490"/>
              <a:gd name="connsiteY50" fmla="*/ 173567 h 175298"/>
              <a:gd name="connsiteX51" fmla="*/ 613191 w 1014490"/>
              <a:gd name="connsiteY51" fmla="*/ 173567 h 175298"/>
              <a:gd name="connsiteX52" fmla="*/ 613191 w 1014490"/>
              <a:gd name="connsiteY52" fmla="*/ 609 h 175298"/>
              <a:gd name="connsiteX53" fmla="*/ 579598 w 1014490"/>
              <a:gd name="connsiteY53" fmla="*/ 609 h 175298"/>
              <a:gd name="connsiteX54" fmla="*/ 826502 w 1014490"/>
              <a:gd name="connsiteY54" fmla="*/ 133908 h 175298"/>
              <a:gd name="connsiteX55" fmla="*/ 796752 w 1014490"/>
              <a:gd name="connsiteY55" fmla="*/ 53881 h 175298"/>
              <a:gd name="connsiteX56" fmla="*/ 761239 w 1014490"/>
              <a:gd name="connsiteY56" fmla="*/ 53881 h 175298"/>
              <a:gd name="connsiteX57" fmla="*/ 809946 w 1014490"/>
              <a:gd name="connsiteY57" fmla="*/ 173567 h 175298"/>
              <a:gd name="connsiteX58" fmla="*/ 842577 w 1014490"/>
              <a:gd name="connsiteY58" fmla="*/ 173567 h 175298"/>
              <a:gd name="connsiteX59" fmla="*/ 888889 w 1014490"/>
              <a:gd name="connsiteY59" fmla="*/ 53881 h 175298"/>
              <a:gd name="connsiteX60" fmla="*/ 855059 w 1014490"/>
              <a:gd name="connsiteY60" fmla="*/ 53881 h 175298"/>
              <a:gd name="connsiteX61" fmla="*/ 1014624 w 1014490"/>
              <a:gd name="connsiteY61" fmla="*/ 53881 h 175298"/>
              <a:gd name="connsiteX62" fmla="*/ 1014624 w 1014490"/>
              <a:gd name="connsiteY62" fmla="*/ 173567 h 175298"/>
              <a:gd name="connsiteX63" fmla="*/ 987026 w 1014490"/>
              <a:gd name="connsiteY63" fmla="*/ 173567 h 175298"/>
              <a:gd name="connsiteX64" fmla="*/ 983429 w 1014490"/>
              <a:gd name="connsiteY64" fmla="*/ 157323 h 175298"/>
              <a:gd name="connsiteX65" fmla="*/ 949839 w 1014490"/>
              <a:gd name="connsiteY65" fmla="*/ 176909 h 175298"/>
              <a:gd name="connsiteX66" fmla="*/ 890809 w 1014490"/>
              <a:gd name="connsiteY66" fmla="*/ 113126 h 175298"/>
              <a:gd name="connsiteX67" fmla="*/ 948638 w 1014490"/>
              <a:gd name="connsiteY67" fmla="*/ 50775 h 175298"/>
              <a:gd name="connsiteX68" fmla="*/ 982946 w 1014490"/>
              <a:gd name="connsiteY68" fmla="*/ 68931 h 175298"/>
              <a:gd name="connsiteX69" fmla="*/ 982946 w 1014490"/>
              <a:gd name="connsiteY69" fmla="*/ 53881 h 175298"/>
              <a:gd name="connsiteX70" fmla="*/ 982946 w 1014490"/>
              <a:gd name="connsiteY70" fmla="*/ 113126 h 175298"/>
              <a:gd name="connsiteX71" fmla="*/ 953674 w 1014490"/>
              <a:gd name="connsiteY71" fmla="*/ 78726 h 175298"/>
              <a:gd name="connsiteX72" fmla="*/ 923440 w 1014490"/>
              <a:gd name="connsiteY72" fmla="*/ 113126 h 175298"/>
              <a:gd name="connsiteX73" fmla="*/ 953674 w 1014490"/>
              <a:gd name="connsiteY73" fmla="*/ 148959 h 175298"/>
              <a:gd name="connsiteX74" fmla="*/ 982946 w 1014490"/>
              <a:gd name="connsiteY74" fmla="*/ 113126 h 175298"/>
              <a:gd name="connsiteX75" fmla="*/ 457468 w 1014490"/>
              <a:gd name="connsiteY75" fmla="*/ 143466 h 175298"/>
              <a:gd name="connsiteX76" fmla="*/ 491304 w 1014490"/>
              <a:gd name="connsiteY76" fmla="*/ 143466 h 175298"/>
              <a:gd name="connsiteX77" fmla="*/ 491304 w 1014490"/>
              <a:gd name="connsiteY77" fmla="*/ 124823 h 175298"/>
              <a:gd name="connsiteX78" fmla="*/ 457468 w 1014490"/>
              <a:gd name="connsiteY78" fmla="*/ 124823 h 175298"/>
              <a:gd name="connsiteX79" fmla="*/ 457468 w 1014490"/>
              <a:gd name="connsiteY79" fmla="*/ 173567 h 175298"/>
              <a:gd name="connsiteX80" fmla="*/ 491304 w 1014490"/>
              <a:gd name="connsiteY80" fmla="*/ 173567 h 175298"/>
              <a:gd name="connsiteX81" fmla="*/ 491304 w 1014490"/>
              <a:gd name="connsiteY81" fmla="*/ 157323 h 175298"/>
              <a:gd name="connsiteX82" fmla="*/ 457468 w 1014490"/>
              <a:gd name="connsiteY82" fmla="*/ 157323 h 175298"/>
              <a:gd name="connsiteX83" fmla="*/ 457468 w 1014490"/>
              <a:gd name="connsiteY83" fmla="*/ 72512 h 175298"/>
              <a:gd name="connsiteX84" fmla="*/ 491304 w 1014490"/>
              <a:gd name="connsiteY84" fmla="*/ 72512 h 175298"/>
              <a:gd name="connsiteX85" fmla="*/ 491304 w 1014490"/>
              <a:gd name="connsiteY85" fmla="*/ 46949 h 175298"/>
              <a:gd name="connsiteX86" fmla="*/ 457468 w 1014490"/>
              <a:gd name="connsiteY86" fmla="*/ 46949 h 175298"/>
              <a:gd name="connsiteX87" fmla="*/ 397722 w 1014490"/>
              <a:gd name="connsiteY87" fmla="*/ 53869 h 175298"/>
              <a:gd name="connsiteX88" fmla="*/ 429392 w 1014490"/>
              <a:gd name="connsiteY88" fmla="*/ 53869 h 175298"/>
              <a:gd name="connsiteX89" fmla="*/ 429392 w 1014490"/>
              <a:gd name="connsiteY89" fmla="*/ 173567 h 175298"/>
              <a:gd name="connsiteX90" fmla="*/ 401802 w 1014490"/>
              <a:gd name="connsiteY90" fmla="*/ 173567 h 175298"/>
              <a:gd name="connsiteX91" fmla="*/ 398200 w 1014490"/>
              <a:gd name="connsiteY91" fmla="*/ 157323 h 175298"/>
              <a:gd name="connsiteX92" fmla="*/ 364607 w 1014490"/>
              <a:gd name="connsiteY92" fmla="*/ 176909 h 175298"/>
              <a:gd name="connsiteX93" fmla="*/ 305585 w 1014490"/>
              <a:gd name="connsiteY93" fmla="*/ 113126 h 175298"/>
              <a:gd name="connsiteX94" fmla="*/ 363408 w 1014490"/>
              <a:gd name="connsiteY94" fmla="*/ 50775 h 175298"/>
              <a:gd name="connsiteX95" fmla="*/ 397722 w 1014490"/>
              <a:gd name="connsiteY95" fmla="*/ 68931 h 175298"/>
              <a:gd name="connsiteX96" fmla="*/ 397722 w 1014490"/>
              <a:gd name="connsiteY96" fmla="*/ 113115 h 175298"/>
              <a:gd name="connsiteX97" fmla="*/ 368450 w 1014490"/>
              <a:gd name="connsiteY97" fmla="*/ 78714 h 175298"/>
              <a:gd name="connsiteX98" fmla="*/ 338216 w 1014490"/>
              <a:gd name="connsiteY98" fmla="*/ 113115 h 175298"/>
              <a:gd name="connsiteX99" fmla="*/ 368450 w 1014490"/>
              <a:gd name="connsiteY99" fmla="*/ 148948 h 175298"/>
              <a:gd name="connsiteX100" fmla="*/ 397722 w 1014490"/>
              <a:gd name="connsiteY100" fmla="*/ 113115 h 175298"/>
              <a:gd name="connsiteX101" fmla="*/ 457468 w 1014490"/>
              <a:gd name="connsiteY101" fmla="*/ 110966 h 175298"/>
              <a:gd name="connsiteX102" fmla="*/ 491304 w 1014490"/>
              <a:gd name="connsiteY102" fmla="*/ 110966 h 175298"/>
              <a:gd name="connsiteX103" fmla="*/ 491304 w 1014490"/>
              <a:gd name="connsiteY103" fmla="*/ 86372 h 175298"/>
              <a:gd name="connsiteX104" fmla="*/ 457468 w 1014490"/>
              <a:gd name="connsiteY104" fmla="*/ 86372 h 175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</a:cxnLst>
            <a:rect l="l" t="t" r="r" b="b"/>
            <a:pathLst>
              <a:path w="1014490" h="175298">
                <a:moveTo>
                  <a:pt x="129463" y="846"/>
                </a:moveTo>
                <a:lnTo>
                  <a:pt x="162578" y="846"/>
                </a:lnTo>
                <a:lnTo>
                  <a:pt x="162578" y="33098"/>
                </a:lnTo>
                <a:lnTo>
                  <a:pt x="129463" y="33098"/>
                </a:lnTo>
                <a:close/>
                <a:moveTo>
                  <a:pt x="129947" y="173567"/>
                </a:moveTo>
                <a:lnTo>
                  <a:pt x="162100" y="173567"/>
                </a:lnTo>
                <a:lnTo>
                  <a:pt x="162100" y="53881"/>
                </a:lnTo>
                <a:lnTo>
                  <a:pt x="129947" y="53881"/>
                </a:lnTo>
                <a:close/>
                <a:moveTo>
                  <a:pt x="612" y="173567"/>
                </a:moveTo>
                <a:lnTo>
                  <a:pt x="113872" y="173567"/>
                </a:lnTo>
                <a:lnTo>
                  <a:pt x="113872" y="141315"/>
                </a:lnTo>
                <a:lnTo>
                  <a:pt x="612" y="141315"/>
                </a:lnTo>
                <a:close/>
                <a:moveTo>
                  <a:pt x="34445" y="846"/>
                </a:moveTo>
                <a:lnTo>
                  <a:pt x="612" y="846"/>
                </a:lnTo>
                <a:lnTo>
                  <a:pt x="612" y="17090"/>
                </a:lnTo>
                <a:lnTo>
                  <a:pt x="34445" y="17090"/>
                </a:lnTo>
                <a:close/>
                <a:moveTo>
                  <a:pt x="34445" y="101895"/>
                </a:moveTo>
                <a:lnTo>
                  <a:pt x="612" y="101895"/>
                </a:lnTo>
                <a:lnTo>
                  <a:pt x="612" y="127458"/>
                </a:lnTo>
                <a:lnTo>
                  <a:pt x="34445" y="127458"/>
                </a:lnTo>
                <a:close/>
                <a:moveTo>
                  <a:pt x="34445" y="30942"/>
                </a:moveTo>
                <a:lnTo>
                  <a:pt x="612" y="30942"/>
                </a:lnTo>
                <a:lnTo>
                  <a:pt x="612" y="49584"/>
                </a:lnTo>
                <a:lnTo>
                  <a:pt x="34445" y="49584"/>
                </a:lnTo>
                <a:close/>
                <a:moveTo>
                  <a:pt x="34445" y="63430"/>
                </a:moveTo>
                <a:lnTo>
                  <a:pt x="612" y="63430"/>
                </a:lnTo>
                <a:lnTo>
                  <a:pt x="612" y="88033"/>
                </a:lnTo>
                <a:lnTo>
                  <a:pt x="34445" y="88033"/>
                </a:lnTo>
                <a:close/>
                <a:moveTo>
                  <a:pt x="241281" y="133908"/>
                </a:moveTo>
                <a:lnTo>
                  <a:pt x="211763" y="53881"/>
                </a:lnTo>
                <a:lnTo>
                  <a:pt x="176013" y="53881"/>
                </a:lnTo>
                <a:lnTo>
                  <a:pt x="224965" y="173567"/>
                </a:lnTo>
                <a:lnTo>
                  <a:pt x="257353" y="173567"/>
                </a:lnTo>
                <a:lnTo>
                  <a:pt x="303908" y="53881"/>
                </a:lnTo>
                <a:lnTo>
                  <a:pt x="269832" y="53881"/>
                </a:lnTo>
                <a:close/>
                <a:moveTo>
                  <a:pt x="760501" y="113857"/>
                </a:moveTo>
                <a:cubicBezTo>
                  <a:pt x="760501" y="150406"/>
                  <a:pt x="733393" y="177162"/>
                  <a:pt x="697399" y="177162"/>
                </a:cubicBezTo>
                <a:cubicBezTo>
                  <a:pt x="661646" y="177162"/>
                  <a:pt x="634772" y="150406"/>
                  <a:pt x="634772" y="113857"/>
                </a:cubicBezTo>
                <a:cubicBezTo>
                  <a:pt x="634772" y="77070"/>
                  <a:pt x="661646" y="50550"/>
                  <a:pt x="697399" y="50550"/>
                </a:cubicBezTo>
                <a:cubicBezTo>
                  <a:pt x="733390" y="50550"/>
                  <a:pt x="760501" y="77070"/>
                  <a:pt x="760501" y="113857"/>
                </a:cubicBezTo>
                <a:moveTo>
                  <a:pt x="727633" y="113857"/>
                </a:moveTo>
                <a:cubicBezTo>
                  <a:pt x="727633" y="91163"/>
                  <a:pt x="713474" y="79933"/>
                  <a:pt x="697399" y="79933"/>
                </a:cubicBezTo>
                <a:cubicBezTo>
                  <a:pt x="681799" y="79933"/>
                  <a:pt x="667166" y="91163"/>
                  <a:pt x="667166" y="113857"/>
                </a:cubicBezTo>
                <a:cubicBezTo>
                  <a:pt x="667166" y="136073"/>
                  <a:pt x="681799" y="147543"/>
                  <a:pt x="697399" y="147543"/>
                </a:cubicBezTo>
                <a:cubicBezTo>
                  <a:pt x="713474" y="147543"/>
                  <a:pt x="727633" y="136073"/>
                  <a:pt x="727633" y="113857"/>
                </a:cubicBezTo>
                <a:moveTo>
                  <a:pt x="579598" y="124359"/>
                </a:moveTo>
                <a:lnTo>
                  <a:pt x="508813" y="609"/>
                </a:lnTo>
                <a:lnTo>
                  <a:pt x="457468" y="609"/>
                </a:lnTo>
                <a:lnTo>
                  <a:pt x="457468" y="33098"/>
                </a:lnTo>
                <a:lnTo>
                  <a:pt x="491284" y="33098"/>
                </a:lnTo>
                <a:lnTo>
                  <a:pt x="571669" y="173567"/>
                </a:lnTo>
                <a:lnTo>
                  <a:pt x="613191" y="173567"/>
                </a:lnTo>
                <a:lnTo>
                  <a:pt x="613191" y="609"/>
                </a:lnTo>
                <a:lnTo>
                  <a:pt x="579598" y="609"/>
                </a:lnTo>
                <a:close/>
                <a:moveTo>
                  <a:pt x="826502" y="133908"/>
                </a:moveTo>
                <a:lnTo>
                  <a:pt x="796752" y="53881"/>
                </a:lnTo>
                <a:lnTo>
                  <a:pt x="761239" y="53881"/>
                </a:lnTo>
                <a:lnTo>
                  <a:pt x="809946" y="173567"/>
                </a:lnTo>
                <a:lnTo>
                  <a:pt x="842577" y="173567"/>
                </a:lnTo>
                <a:lnTo>
                  <a:pt x="888889" y="53881"/>
                </a:lnTo>
                <a:lnTo>
                  <a:pt x="855059" y="53881"/>
                </a:lnTo>
                <a:close/>
                <a:moveTo>
                  <a:pt x="1014624" y="53881"/>
                </a:moveTo>
                <a:lnTo>
                  <a:pt x="1014624" y="173567"/>
                </a:lnTo>
                <a:lnTo>
                  <a:pt x="987026" y="173567"/>
                </a:lnTo>
                <a:lnTo>
                  <a:pt x="983429" y="157323"/>
                </a:lnTo>
                <a:cubicBezTo>
                  <a:pt x="978399" y="168784"/>
                  <a:pt x="965672" y="176909"/>
                  <a:pt x="949839" y="176909"/>
                </a:cubicBezTo>
                <a:cubicBezTo>
                  <a:pt x="914321" y="176909"/>
                  <a:pt x="890809" y="149198"/>
                  <a:pt x="890809" y="113126"/>
                </a:cubicBezTo>
                <a:cubicBezTo>
                  <a:pt x="890809" y="78486"/>
                  <a:pt x="913843" y="50775"/>
                  <a:pt x="948638" y="50775"/>
                </a:cubicBezTo>
                <a:cubicBezTo>
                  <a:pt x="970230" y="50775"/>
                  <a:pt x="980305" y="62005"/>
                  <a:pt x="982946" y="68931"/>
                </a:cubicBezTo>
                <a:lnTo>
                  <a:pt x="982946" y="53881"/>
                </a:lnTo>
                <a:close/>
                <a:moveTo>
                  <a:pt x="982946" y="113126"/>
                </a:moveTo>
                <a:cubicBezTo>
                  <a:pt x="982946" y="91389"/>
                  <a:pt x="970710" y="78726"/>
                  <a:pt x="953674" y="78726"/>
                </a:cubicBezTo>
                <a:cubicBezTo>
                  <a:pt x="936159" y="78726"/>
                  <a:pt x="923440" y="91389"/>
                  <a:pt x="923440" y="113126"/>
                </a:cubicBezTo>
                <a:cubicBezTo>
                  <a:pt x="923440" y="134863"/>
                  <a:pt x="936159" y="148959"/>
                  <a:pt x="953674" y="148959"/>
                </a:cubicBezTo>
                <a:cubicBezTo>
                  <a:pt x="970473" y="148959"/>
                  <a:pt x="982946" y="135102"/>
                  <a:pt x="982946" y="113126"/>
                </a:cubicBezTo>
                <a:moveTo>
                  <a:pt x="457468" y="143466"/>
                </a:moveTo>
                <a:lnTo>
                  <a:pt x="491304" y="143466"/>
                </a:lnTo>
                <a:lnTo>
                  <a:pt x="491304" y="124823"/>
                </a:lnTo>
                <a:lnTo>
                  <a:pt x="457468" y="124823"/>
                </a:lnTo>
                <a:close/>
                <a:moveTo>
                  <a:pt x="457468" y="173567"/>
                </a:moveTo>
                <a:lnTo>
                  <a:pt x="491304" y="173567"/>
                </a:lnTo>
                <a:lnTo>
                  <a:pt x="491304" y="157323"/>
                </a:lnTo>
                <a:lnTo>
                  <a:pt x="457468" y="157323"/>
                </a:lnTo>
                <a:close/>
                <a:moveTo>
                  <a:pt x="457468" y="72512"/>
                </a:moveTo>
                <a:lnTo>
                  <a:pt x="491304" y="72512"/>
                </a:lnTo>
                <a:lnTo>
                  <a:pt x="491304" y="46949"/>
                </a:lnTo>
                <a:lnTo>
                  <a:pt x="457468" y="46949"/>
                </a:lnTo>
                <a:close/>
                <a:moveTo>
                  <a:pt x="397722" y="53869"/>
                </a:moveTo>
                <a:lnTo>
                  <a:pt x="429392" y="53869"/>
                </a:lnTo>
                <a:lnTo>
                  <a:pt x="429392" y="173567"/>
                </a:lnTo>
                <a:lnTo>
                  <a:pt x="401802" y="173567"/>
                </a:lnTo>
                <a:lnTo>
                  <a:pt x="398200" y="157323"/>
                </a:lnTo>
                <a:cubicBezTo>
                  <a:pt x="393169" y="168784"/>
                  <a:pt x="380445" y="176909"/>
                  <a:pt x="364607" y="176909"/>
                </a:cubicBezTo>
                <a:cubicBezTo>
                  <a:pt x="329094" y="176909"/>
                  <a:pt x="305585" y="149198"/>
                  <a:pt x="305585" y="113126"/>
                </a:cubicBezTo>
                <a:cubicBezTo>
                  <a:pt x="305585" y="78486"/>
                  <a:pt x="328617" y="50775"/>
                  <a:pt x="363408" y="50775"/>
                </a:cubicBezTo>
                <a:cubicBezTo>
                  <a:pt x="385009" y="50775"/>
                  <a:pt x="395078" y="62005"/>
                  <a:pt x="397722" y="68931"/>
                </a:cubicBezTo>
                <a:close/>
                <a:moveTo>
                  <a:pt x="397722" y="113115"/>
                </a:moveTo>
                <a:cubicBezTo>
                  <a:pt x="397722" y="91378"/>
                  <a:pt x="385487" y="78714"/>
                  <a:pt x="368450" y="78714"/>
                </a:cubicBezTo>
                <a:cubicBezTo>
                  <a:pt x="350933" y="78714"/>
                  <a:pt x="338216" y="91378"/>
                  <a:pt x="338216" y="113115"/>
                </a:cubicBezTo>
                <a:cubicBezTo>
                  <a:pt x="338216" y="134851"/>
                  <a:pt x="350933" y="148948"/>
                  <a:pt x="368450" y="148948"/>
                </a:cubicBezTo>
                <a:cubicBezTo>
                  <a:pt x="385246" y="148948"/>
                  <a:pt x="397722" y="135091"/>
                  <a:pt x="397722" y="113115"/>
                </a:cubicBezTo>
                <a:moveTo>
                  <a:pt x="457468" y="110966"/>
                </a:moveTo>
                <a:lnTo>
                  <a:pt x="491304" y="110966"/>
                </a:lnTo>
                <a:lnTo>
                  <a:pt x="491304" y="86372"/>
                </a:lnTo>
                <a:lnTo>
                  <a:pt x="457468" y="86372"/>
                </a:lnTo>
                <a:close/>
              </a:path>
            </a:pathLst>
          </a:custGeom>
          <a:solidFill>
            <a:srgbClr val="6D2077"/>
          </a:solidFill>
          <a:ln w="2781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rgbClr val="6D2077"/>
              </a:solidFill>
            </a:endParaRPr>
          </a:p>
        </p:txBody>
      </p:sp>
      <p:sp>
        <p:nvSpPr>
          <p:cNvPr id="6" name="Segnaposto numero diapositiva 3">
            <a:extLst>
              <a:ext uri="{FF2B5EF4-FFF2-40B4-BE49-F238E27FC236}">
                <a16:creationId xmlns:a16="http://schemas.microsoft.com/office/drawing/2014/main" xmlns="" id="{CF7AC827-C861-4E46-A800-26776BB565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100392" y="6638630"/>
            <a:ext cx="717094" cy="154849"/>
          </a:xfrm>
        </p:spPr>
        <p:txBody>
          <a:bodyPr lIns="0" tIns="0" rIns="0" b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  <p:sp>
        <p:nvSpPr>
          <p:cNvPr id="8" name="Titolo 6">
            <a:extLst>
              <a:ext uri="{FF2B5EF4-FFF2-40B4-BE49-F238E27FC236}">
                <a16:creationId xmlns:a16="http://schemas.microsoft.com/office/drawing/2014/main" xmlns="" id="{BF71B8C3-869F-DC49-905B-DAA2527285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7177" y="356400"/>
            <a:ext cx="7800577" cy="512782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/>
              <a:t>Click to add slide title</a:t>
            </a:r>
          </a:p>
        </p:txBody>
      </p:sp>
    </p:spTree>
    <p:extLst>
      <p:ext uri="{BB962C8B-B14F-4D97-AF65-F5344CB8AC3E}">
        <p14:creationId xmlns="" xmlns:p14="http://schemas.microsoft.com/office/powerpoint/2010/main" val="3024455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22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5.emf"/><Relationship Id="rId4" Type="http://schemas.openxmlformats.org/officeDocument/2006/relationships/slideLayout" Target="../slideLayouts/slideLayout30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7" Type="http://schemas.openxmlformats.org/officeDocument/2006/relationships/image" Target="../media/image5.emf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487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04240"/>
            <a:ext cx="7886700" cy="5272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FF5C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>
              <a:solidFill>
                <a:srgbClr val="FF5C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94CFF25-BDAC-C64F-8250-FA213AD1C1C9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0127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729" r:id="rId14"/>
    <p:sldLayoutId id="2147483730" r:id="rId15"/>
    <p:sldLayoutId id="2147483732" r:id="rId16"/>
    <p:sldLayoutId id="2147483733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357188" y="674688"/>
            <a:ext cx="845343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Slide Title here</a:t>
            </a:r>
          </a:p>
        </p:txBody>
      </p:sp>
      <p:pic>
        <p:nvPicPr>
          <p:cNvPr id="9219" name="Immagine 7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2588" y="6432550"/>
            <a:ext cx="9239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ttore 1 9"/>
          <p:cNvCxnSpPr/>
          <p:nvPr/>
        </p:nvCxnSpPr>
        <p:spPr>
          <a:xfrm>
            <a:off x="366713" y="1130300"/>
            <a:ext cx="8443912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1835150" y="6442075"/>
            <a:ext cx="2895600" cy="16986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defTabSz="45680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900">
                <a:solidFill>
                  <a:srgbClr val="6D2077"/>
                </a:solidFill>
                <a:latin typeface="Verdana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Segnaposto numero diapositiva 12"/>
          <p:cNvSpPr>
            <a:spLocks noGrp="1"/>
          </p:cNvSpPr>
          <p:nvPr>
            <p:ph type="sldNum" sz="quarter" idx="4"/>
          </p:nvPr>
        </p:nvSpPr>
        <p:spPr>
          <a:xfrm>
            <a:off x="8101013" y="6442075"/>
            <a:ext cx="715962" cy="15398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 defTabSz="45680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900" b="0">
                <a:solidFill>
                  <a:srgbClr val="6D2077"/>
                </a:solidFill>
                <a:latin typeface="Verdana"/>
                <a:ea typeface="+mn-ea"/>
              </a:defRPr>
            </a:lvl1pPr>
          </a:lstStyle>
          <a:p>
            <a:pPr>
              <a:defRPr/>
            </a:pPr>
            <a:fld id="{AD33AA98-5107-435B-BE45-42B3FBE70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2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357188" y="1860550"/>
            <a:ext cx="8453437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insert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8" name="CasellaDiTesto 7"/>
          <p:cNvSpPr txBox="1"/>
          <p:nvPr userDrawn="1"/>
        </p:nvSpPr>
        <p:spPr>
          <a:xfrm>
            <a:off x="7740352" y="6453336"/>
            <a:ext cx="59631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r>
              <a:rPr lang="it-IT" sz="900" dirty="0" smtClean="0">
                <a:solidFill>
                  <a:srgbClr val="4F504F"/>
                </a:solidFill>
                <a:latin typeface="Apercu" pitchFamily="-32" charset="0"/>
                <a:ea typeface="ＭＳ Ｐゴシック" pitchFamily="34" charset="-128"/>
              </a:rPr>
              <a:t>IM-01375 A</a:t>
            </a:r>
            <a:endParaRPr lang="it-IT" sz="900" dirty="0">
              <a:solidFill>
                <a:srgbClr val="4F504F"/>
              </a:solidFill>
              <a:latin typeface="Apercu" pitchFamily="-32" charset="0"/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</p:sldLayoutIdLst>
  <p:hf sldNum="0" hdr="0" ftr="0" dt="0"/>
  <p:txStyles>
    <p:titleStyle>
      <a:lvl1pPr algn="l" defTabSz="400050" rtl="0" eaLnBrk="0" fontAlgn="base" hangingPunct="0">
        <a:spcBef>
          <a:spcPct val="0"/>
        </a:spcBef>
        <a:spcAft>
          <a:spcPct val="0"/>
        </a:spcAft>
        <a:defRPr kern="1200">
          <a:solidFill>
            <a:srgbClr val="00B0B9"/>
          </a:solidFill>
          <a:latin typeface="Verdana"/>
          <a:ea typeface="Verdana" pitchFamily="34" charset="0"/>
          <a:cs typeface="Verdana"/>
        </a:defRPr>
      </a:lvl1pPr>
      <a:lvl2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Verdana" pitchFamily="34" charset="0"/>
          <a:cs typeface="Verdana" pitchFamily="34" charset="0"/>
        </a:defRPr>
      </a:lvl2pPr>
      <a:lvl3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Verdana" pitchFamily="34" charset="0"/>
          <a:cs typeface="Verdana" pitchFamily="34" charset="0"/>
        </a:defRPr>
      </a:lvl3pPr>
      <a:lvl4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Verdana" pitchFamily="34" charset="0"/>
          <a:cs typeface="Verdana" pitchFamily="34" charset="0"/>
        </a:defRPr>
      </a:lvl4pPr>
      <a:lvl5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Verdana" pitchFamily="34" charset="0"/>
          <a:cs typeface="Verdana" pitchFamily="34" charset="0"/>
        </a:defRPr>
      </a:lvl5pPr>
      <a:lvl6pPr marL="4572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Verdana" pitchFamily="34" charset="0"/>
          <a:cs typeface="Verdana" pitchFamily="34" charset="0"/>
        </a:defRPr>
      </a:lvl6pPr>
      <a:lvl7pPr marL="9144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Verdana" pitchFamily="34" charset="0"/>
          <a:cs typeface="Verdana" pitchFamily="34" charset="0"/>
        </a:defRPr>
      </a:lvl7pPr>
      <a:lvl8pPr marL="13716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Verdana" pitchFamily="34" charset="0"/>
          <a:cs typeface="Verdana" pitchFamily="34" charset="0"/>
        </a:defRPr>
      </a:lvl8pPr>
      <a:lvl9pPr marL="18288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Verdana" pitchFamily="34" charset="0"/>
          <a:cs typeface="Verdana" pitchFamily="34" charset="0"/>
        </a:defRPr>
      </a:lvl9pPr>
    </p:titleStyle>
    <p:bodyStyle>
      <a:lvl1pPr marL="300038" indent="-300038" algn="l" defTabSz="400050" rtl="0" eaLnBrk="0" fontAlgn="base" hangingPunct="0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•"/>
        <a:defRPr kern="1200">
          <a:solidFill>
            <a:srgbClr val="000000"/>
          </a:solidFill>
          <a:latin typeface="Verdana"/>
          <a:ea typeface="Verdana" pitchFamily="34" charset="0"/>
          <a:cs typeface="Verdana"/>
        </a:defRPr>
      </a:lvl1pPr>
      <a:lvl2pPr marL="650875" indent="-249238" algn="l" defTabSz="400050" rtl="0" eaLnBrk="0" fontAlgn="base" hangingPunct="0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–"/>
        <a:defRPr sz="1600" kern="1200">
          <a:solidFill>
            <a:srgbClr val="000000"/>
          </a:solidFill>
          <a:latin typeface="Verdana"/>
          <a:ea typeface="Verdana" pitchFamily="34" charset="0"/>
          <a:cs typeface="Verdana"/>
        </a:defRPr>
      </a:lvl2pPr>
      <a:lvl3pPr marL="1001713" indent="-200025" algn="l" defTabSz="400050" rtl="0" eaLnBrk="0" fontAlgn="base" hangingPunct="0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•"/>
        <a:defRPr sz="1100" kern="1200">
          <a:solidFill>
            <a:srgbClr val="000000"/>
          </a:solidFill>
          <a:latin typeface="Verdana"/>
          <a:ea typeface="Verdana" pitchFamily="34" charset="0"/>
          <a:cs typeface="Verdana"/>
        </a:defRPr>
      </a:lvl3pPr>
      <a:lvl4pPr marL="1401763" indent="-200025" algn="l" defTabSz="400050" rtl="0" eaLnBrk="0" fontAlgn="base" hangingPunct="0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–"/>
        <a:defRPr sz="800" kern="1200">
          <a:solidFill>
            <a:srgbClr val="000000"/>
          </a:solidFill>
          <a:latin typeface="Verdana"/>
          <a:ea typeface="Verdana" pitchFamily="34" charset="0"/>
          <a:cs typeface="Verdana"/>
        </a:defRPr>
      </a:lvl4pPr>
      <a:lvl5pPr marL="1803400" indent="-200025" algn="l" defTabSz="4000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800" kern="1200">
          <a:solidFill>
            <a:schemeClr val="tx1"/>
          </a:solidFill>
          <a:latin typeface="Verdana"/>
          <a:ea typeface="Verdana" pitchFamily="34" charset="0"/>
          <a:cs typeface="Verdana"/>
        </a:defRPr>
      </a:lvl5pPr>
      <a:lvl6pPr marL="2204550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egnaposto titolo 1"/>
          <p:cNvSpPr>
            <a:spLocks noGrp="1"/>
          </p:cNvSpPr>
          <p:nvPr>
            <p:ph type="title"/>
          </p:nvPr>
        </p:nvSpPr>
        <p:spPr bwMode="auto">
          <a:xfrm>
            <a:off x="357188" y="674688"/>
            <a:ext cx="845343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pic>
        <p:nvPicPr>
          <p:cNvPr id="15363" name="Immagine 7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2588" y="6432550"/>
            <a:ext cx="9239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ttore 1 9"/>
          <p:cNvCxnSpPr/>
          <p:nvPr/>
        </p:nvCxnSpPr>
        <p:spPr>
          <a:xfrm>
            <a:off x="366713" y="1130300"/>
            <a:ext cx="8443912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1835150" y="6442075"/>
            <a:ext cx="2895600" cy="16986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rgbClr val="000000"/>
                </a:solidFill>
                <a:ea typeface="ＭＳ Ｐゴシック" pitchFamily="-32" charset="-128"/>
              </a:defRPr>
            </a:lvl1pPr>
          </a:lstStyle>
          <a:p>
            <a:pPr defTabSz="455613" fontAlgn="base">
              <a:spcAft>
                <a:spcPct val="0"/>
              </a:spcAft>
              <a:defRPr/>
            </a:pPr>
            <a:endParaRPr lang="en-US">
              <a:latin typeface="Apercu" pitchFamily="-32" charset="0"/>
            </a:endParaRPr>
          </a:p>
        </p:txBody>
      </p:sp>
      <p:sp>
        <p:nvSpPr>
          <p:cNvPr id="12" name="Segnaposto numero diapositiva 12"/>
          <p:cNvSpPr>
            <a:spLocks noGrp="1"/>
          </p:cNvSpPr>
          <p:nvPr>
            <p:ph type="sldNum" sz="quarter" idx="4"/>
          </p:nvPr>
        </p:nvSpPr>
        <p:spPr>
          <a:xfrm>
            <a:off x="8101013" y="6442075"/>
            <a:ext cx="715962" cy="15398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rgbClr val="6D2077"/>
                </a:solidFill>
                <a:ea typeface="ＭＳ Ｐゴシック" pitchFamily="-32" charset="-128"/>
              </a:defRPr>
            </a:lvl1pPr>
          </a:lstStyle>
          <a:p>
            <a:pPr defTabSz="455613" fontAlgn="base">
              <a:spcAft>
                <a:spcPct val="0"/>
              </a:spcAft>
              <a:defRPr/>
            </a:pPr>
            <a:fld id="{81EE00B3-2D7C-493D-8177-06B3615A6220}" type="slidenum">
              <a:rPr lang="en-US">
                <a:latin typeface="Apercu" pitchFamily="-32" charset="0"/>
              </a:rPr>
              <a:pPr defTabSz="455613" fontAlgn="base">
                <a:spcAft>
                  <a:spcPct val="0"/>
                </a:spcAft>
                <a:defRPr/>
              </a:pPr>
              <a:t>‹#›</a:t>
            </a:fld>
            <a:endParaRPr lang="en-US">
              <a:latin typeface="Apercu" pitchFamily="-32" charset="0"/>
            </a:endParaRPr>
          </a:p>
        </p:txBody>
      </p:sp>
      <p:sp>
        <p:nvSpPr>
          <p:cNvPr id="153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357188" y="1860550"/>
            <a:ext cx="8453437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8" name="CasellaDiTesto 7"/>
          <p:cNvSpPr txBox="1"/>
          <p:nvPr userDrawn="1"/>
        </p:nvSpPr>
        <p:spPr>
          <a:xfrm>
            <a:off x="7740352" y="6453336"/>
            <a:ext cx="59631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r>
              <a:rPr lang="it-IT" sz="900" dirty="0" smtClean="0">
                <a:solidFill>
                  <a:srgbClr val="4F504F"/>
                </a:solidFill>
                <a:latin typeface="Apercu" pitchFamily="-32" charset="0"/>
                <a:ea typeface="ＭＳ Ｐゴシック" pitchFamily="34" charset="-128"/>
              </a:rPr>
              <a:t>IM-01375 A</a:t>
            </a:r>
            <a:endParaRPr lang="it-IT" sz="900" dirty="0">
              <a:solidFill>
                <a:srgbClr val="4F504F"/>
              </a:solidFill>
              <a:latin typeface="Apercu" pitchFamily="-32" charset="0"/>
              <a:ea typeface="ＭＳ Ｐゴシック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</p:sldLayoutIdLst>
  <p:hf sldNum="0" hdr="0" ftr="0" dt="0"/>
  <p:txStyles>
    <p:titleStyle>
      <a:lvl1pPr algn="l" defTabSz="400050" rtl="0" eaLnBrk="0" fontAlgn="base" hangingPunct="0">
        <a:spcBef>
          <a:spcPct val="0"/>
        </a:spcBef>
        <a:spcAft>
          <a:spcPct val="0"/>
        </a:spcAft>
        <a:defRPr kern="1200">
          <a:solidFill>
            <a:srgbClr val="00B0B9"/>
          </a:solidFill>
          <a:latin typeface="Verdana"/>
          <a:ea typeface="ＭＳ Ｐゴシック" pitchFamily="-32" charset="-128"/>
          <a:cs typeface="ＭＳ Ｐゴシック" pitchFamily="-32" charset="-128"/>
        </a:defRPr>
      </a:lvl1pPr>
      <a:lvl2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2pPr>
      <a:lvl3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3pPr>
      <a:lvl4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4pPr>
      <a:lvl5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5pPr>
      <a:lvl6pPr marL="4572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6pPr>
      <a:lvl7pPr marL="9144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7pPr>
      <a:lvl8pPr marL="13716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8pPr>
      <a:lvl9pPr marL="18288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9pPr>
    </p:titleStyle>
    <p:bodyStyle>
      <a:lvl1pPr marL="300038" indent="-300038" algn="l" defTabSz="400050" rtl="0" eaLnBrk="0" fontAlgn="base" hangingPunct="0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•"/>
        <a:defRPr b="1" kern="1200">
          <a:solidFill>
            <a:srgbClr val="000000"/>
          </a:solidFill>
          <a:latin typeface="Verdana"/>
          <a:ea typeface="ＭＳ Ｐゴシック" pitchFamily="-32" charset="-128"/>
          <a:cs typeface="ＭＳ Ｐゴシック" pitchFamily="-32" charset="-128"/>
        </a:defRPr>
      </a:lvl1pPr>
      <a:lvl2pPr marL="650875" indent="-249238" algn="l" defTabSz="400050" rtl="0" eaLnBrk="0" fontAlgn="base" hangingPunct="0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–"/>
        <a:defRPr sz="1600" kern="1200">
          <a:solidFill>
            <a:srgbClr val="000000"/>
          </a:solidFill>
          <a:latin typeface="Verdana"/>
          <a:ea typeface="ＭＳ Ｐゴシック" pitchFamily="-32" charset="-128"/>
          <a:cs typeface="ＭＳ Ｐゴシック" pitchFamily="-32" charset="-128"/>
        </a:defRPr>
      </a:lvl2pPr>
      <a:lvl3pPr marL="1001713" indent="-200025" algn="l" defTabSz="400050" rtl="0" eaLnBrk="0" fontAlgn="base" hangingPunct="0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•"/>
        <a:defRPr sz="1100" kern="1200">
          <a:solidFill>
            <a:srgbClr val="000000"/>
          </a:solidFill>
          <a:latin typeface="Verdana"/>
          <a:ea typeface="ＭＳ Ｐゴシック" pitchFamily="-32" charset="-128"/>
          <a:cs typeface="ＭＳ Ｐゴシック" pitchFamily="-32" charset="-128"/>
        </a:defRPr>
      </a:lvl3pPr>
      <a:lvl4pPr marL="1392238" indent="-200025" algn="l" defTabSz="400050" rtl="0" eaLnBrk="0" fontAlgn="base" hangingPunct="0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–"/>
        <a:defRPr sz="800" kern="1200">
          <a:solidFill>
            <a:srgbClr val="000000"/>
          </a:solidFill>
          <a:latin typeface="Verdana"/>
          <a:ea typeface="ＭＳ Ｐゴシック" pitchFamily="-32" charset="-128"/>
          <a:cs typeface="ＭＳ Ｐゴシック" pitchFamily="-32" charset="-128"/>
        </a:defRPr>
      </a:lvl4pPr>
      <a:lvl5pPr marL="1782763" indent="-200025" algn="l" defTabSz="4000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800" kern="1200">
          <a:solidFill>
            <a:srgbClr val="000000"/>
          </a:solidFill>
          <a:latin typeface="Verdana"/>
          <a:ea typeface="ＭＳ Ｐゴシック" pitchFamily="-32" charset="-128"/>
          <a:cs typeface="ＭＳ Ｐゴシック" pitchFamily="-32" charset="-128"/>
        </a:defRPr>
      </a:lvl5pPr>
      <a:lvl6pPr marL="2204550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44878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904240"/>
            <a:ext cx="7886700" cy="527272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 dirty="0">
              <a:solidFill>
                <a:srgbClr val="FF5C3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n-US">
              <a:solidFill>
                <a:srgbClr val="FF5C3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2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694CFF25-BDAC-C64F-8250-FA213AD1C1C9}" type="slidenum">
              <a:rPr lang="en-US" smtClean="0">
                <a:solidFill>
                  <a:srgbClr val="FF5C38"/>
                </a:solidFill>
              </a:rPr>
              <a:pPr/>
              <a:t>‹#›</a:t>
            </a:fld>
            <a:endParaRPr lang="en-US" dirty="0">
              <a:solidFill>
                <a:srgbClr val="FF5C3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1278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31" r:id="rId14"/>
    <p:sldLayoutId id="2147483734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357188" y="674688"/>
            <a:ext cx="845343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pic>
        <p:nvPicPr>
          <p:cNvPr id="3075" name="Immagine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2588" y="6432550"/>
            <a:ext cx="923925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ttore 1 9"/>
          <p:cNvCxnSpPr/>
          <p:nvPr/>
        </p:nvCxnSpPr>
        <p:spPr>
          <a:xfrm>
            <a:off x="366713" y="1130300"/>
            <a:ext cx="8443912" cy="0"/>
          </a:xfrm>
          <a:prstGeom prst="line">
            <a:avLst/>
          </a:prstGeom>
          <a:ln>
            <a:solidFill>
              <a:schemeClr val="accent5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Segnaposto piè di pagina 5"/>
          <p:cNvSpPr>
            <a:spLocks noGrp="1"/>
          </p:cNvSpPr>
          <p:nvPr>
            <p:ph type="ftr" sz="quarter" idx="3"/>
          </p:nvPr>
        </p:nvSpPr>
        <p:spPr>
          <a:xfrm>
            <a:off x="1835150" y="6442075"/>
            <a:ext cx="2895600" cy="169863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rgbClr val="000000"/>
                </a:solidFill>
              </a:defRPr>
            </a:lvl1pPr>
          </a:lstStyle>
          <a:p>
            <a:pPr defTabSz="455613" fontAlgn="base">
              <a:spcAft>
                <a:spcPct val="0"/>
              </a:spcAft>
            </a:pPr>
            <a:r>
              <a:rPr lang="en-US" smtClean="0">
                <a:latin typeface="Apercu" pitchFamily="-32" charset="0"/>
                <a:ea typeface="ＭＳ Ｐゴシック" pitchFamily="34" charset="-128"/>
              </a:rPr>
              <a:t>Rev. 02  01/10/2013</a:t>
            </a:r>
          </a:p>
        </p:txBody>
      </p:sp>
      <p:sp>
        <p:nvSpPr>
          <p:cNvPr id="12" name="Segnaposto numero diapositiva 12"/>
          <p:cNvSpPr>
            <a:spLocks noGrp="1"/>
          </p:cNvSpPr>
          <p:nvPr>
            <p:ph type="sldNum" sz="quarter" idx="4"/>
          </p:nvPr>
        </p:nvSpPr>
        <p:spPr>
          <a:xfrm>
            <a:off x="8101013" y="6442075"/>
            <a:ext cx="715962" cy="153988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 sz="900">
                <a:solidFill>
                  <a:srgbClr val="6D2077"/>
                </a:solidFill>
              </a:defRPr>
            </a:lvl1pPr>
          </a:lstStyle>
          <a:p>
            <a:pPr defTabSz="455613" fontAlgn="base">
              <a:spcAft>
                <a:spcPct val="0"/>
              </a:spcAft>
            </a:pPr>
            <a:fld id="{4254A75E-A1E2-47E4-AF0E-F8FB5AF3A22A}" type="slidenum">
              <a:rPr lang="en-US" smtClean="0">
                <a:latin typeface="Apercu" pitchFamily="-32" charset="0"/>
                <a:ea typeface="ＭＳ Ｐゴシック" pitchFamily="34" charset="-128"/>
              </a:rPr>
              <a:pPr defTabSz="455613" fontAlgn="base">
                <a:spcAft>
                  <a:spcPct val="0"/>
                </a:spcAft>
              </a:pPr>
              <a:t>‹#›</a:t>
            </a:fld>
            <a:endParaRPr lang="en-US" smtClean="0"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307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357188" y="1860550"/>
            <a:ext cx="8453437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</p:sldLayoutIdLst>
  <p:hf hdr="0" dt="0"/>
  <p:txStyles>
    <p:titleStyle>
      <a:lvl1pPr algn="l" defTabSz="400050" rtl="0" fontAlgn="base">
        <a:spcBef>
          <a:spcPct val="0"/>
        </a:spcBef>
        <a:spcAft>
          <a:spcPct val="0"/>
        </a:spcAft>
        <a:defRPr kern="1200">
          <a:solidFill>
            <a:srgbClr val="00B0B9"/>
          </a:solidFill>
          <a:latin typeface="Verdana"/>
          <a:ea typeface="ＭＳ Ｐゴシック" pitchFamily="34" charset="-128"/>
          <a:cs typeface="ＭＳ Ｐゴシック" pitchFamily="34" charset="-128"/>
        </a:defRPr>
      </a:lvl1pPr>
      <a:lvl2pPr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ＭＳ Ｐゴシック" pitchFamily="34" charset="-128"/>
          <a:cs typeface="ＭＳ Ｐゴシック" pitchFamily="34" charset="-128"/>
        </a:defRPr>
      </a:lvl2pPr>
      <a:lvl3pPr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ＭＳ Ｐゴシック" pitchFamily="34" charset="-128"/>
          <a:cs typeface="ＭＳ Ｐゴシック" pitchFamily="34" charset="-128"/>
        </a:defRPr>
      </a:lvl3pPr>
      <a:lvl4pPr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ＭＳ Ｐゴシック" pitchFamily="34" charset="-128"/>
          <a:cs typeface="ＭＳ Ｐゴシック" pitchFamily="34" charset="-128"/>
        </a:defRPr>
      </a:lvl4pPr>
      <a:lvl5pPr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ＭＳ Ｐゴシック" pitchFamily="34" charset="-128"/>
          <a:cs typeface="ＭＳ Ｐゴシック" pitchFamily="34" charset="-128"/>
        </a:defRPr>
      </a:lvl5pPr>
      <a:lvl6pPr marL="4572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ＭＳ Ｐゴシック" pitchFamily="34" charset="-128"/>
          <a:cs typeface="ＭＳ Ｐゴシック" pitchFamily="34" charset="-128"/>
        </a:defRPr>
      </a:lvl6pPr>
      <a:lvl7pPr marL="9144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ＭＳ Ｐゴシック" pitchFamily="34" charset="-128"/>
          <a:cs typeface="ＭＳ Ｐゴシック" pitchFamily="34" charset="-128"/>
        </a:defRPr>
      </a:lvl7pPr>
      <a:lvl8pPr marL="13716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ＭＳ Ｐゴシック" pitchFamily="34" charset="-128"/>
          <a:cs typeface="ＭＳ Ｐゴシック" pitchFamily="34" charset="-128"/>
        </a:defRPr>
      </a:lvl8pPr>
      <a:lvl9pPr marL="1828800" algn="l" defTabSz="400050" rtl="0" fontAlgn="base">
        <a:spcBef>
          <a:spcPct val="0"/>
        </a:spcBef>
        <a:spcAft>
          <a:spcPct val="0"/>
        </a:spcAft>
        <a:defRPr>
          <a:solidFill>
            <a:srgbClr val="00B0B9"/>
          </a:solidFill>
          <a:latin typeface="Verdana" pitchFamily="34" charset="0"/>
          <a:ea typeface="ＭＳ Ｐゴシック" pitchFamily="34" charset="-128"/>
          <a:cs typeface="ＭＳ Ｐゴシック" pitchFamily="34" charset="-128"/>
        </a:defRPr>
      </a:lvl9pPr>
    </p:titleStyle>
    <p:bodyStyle>
      <a:lvl1pPr marL="300038" indent="-300038" algn="l" defTabSz="400050" rtl="0" fontAlgn="base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•"/>
        <a:defRPr b="1" kern="1200">
          <a:solidFill>
            <a:srgbClr val="000000"/>
          </a:solidFill>
          <a:latin typeface="Verdana"/>
          <a:ea typeface="ＭＳ Ｐゴシック" pitchFamily="34" charset="-128"/>
          <a:cs typeface="ＭＳ Ｐゴシック" pitchFamily="34" charset="-128"/>
        </a:defRPr>
      </a:lvl1pPr>
      <a:lvl2pPr marL="650875" indent="-249238" algn="l" defTabSz="400050" rtl="0" fontAlgn="base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–"/>
        <a:defRPr sz="1600" kern="1200">
          <a:solidFill>
            <a:srgbClr val="000000"/>
          </a:solidFill>
          <a:latin typeface="Verdana"/>
          <a:ea typeface="ＭＳ Ｐゴシック" pitchFamily="34" charset="-128"/>
          <a:cs typeface="ＭＳ Ｐゴシック" pitchFamily="34" charset="-128"/>
        </a:defRPr>
      </a:lvl2pPr>
      <a:lvl3pPr marL="1001713" indent="-200025" algn="l" defTabSz="400050" rtl="0" fontAlgn="base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•"/>
        <a:defRPr sz="1100" kern="1200">
          <a:solidFill>
            <a:srgbClr val="000000"/>
          </a:solidFill>
          <a:latin typeface="Verdana"/>
          <a:ea typeface="ＭＳ Ｐゴシック" pitchFamily="34" charset="-128"/>
          <a:cs typeface="ＭＳ Ｐゴシック" pitchFamily="34" charset="-128"/>
        </a:defRPr>
      </a:lvl3pPr>
      <a:lvl4pPr marL="1392238" indent="-200025" algn="l" defTabSz="400050" rtl="0" fontAlgn="base">
        <a:spcBef>
          <a:spcPct val="20000"/>
        </a:spcBef>
        <a:spcAft>
          <a:spcPct val="0"/>
        </a:spcAft>
        <a:buClr>
          <a:srgbClr val="00B0B9"/>
        </a:buClr>
        <a:buFont typeface="Arial" pitchFamily="34" charset="0"/>
        <a:buChar char="–"/>
        <a:defRPr sz="800" kern="1200">
          <a:solidFill>
            <a:srgbClr val="000000"/>
          </a:solidFill>
          <a:latin typeface="Verdana"/>
          <a:ea typeface="ＭＳ Ｐゴシック" pitchFamily="34" charset="-128"/>
          <a:cs typeface="ＭＳ Ｐゴシック" pitchFamily="34" charset="-128"/>
        </a:defRPr>
      </a:lvl4pPr>
      <a:lvl5pPr marL="1782763" indent="-200025" algn="l" defTabSz="400050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800" kern="1200">
          <a:solidFill>
            <a:srgbClr val="000000"/>
          </a:solidFill>
          <a:latin typeface="Verdana"/>
          <a:ea typeface="ＭＳ Ｐゴシック" pitchFamily="34" charset="-128"/>
          <a:cs typeface="ＭＳ Ｐゴシック" pitchFamily="34" charset="-128"/>
        </a:defRPr>
      </a:lvl5pPr>
      <a:lvl6pPr marL="2204550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0827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1654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02482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3309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04136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04963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05791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06618" algn="l" defTabSz="400827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357188" y="674688"/>
            <a:ext cx="845343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stile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357188" y="1860550"/>
            <a:ext cx="8453437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Fare clic per modificare gli stili del testo dello schema</a:t>
            </a:r>
          </a:p>
          <a:p>
            <a:pPr lvl="1"/>
            <a:r>
              <a:rPr lang="en-US" smtClean="0"/>
              <a:t>Secondo livello</a:t>
            </a:r>
          </a:p>
          <a:p>
            <a:pPr lvl="2"/>
            <a:r>
              <a:rPr lang="en-US" smtClean="0"/>
              <a:t>Terzo livello</a:t>
            </a:r>
          </a:p>
          <a:p>
            <a:pPr lvl="3"/>
            <a:r>
              <a:rPr lang="en-US" smtClean="0"/>
              <a:t>Quarto livello</a:t>
            </a:r>
          </a:p>
          <a:p>
            <a:pPr lvl="4"/>
            <a:r>
              <a:rPr lang="en-US" smtClean="0"/>
              <a:t>Quinto livello</a:t>
            </a:r>
          </a:p>
        </p:txBody>
      </p:sp>
      <p:sp>
        <p:nvSpPr>
          <p:cNvPr id="4" name="CasellaDiTesto 3"/>
          <p:cNvSpPr txBox="1"/>
          <p:nvPr userDrawn="1"/>
        </p:nvSpPr>
        <p:spPr>
          <a:xfrm>
            <a:off x="7740352" y="6453336"/>
            <a:ext cx="596317" cy="12465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r>
              <a:rPr lang="it-IT" sz="900" dirty="0" smtClean="0">
                <a:solidFill>
                  <a:srgbClr val="4F504F"/>
                </a:solidFill>
                <a:latin typeface="Apercu" pitchFamily="-32" charset="0"/>
              </a:rPr>
              <a:t>IM-01375 A</a:t>
            </a:r>
            <a:endParaRPr lang="it-IT" sz="900" dirty="0">
              <a:solidFill>
                <a:srgbClr val="4F504F"/>
              </a:solidFill>
              <a:latin typeface="Apercu" pitchFamily="-32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hf sldNum="0" hdr="0" ftr="0" dt="0"/>
  <p:txStyles>
    <p:titleStyle>
      <a:lvl1pPr algn="l" defTabSz="400050" rtl="0" eaLnBrk="0" fontAlgn="base" hangingPunct="0">
        <a:spcBef>
          <a:spcPct val="0"/>
        </a:spcBef>
        <a:spcAft>
          <a:spcPct val="0"/>
        </a:spcAft>
        <a:defRPr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2pPr>
      <a:lvl3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3pPr>
      <a:lvl4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4pPr>
      <a:lvl5pPr algn="l" defTabSz="400050" rtl="0" eaLnBrk="0" fontAlgn="base" hangingPunct="0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5pPr>
      <a:lvl6pPr marL="457200" algn="l" defTabSz="400050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6pPr>
      <a:lvl7pPr marL="914400" algn="l" defTabSz="400050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7pPr>
      <a:lvl8pPr marL="1371600" algn="l" defTabSz="400050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8pPr>
      <a:lvl9pPr marL="1828800" algn="l" defTabSz="400050" rtl="0" fontAlgn="base">
        <a:spcBef>
          <a:spcPct val="0"/>
        </a:spcBef>
        <a:spcAft>
          <a:spcPct val="0"/>
        </a:spcAft>
        <a:defRPr>
          <a:solidFill>
            <a:schemeClr val="tx1"/>
          </a:solidFill>
          <a:latin typeface="Verdana" pitchFamily="-32" charset="0"/>
          <a:ea typeface="ＭＳ Ｐゴシック" pitchFamily="-32" charset="-128"/>
          <a:cs typeface="ＭＳ Ｐゴシック" pitchFamily="-32" charset="-128"/>
        </a:defRPr>
      </a:lvl9pPr>
    </p:titleStyle>
    <p:bodyStyle>
      <a:lvl1pPr marL="300038" indent="-300038" algn="l" defTabSz="40005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kern="1200">
          <a:solidFill>
            <a:srgbClr val="000000"/>
          </a:solidFill>
          <a:latin typeface="+mn-lt"/>
          <a:ea typeface="+mn-ea"/>
          <a:cs typeface="+mn-cs"/>
        </a:defRPr>
      </a:lvl1pPr>
      <a:lvl2pPr marL="650875" indent="-249238" algn="l" defTabSz="40005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1600" kern="1200">
          <a:solidFill>
            <a:srgbClr val="000000"/>
          </a:solidFill>
          <a:latin typeface="+mn-lt"/>
          <a:ea typeface="+mn-ea"/>
          <a:cs typeface="+mn-cs"/>
        </a:defRPr>
      </a:lvl2pPr>
      <a:lvl3pPr marL="1001713" indent="-200025" algn="l" defTabSz="40005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1100" kern="1200">
          <a:solidFill>
            <a:srgbClr val="000000"/>
          </a:solidFill>
          <a:latin typeface="+mn-lt"/>
          <a:ea typeface="+mn-ea"/>
          <a:cs typeface="+mn-cs"/>
        </a:defRPr>
      </a:lvl3pPr>
      <a:lvl4pPr marL="1401763" indent="-200025" algn="l" defTabSz="40005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Arial" pitchFamily="34" charset="0"/>
        <a:buChar char="–"/>
        <a:defRPr sz="800" kern="1200">
          <a:solidFill>
            <a:srgbClr val="000000"/>
          </a:solidFill>
          <a:latin typeface="+mn-lt"/>
          <a:ea typeface="+mn-ea"/>
          <a:cs typeface="+mn-cs"/>
        </a:defRPr>
      </a:lvl4pPr>
      <a:lvl5pPr marL="1803400" indent="-200025" algn="l" defTabSz="40005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800" kern="1200">
          <a:solidFill>
            <a:schemeClr val="tx1"/>
          </a:solidFill>
          <a:latin typeface="+mn-lt"/>
          <a:ea typeface="+mn-ea"/>
          <a:cs typeface="+mn-cs"/>
        </a:defRPr>
      </a:lvl5pPr>
      <a:lvl6pPr marL="2204550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05377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06204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07032" indent="-200414" algn="l" defTabSz="400827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Date Placeholder 3"/>
          <p:cNvSpPr txBox="1">
            <a:spLocks/>
          </p:cNvSpPr>
          <p:nvPr/>
        </p:nvSpPr>
        <p:spPr bwMode="auto">
          <a:xfrm>
            <a:off x="1905000" y="640080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3075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7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Date of download:  mm/dd/yyyy</a:t>
            </a:r>
          </a:p>
        </p:txBody>
      </p:sp>
      <p:sp>
        <p:nvSpPr>
          <p:cNvPr id="3078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Copyright © 2012 American Medical Association. All rights reserved.</a:t>
            </a:r>
          </a:p>
        </p:txBody>
      </p:sp>
      <p:sp>
        <p:nvSpPr>
          <p:cNvPr id="307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8D6A2CD-997D-425D-BCDE-2DE815AC777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3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itchFamily="34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itchFamily="34" charset="-128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itchFamily="34" charset="-128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itchFamily="34" charset="-128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0.jpeg"/><Relationship Id="rId4" Type="http://schemas.openxmlformats.org/officeDocument/2006/relationships/oleObject" Target="../embeddings/oleObject1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2.bin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benthamopen.com/FULLTEXT/TOCMJ-10-148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x.doi.org/10.2174/1874192401610010148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enthamopen.com/FULLTEXT/TOCMJ-10-148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x.doi.org/10.2174/1874192401610010148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benthamopen.com/FULLTEXT/TOCMJ-10-148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dx.doi.org/10.2174/1874192401610010148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tiff"/><Relationship Id="rId5" Type="http://schemas.openxmlformats.org/officeDocument/2006/relationships/image" Target="../media/image43.tiff"/><Relationship Id="rId4" Type="http://schemas.openxmlformats.org/officeDocument/2006/relationships/image" Target="../media/image42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696B49-6EBE-DE4C-8F54-C21466F30F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0" y="1524000"/>
            <a:ext cx="4419600" cy="1921943"/>
          </a:xfrm>
        </p:spPr>
        <p:txBody>
          <a:bodyPr>
            <a:normAutofit/>
          </a:bodyPr>
          <a:lstStyle/>
          <a:p>
            <a:pPr algn="l"/>
            <a:r>
              <a:rPr lang="en-US" b="1" dirty="0" smtClean="0"/>
              <a:t>Biocompatibility, fully coated system to improve patient outcomes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CD00779-EB26-4B4C-B674-D661BB52F22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72400" y="5943600"/>
            <a:ext cx="3004800" cy="757772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rgbClr val="FFFFFF"/>
                </a:solidFill>
              </a:rPr>
              <a:t>Youssef El Dsouki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A7C305A-46EE-E348-A2FA-3E702AA217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24400" y="5181600"/>
            <a:ext cx="3886200" cy="381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Perfusionist meeting, Izmir, 2019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91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8E79BA-7F84-4A8D-AC77-565F4C5E3E17}" type="slidenum">
              <a:rPr lang="en-US"/>
              <a:pPr/>
              <a:t>10</a:t>
            </a:fld>
            <a:endParaRPr lang="en-US"/>
          </a:p>
        </p:txBody>
      </p:sp>
      <p:sp>
        <p:nvSpPr>
          <p:cNvPr id="155703" name="Rectangle 32"/>
          <p:cNvSpPr>
            <a:spLocks noChangeArrowheads="1"/>
          </p:cNvSpPr>
          <p:nvPr/>
        </p:nvSpPr>
        <p:spPr bwMode="auto">
          <a:xfrm>
            <a:off x="6518275" y="3938588"/>
            <a:ext cx="2054225" cy="352425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D2077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5704" name="Rectangle 32"/>
          <p:cNvSpPr>
            <a:spLocks noChangeArrowheads="1"/>
          </p:cNvSpPr>
          <p:nvPr/>
        </p:nvSpPr>
        <p:spPr bwMode="auto">
          <a:xfrm>
            <a:off x="569913" y="3938588"/>
            <a:ext cx="2054225" cy="352425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D2077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5650" name="Line 2"/>
          <p:cNvSpPr>
            <a:spLocks noChangeShapeType="1"/>
          </p:cNvSpPr>
          <p:nvPr/>
        </p:nvSpPr>
        <p:spPr bwMode="auto">
          <a:xfrm>
            <a:off x="1077913" y="3395663"/>
            <a:ext cx="0" cy="425450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51" name="Rectangle 3"/>
          <p:cNvSpPr>
            <a:spLocks noChangeArrowheads="1"/>
          </p:cNvSpPr>
          <p:nvPr/>
        </p:nvSpPr>
        <p:spPr bwMode="auto">
          <a:xfrm>
            <a:off x="3051175" y="1946275"/>
            <a:ext cx="3052763" cy="384175"/>
          </a:xfrm>
          <a:prstGeom prst="rect">
            <a:avLst/>
          </a:prstGeom>
          <a:solidFill>
            <a:srgbClr val="ABBBC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D2077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53284" name="Rectangle 4"/>
          <p:cNvSpPr>
            <a:spLocks noChangeArrowheads="1"/>
          </p:cNvSpPr>
          <p:nvPr/>
        </p:nvSpPr>
        <p:spPr bwMode="auto">
          <a:xfrm>
            <a:off x="3051175" y="1944688"/>
            <a:ext cx="3055938" cy="384175"/>
          </a:xfrm>
          <a:prstGeom prst="rect">
            <a:avLst/>
          </a:prstGeom>
          <a:solidFill>
            <a:srgbClr val="FFBC0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D2077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5654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81000"/>
            <a:ext cx="7620000" cy="509587"/>
          </a:xfrm>
        </p:spPr>
        <p:txBody>
          <a:bodyPr tIns="45720" rIns="91440" bIns="45720" anchor="ctr"/>
          <a:lstStyle/>
          <a:p>
            <a:r>
              <a:rPr lang="it-IT" sz="3200" b="1" dirty="0" smtClean="0">
                <a:latin typeface="Verdana" pitchFamily="34" charset="0"/>
              </a:rPr>
              <a:t>Phisio coating mechanism</a:t>
            </a:r>
          </a:p>
        </p:txBody>
      </p:sp>
      <p:sp>
        <p:nvSpPr>
          <p:cNvPr id="155656" name="Rectangle 288"/>
          <p:cNvSpPr>
            <a:spLocks noChangeArrowheads="1"/>
          </p:cNvSpPr>
          <p:nvPr/>
        </p:nvSpPr>
        <p:spPr bwMode="auto">
          <a:xfrm>
            <a:off x="3051175" y="2006600"/>
            <a:ext cx="30607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smtClean="0">
                <a:solidFill>
                  <a:srgbClr val="000000"/>
                </a:solidFill>
                <a:ea typeface="ＭＳ Ｐゴシック" pitchFamily="34" charset="-128"/>
              </a:rPr>
              <a:t>Protein Adsorption</a:t>
            </a:r>
            <a:endParaRPr lang="en-US" sz="1600" smtClean="0">
              <a:solidFill>
                <a:srgbClr val="6D2077"/>
              </a:solidFill>
              <a:ea typeface="ＭＳ Ｐゴシック" pitchFamily="34" charset="-128"/>
            </a:endParaRPr>
          </a:p>
        </p:txBody>
      </p:sp>
      <p:sp>
        <p:nvSpPr>
          <p:cNvPr id="155657" name="Rectangle 297"/>
          <p:cNvSpPr>
            <a:spLocks noChangeArrowheads="1"/>
          </p:cNvSpPr>
          <p:nvPr/>
        </p:nvSpPr>
        <p:spPr bwMode="auto">
          <a:xfrm>
            <a:off x="4567238" y="3167063"/>
            <a:ext cx="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000" smtClean="0">
              <a:solidFill>
                <a:srgbClr val="6D2077"/>
              </a:solidFill>
              <a:latin typeface="GillSans" pitchFamily="-32" charset="0"/>
              <a:ea typeface="ＭＳ Ｐゴシック" pitchFamily="34" charset="-128"/>
            </a:endParaRPr>
          </a:p>
        </p:txBody>
      </p:sp>
      <p:sp>
        <p:nvSpPr>
          <p:cNvPr id="155658" name="Rectangle 298"/>
          <p:cNvSpPr>
            <a:spLocks noChangeArrowheads="1"/>
          </p:cNvSpPr>
          <p:nvPr/>
        </p:nvSpPr>
        <p:spPr bwMode="auto">
          <a:xfrm>
            <a:off x="5854700" y="3779838"/>
            <a:ext cx="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1000" smtClean="0">
              <a:solidFill>
                <a:srgbClr val="6D2077"/>
              </a:solidFill>
              <a:latin typeface="GillSans" pitchFamily="-32" charset="0"/>
              <a:ea typeface="ＭＳ Ｐゴシック" pitchFamily="34" charset="-128"/>
            </a:endParaRPr>
          </a:p>
        </p:txBody>
      </p:sp>
      <p:sp>
        <p:nvSpPr>
          <p:cNvPr id="155659" name="Line 11"/>
          <p:cNvSpPr>
            <a:spLocks noChangeShapeType="1"/>
          </p:cNvSpPr>
          <p:nvPr/>
        </p:nvSpPr>
        <p:spPr bwMode="auto">
          <a:xfrm>
            <a:off x="4562475" y="1600200"/>
            <a:ext cx="0" cy="312738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0" name="Line 12"/>
          <p:cNvSpPr>
            <a:spLocks noChangeShapeType="1"/>
          </p:cNvSpPr>
          <p:nvPr/>
        </p:nvSpPr>
        <p:spPr bwMode="auto">
          <a:xfrm>
            <a:off x="4576763" y="2333625"/>
            <a:ext cx="0" cy="590550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1" name="Line 13"/>
          <p:cNvSpPr>
            <a:spLocks noChangeShapeType="1"/>
          </p:cNvSpPr>
          <p:nvPr/>
        </p:nvSpPr>
        <p:spPr bwMode="auto">
          <a:xfrm>
            <a:off x="1077913" y="2747963"/>
            <a:ext cx="0" cy="187325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2" name="Line 14"/>
          <p:cNvSpPr>
            <a:spLocks noChangeShapeType="1"/>
          </p:cNvSpPr>
          <p:nvPr/>
        </p:nvSpPr>
        <p:spPr bwMode="auto">
          <a:xfrm>
            <a:off x="2827338" y="2752725"/>
            <a:ext cx="0" cy="187325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3" name="Line 15"/>
          <p:cNvSpPr>
            <a:spLocks noChangeShapeType="1"/>
          </p:cNvSpPr>
          <p:nvPr/>
        </p:nvSpPr>
        <p:spPr bwMode="auto">
          <a:xfrm>
            <a:off x="6327775" y="2749550"/>
            <a:ext cx="0" cy="187325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4" name="Line 16"/>
          <p:cNvSpPr>
            <a:spLocks noChangeShapeType="1"/>
          </p:cNvSpPr>
          <p:nvPr/>
        </p:nvSpPr>
        <p:spPr bwMode="auto">
          <a:xfrm>
            <a:off x="8078788" y="2757488"/>
            <a:ext cx="0" cy="187325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5" name="Line 17"/>
          <p:cNvSpPr>
            <a:spLocks noChangeShapeType="1"/>
          </p:cNvSpPr>
          <p:nvPr/>
        </p:nvSpPr>
        <p:spPr bwMode="auto">
          <a:xfrm>
            <a:off x="1085850" y="2747963"/>
            <a:ext cx="7000875" cy="0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6" name="Line 18"/>
          <p:cNvSpPr>
            <a:spLocks noChangeShapeType="1"/>
          </p:cNvSpPr>
          <p:nvPr/>
        </p:nvSpPr>
        <p:spPr bwMode="auto">
          <a:xfrm>
            <a:off x="2840038" y="3557588"/>
            <a:ext cx="1549400" cy="333375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7" name="Line 19"/>
          <p:cNvSpPr>
            <a:spLocks noChangeShapeType="1"/>
          </p:cNvSpPr>
          <p:nvPr/>
        </p:nvSpPr>
        <p:spPr bwMode="auto">
          <a:xfrm>
            <a:off x="4572000" y="3371850"/>
            <a:ext cx="0" cy="425450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8" name="Line 20"/>
          <p:cNvSpPr>
            <a:spLocks noChangeShapeType="1"/>
          </p:cNvSpPr>
          <p:nvPr/>
        </p:nvSpPr>
        <p:spPr bwMode="auto">
          <a:xfrm flipH="1">
            <a:off x="4767263" y="3536950"/>
            <a:ext cx="1589087" cy="342900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69" name="Line 21"/>
          <p:cNvSpPr>
            <a:spLocks noChangeShapeType="1"/>
          </p:cNvSpPr>
          <p:nvPr/>
        </p:nvSpPr>
        <p:spPr bwMode="auto">
          <a:xfrm>
            <a:off x="6342063" y="3536950"/>
            <a:ext cx="923925" cy="344488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71" name="Rectangle 291"/>
          <p:cNvSpPr>
            <a:spLocks noChangeArrowheads="1"/>
          </p:cNvSpPr>
          <p:nvPr/>
        </p:nvSpPr>
        <p:spPr bwMode="auto">
          <a:xfrm>
            <a:off x="2119313" y="3000375"/>
            <a:ext cx="13557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Clotting Factors</a:t>
            </a:r>
            <a:b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Activation</a:t>
            </a:r>
            <a:endParaRPr lang="en-US" sz="120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5680" name="Rectangle 32"/>
          <p:cNvSpPr>
            <a:spLocks noChangeArrowheads="1"/>
          </p:cNvSpPr>
          <p:nvPr/>
        </p:nvSpPr>
        <p:spPr bwMode="auto">
          <a:xfrm>
            <a:off x="3544888" y="3938588"/>
            <a:ext cx="2054225" cy="352425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D2077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5681" name="Rectangle 291"/>
          <p:cNvSpPr>
            <a:spLocks noChangeArrowheads="1"/>
          </p:cNvSpPr>
          <p:nvPr/>
        </p:nvSpPr>
        <p:spPr bwMode="auto">
          <a:xfrm>
            <a:off x="3856038" y="3995738"/>
            <a:ext cx="144462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Thrombogenicity</a:t>
            </a:r>
            <a:endParaRPr lang="en-US" sz="120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5682" name="Rectangle 34"/>
          <p:cNvSpPr>
            <a:spLocks noChangeArrowheads="1"/>
          </p:cNvSpPr>
          <p:nvPr/>
        </p:nvSpPr>
        <p:spPr bwMode="auto">
          <a:xfrm>
            <a:off x="2963863" y="5394325"/>
            <a:ext cx="3216275" cy="438150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D2077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353315" name="Rectangle 291"/>
          <p:cNvSpPr>
            <a:spLocks noChangeArrowheads="1"/>
          </p:cNvSpPr>
          <p:nvPr/>
        </p:nvSpPr>
        <p:spPr bwMode="auto">
          <a:xfrm>
            <a:off x="3106738" y="5424488"/>
            <a:ext cx="2930525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  <a:latin typeface="ZapfHumnst BT" charset="0"/>
                <a:ea typeface="ＭＳ Ｐゴシック" pitchFamily="34" charset="-128"/>
              </a:rPr>
              <a:t>SISTEMIC INJURIES</a:t>
            </a:r>
            <a:endParaRPr lang="en-US" sz="2400" smtClean="0">
              <a:solidFill>
                <a:srgbClr val="FFFFFF"/>
              </a:solidFill>
              <a:latin typeface="GillSans" pitchFamily="-32" charset="0"/>
              <a:ea typeface="ＭＳ Ｐゴシック" pitchFamily="34" charset="-128"/>
            </a:endParaRPr>
          </a:p>
        </p:txBody>
      </p:sp>
      <p:sp>
        <p:nvSpPr>
          <p:cNvPr id="155685" name="Rectangle 291"/>
          <p:cNvSpPr>
            <a:spLocks noChangeArrowheads="1"/>
          </p:cNvSpPr>
          <p:nvPr/>
        </p:nvSpPr>
        <p:spPr bwMode="auto">
          <a:xfrm>
            <a:off x="7104063" y="3995738"/>
            <a:ext cx="879475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Hemolysis</a:t>
            </a:r>
            <a:endParaRPr lang="en-US" sz="120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353318" name="Rectangle 288"/>
          <p:cNvSpPr>
            <a:spLocks noChangeArrowheads="1"/>
          </p:cNvSpPr>
          <p:nvPr/>
        </p:nvSpPr>
        <p:spPr bwMode="auto">
          <a:xfrm>
            <a:off x="4432300" y="2293938"/>
            <a:ext cx="292100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3300"/>
                </a:solidFill>
                <a:latin typeface="ZapfHumnst BT" charset="0"/>
                <a:ea typeface="ＭＳ Ｐゴシック" pitchFamily="34" charset="-128"/>
              </a:rPr>
              <a:t>X</a:t>
            </a:r>
            <a:endParaRPr lang="en-US" sz="3200" smtClean="0">
              <a:solidFill>
                <a:srgbClr val="FF3300"/>
              </a:solidFill>
              <a:latin typeface="GillSans" pitchFamily="-32" charset="0"/>
              <a:ea typeface="ＭＳ Ｐゴシック" pitchFamily="34" charset="-128"/>
            </a:endParaRPr>
          </a:p>
        </p:txBody>
      </p:sp>
      <p:sp>
        <p:nvSpPr>
          <p:cNvPr id="155687" name="Rectangle 4"/>
          <p:cNvSpPr>
            <a:spLocks noChangeArrowheads="1"/>
          </p:cNvSpPr>
          <p:nvPr/>
        </p:nvSpPr>
        <p:spPr bwMode="auto">
          <a:xfrm>
            <a:off x="752475" y="5980113"/>
            <a:ext cx="76342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000" i="1" smtClean="0">
                <a:solidFill>
                  <a:srgbClr val="000000"/>
                </a:solidFill>
                <a:ea typeface="ＭＳ Ｐゴシック" pitchFamily="34" charset="-128"/>
              </a:rPr>
              <a:t>Gravlee GP et al, “Cardiopulmonray bypass, principles and practice”, Third Edition, Lippincott Williams and Wilkins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it-IT" sz="1000" i="1" smtClean="0">
                <a:solidFill>
                  <a:srgbClr val="000000"/>
                </a:solidFill>
                <a:ea typeface="ＭＳ Ｐゴシック" pitchFamily="34" charset="-128"/>
              </a:rPr>
              <a:t>Ratner BD et al, “</a:t>
            </a:r>
            <a:r>
              <a:rPr lang="en-US" altLang="ja-JP" sz="1000" i="1" smtClean="0">
                <a:solidFill>
                  <a:srgbClr val="000000"/>
                </a:solidFill>
                <a:ea typeface="ＭＳ Ｐゴシック" pitchFamily="34" charset="-128"/>
              </a:rPr>
              <a:t>Biomaterials science: an introduction to materials in medicine</a:t>
            </a:r>
            <a:r>
              <a:rPr lang="en-US" sz="1000" i="1" smtClean="0">
                <a:solidFill>
                  <a:srgbClr val="000000"/>
                </a:solidFill>
                <a:ea typeface="ＭＳ Ｐゴシック" pitchFamily="34" charset="-128"/>
              </a:rPr>
              <a:t>”</a:t>
            </a:r>
            <a:r>
              <a:rPr lang="en-US" altLang="ja-JP" sz="1000" i="1" smtClean="0">
                <a:solidFill>
                  <a:srgbClr val="000000"/>
                </a:solidFill>
                <a:ea typeface="ＭＳ Ｐゴシック" pitchFamily="34" charset="-128"/>
              </a:rPr>
              <a:t>, </a:t>
            </a:r>
            <a:r>
              <a:rPr lang="it-IT" altLang="ja-JP" sz="1000" i="1" smtClean="0">
                <a:solidFill>
                  <a:srgbClr val="000000"/>
                </a:solidFill>
                <a:ea typeface="ＭＳ Ｐゴシック" pitchFamily="34" charset="-128"/>
              </a:rPr>
              <a:t>Elsevier Science &amp; Technology Books</a:t>
            </a:r>
            <a:r>
              <a:rPr lang="it-IT" altLang="ja-JP" sz="1000" smtClean="0">
                <a:solidFill>
                  <a:srgbClr val="000000"/>
                </a:solidFill>
                <a:ea typeface="ＭＳ Ｐゴシック" pitchFamily="34" charset="-128"/>
              </a:rPr>
              <a:t> </a:t>
            </a:r>
            <a:endParaRPr lang="it-IT" sz="1000" smtClean="0">
              <a:solidFill>
                <a:srgbClr val="000000"/>
              </a:solidFill>
              <a:ea typeface="ＭＳ Ｐゴシック" pitchFamily="34" charset="-128"/>
            </a:endParaRPr>
          </a:p>
        </p:txBody>
      </p:sp>
      <p:sp>
        <p:nvSpPr>
          <p:cNvPr id="155688" name="Line 40"/>
          <p:cNvSpPr>
            <a:spLocks noChangeShapeType="1"/>
          </p:cNvSpPr>
          <p:nvPr/>
        </p:nvSpPr>
        <p:spPr bwMode="auto">
          <a:xfrm flipH="1">
            <a:off x="5591175" y="4132263"/>
            <a:ext cx="962025" cy="0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89" name="AutoShape 41"/>
          <p:cNvSpPr>
            <a:spLocks noChangeArrowheads="1"/>
          </p:cNvSpPr>
          <p:nvPr/>
        </p:nvSpPr>
        <p:spPr bwMode="auto">
          <a:xfrm>
            <a:off x="2790825" y="4648200"/>
            <a:ext cx="3562350" cy="654050"/>
          </a:xfrm>
          <a:prstGeom prst="downArrow">
            <a:avLst>
              <a:gd name="adj1" fmla="val 49556"/>
              <a:gd name="adj2" fmla="val 37579"/>
            </a:avLst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6D2077"/>
              </a:solidFill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155691" name="Rectangle 291"/>
          <p:cNvSpPr>
            <a:spLocks noChangeArrowheads="1"/>
          </p:cNvSpPr>
          <p:nvPr/>
        </p:nvSpPr>
        <p:spPr bwMode="auto">
          <a:xfrm>
            <a:off x="1012825" y="3995738"/>
            <a:ext cx="1168400" cy="18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Inflammation</a:t>
            </a:r>
            <a:endParaRPr lang="en-US" sz="120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5692" name="AutoShape 44"/>
          <p:cNvSpPr>
            <a:spLocks noChangeArrowheads="1"/>
          </p:cNvSpPr>
          <p:nvPr/>
        </p:nvSpPr>
        <p:spPr bwMode="auto">
          <a:xfrm>
            <a:off x="3438525" y="4500563"/>
            <a:ext cx="2259013" cy="1587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57 w 21600"/>
              <a:gd name="T13" fmla="*/ 2957 h 21600"/>
              <a:gd name="T14" fmla="*/ 18643 w 21600"/>
              <a:gd name="T15" fmla="*/ 1864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2313" y="21600"/>
                </a:lnTo>
                <a:lnTo>
                  <a:pt x="19287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93" name="AutoShape 45"/>
          <p:cNvSpPr>
            <a:spLocks noChangeArrowheads="1"/>
          </p:cNvSpPr>
          <p:nvPr/>
        </p:nvSpPr>
        <p:spPr bwMode="auto">
          <a:xfrm>
            <a:off x="2719388" y="4425950"/>
            <a:ext cx="3705225" cy="44450"/>
          </a:xfrm>
          <a:custGeom>
            <a:avLst/>
            <a:gdLst>
              <a:gd name="T0" fmla="*/ 2147483647 w 21600"/>
              <a:gd name="T1" fmla="*/ 1687915 h 21600"/>
              <a:gd name="T2" fmla="*/ 2147483647 w 21600"/>
              <a:gd name="T3" fmla="*/ 3375817 h 21600"/>
              <a:gd name="T4" fmla="*/ 2147483647 w 21600"/>
              <a:gd name="T5" fmla="*/ 1687915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207 w 21600"/>
              <a:gd name="T13" fmla="*/ 2207 h 21600"/>
              <a:gd name="T14" fmla="*/ 19393 w 21600"/>
              <a:gd name="T15" fmla="*/ 1939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814" y="21600"/>
                </a:lnTo>
                <a:lnTo>
                  <a:pt x="20786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94" name="AutoShape 46"/>
          <p:cNvSpPr>
            <a:spLocks noChangeArrowheads="1"/>
          </p:cNvSpPr>
          <p:nvPr/>
        </p:nvSpPr>
        <p:spPr bwMode="auto">
          <a:xfrm>
            <a:off x="530225" y="4349750"/>
            <a:ext cx="8083550" cy="44450"/>
          </a:xfrm>
          <a:custGeom>
            <a:avLst/>
            <a:gdLst>
              <a:gd name="T0" fmla="*/ 2147483647 w 21600"/>
              <a:gd name="T1" fmla="*/ 1687915 h 21600"/>
              <a:gd name="T2" fmla="*/ 2147483647 w 21600"/>
              <a:gd name="T3" fmla="*/ 3375817 h 21600"/>
              <a:gd name="T4" fmla="*/ 2147483647 w 21600"/>
              <a:gd name="T5" fmla="*/ 1687915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2195 w 21600"/>
              <a:gd name="T13" fmla="*/ 2195 h 21600"/>
              <a:gd name="T14" fmla="*/ 19405 w 21600"/>
              <a:gd name="T15" fmla="*/ 1940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789" y="21600"/>
                </a:lnTo>
                <a:lnTo>
                  <a:pt x="20811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5679" name="Rectangle 291"/>
          <p:cNvSpPr>
            <a:spLocks noChangeArrowheads="1"/>
          </p:cNvSpPr>
          <p:nvPr/>
        </p:nvSpPr>
        <p:spPr bwMode="auto">
          <a:xfrm>
            <a:off x="387350" y="2957513"/>
            <a:ext cx="1379538" cy="438150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WBC</a:t>
            </a:r>
            <a:b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Activation</a:t>
            </a:r>
            <a:endParaRPr lang="en-US" sz="1200" smtClean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155695" name="Rectangle 291"/>
          <p:cNvSpPr>
            <a:spLocks noChangeArrowheads="1"/>
          </p:cNvSpPr>
          <p:nvPr/>
        </p:nvSpPr>
        <p:spPr bwMode="auto">
          <a:xfrm>
            <a:off x="2136775" y="2957513"/>
            <a:ext cx="1379538" cy="620712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Clotting Factors</a:t>
            </a:r>
            <a:b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Activation</a:t>
            </a:r>
          </a:p>
        </p:txBody>
      </p:sp>
      <p:sp>
        <p:nvSpPr>
          <p:cNvPr id="155696" name="Rectangle 291"/>
          <p:cNvSpPr>
            <a:spLocks noChangeArrowheads="1"/>
          </p:cNvSpPr>
          <p:nvPr/>
        </p:nvSpPr>
        <p:spPr bwMode="auto">
          <a:xfrm>
            <a:off x="3887788" y="2957513"/>
            <a:ext cx="1379537" cy="438150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PLT</a:t>
            </a:r>
            <a:b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Activation</a:t>
            </a:r>
          </a:p>
        </p:txBody>
      </p:sp>
      <p:sp>
        <p:nvSpPr>
          <p:cNvPr id="155697" name="Rectangle 291"/>
          <p:cNvSpPr>
            <a:spLocks noChangeArrowheads="1"/>
          </p:cNvSpPr>
          <p:nvPr/>
        </p:nvSpPr>
        <p:spPr bwMode="auto">
          <a:xfrm>
            <a:off x="7389813" y="2957513"/>
            <a:ext cx="1379537" cy="438150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Complement</a:t>
            </a:r>
            <a:b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Activation</a:t>
            </a:r>
          </a:p>
        </p:txBody>
      </p:sp>
      <p:sp>
        <p:nvSpPr>
          <p:cNvPr id="155698" name="Rectangle 291"/>
          <p:cNvSpPr>
            <a:spLocks noChangeArrowheads="1"/>
          </p:cNvSpPr>
          <p:nvPr/>
        </p:nvSpPr>
        <p:spPr bwMode="auto">
          <a:xfrm>
            <a:off x="5638800" y="2957513"/>
            <a:ext cx="1379538" cy="438150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</p:spPr>
        <p:txBody>
          <a:bodyPr lIns="36000" tIns="36000" rIns="36000" bIns="36000" anchor="ctr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RBC</a:t>
            </a:r>
            <a:b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</a:b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involvement</a:t>
            </a:r>
          </a:p>
        </p:txBody>
      </p:sp>
      <p:sp>
        <p:nvSpPr>
          <p:cNvPr id="155701" name="Rectangle 53"/>
          <p:cNvSpPr>
            <a:spLocks noChangeArrowheads="1"/>
          </p:cNvSpPr>
          <p:nvPr/>
        </p:nvSpPr>
        <p:spPr bwMode="auto">
          <a:xfrm>
            <a:off x="3051175" y="1314450"/>
            <a:ext cx="3052763" cy="274638"/>
          </a:xfrm>
          <a:prstGeom prst="rect">
            <a:avLst/>
          </a:prstGeom>
          <a:solidFill>
            <a:srgbClr val="15A2A9"/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455613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="1" smtClean="0">
                <a:solidFill>
                  <a:srgbClr val="FFFFFF"/>
                </a:solidFill>
                <a:ea typeface="ＭＳ Ｐゴシック" pitchFamily="34" charset="-128"/>
              </a:rPr>
              <a:t>Biomaterial / Blood Contact</a:t>
            </a:r>
          </a:p>
        </p:txBody>
      </p:sp>
      <p:sp>
        <p:nvSpPr>
          <p:cNvPr id="155702" name="Line 15"/>
          <p:cNvSpPr>
            <a:spLocks noChangeShapeType="1"/>
          </p:cNvSpPr>
          <p:nvPr/>
        </p:nvSpPr>
        <p:spPr bwMode="auto">
          <a:xfrm>
            <a:off x="6335713" y="3349625"/>
            <a:ext cx="0" cy="187325"/>
          </a:xfrm>
          <a:prstGeom prst="line">
            <a:avLst/>
          </a:prstGeom>
          <a:noFill/>
          <a:ln w="19050">
            <a:solidFill>
              <a:srgbClr val="15A2A9"/>
            </a:solidFill>
            <a:round/>
            <a:headEnd/>
            <a:tailEnd/>
          </a:ln>
        </p:spPr>
        <p:txBody>
          <a:bodyPr/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5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284" grpId="0" animBg="1"/>
      <p:bldP spid="3533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smtClean="0">
                <a:latin typeface="Verdana" pitchFamily="34" charset="0"/>
                <a:cs typeface="Verdana" pitchFamily="34" charset="0"/>
              </a:rPr>
              <a:t>Phosphorylcoline PH.I.S.I.O coating</a:t>
            </a:r>
          </a:p>
        </p:txBody>
      </p:sp>
      <p:sp>
        <p:nvSpPr>
          <p:cNvPr id="217092" name="Segnaposto contenuto 4"/>
          <p:cNvSpPr>
            <a:spLocks noGrp="1"/>
          </p:cNvSpPr>
          <p:nvPr>
            <p:ph sz="quarter" idx="12"/>
          </p:nvPr>
        </p:nvSpPr>
        <p:spPr>
          <a:xfrm>
            <a:off x="357188" y="1551334"/>
            <a:ext cx="7094537" cy="4325938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sz="2000" dirty="0" smtClean="0">
                <a:latin typeface="Verdana" pitchFamily="34" charset="0"/>
                <a:cs typeface="Verdana" pitchFamily="34" charset="0"/>
              </a:rPr>
              <a:t>Uniform Coating </a:t>
            </a:r>
          </a:p>
          <a:p>
            <a:pPr lvl="1" eaLnBrk="1" hangingPunct="1">
              <a:lnSpc>
                <a:spcPct val="85000"/>
              </a:lnSpc>
            </a:pPr>
            <a:r>
              <a:rPr lang="en-US" dirty="0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One solid biocompatible surface without reduction of gas transfer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endParaRPr lang="en-US" dirty="0" smtClean="0">
              <a:solidFill>
                <a:srgbClr val="5F5F5F"/>
              </a:solidFill>
              <a:latin typeface="Verdana" pitchFamily="34" charset="0"/>
              <a:cs typeface="Verdana" pitchFamily="34" charset="0"/>
              <a:sym typeface="Wingdings" pitchFamily="2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en-US" sz="2000" dirty="0" smtClean="0">
                <a:latin typeface="Verdana" pitchFamily="34" charset="0"/>
                <a:cs typeface="Verdana" pitchFamily="34" charset="0"/>
                <a:sym typeface="Wingdings" pitchFamily="2" charset="2"/>
              </a:rPr>
              <a:t> Stable</a:t>
            </a:r>
          </a:p>
          <a:p>
            <a:pPr lvl="1" eaLnBrk="1" hangingPunct="1">
              <a:lnSpc>
                <a:spcPct val="85000"/>
              </a:lnSpc>
            </a:pPr>
            <a:r>
              <a:rPr lang="en-US" b="1" dirty="0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Not leaching even during extended procedures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endParaRPr lang="en-US" dirty="0" smtClean="0">
              <a:solidFill>
                <a:srgbClr val="5F5F5F"/>
              </a:solidFill>
              <a:latin typeface="Verdana" pitchFamily="34" charset="0"/>
              <a:cs typeface="Verdana" pitchFamily="34" charset="0"/>
              <a:sym typeface="Wingdings" pitchFamily="2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en-US" sz="2000" dirty="0" smtClean="0">
                <a:latin typeface="Verdana" pitchFamily="34" charset="0"/>
                <a:cs typeface="Verdana" pitchFamily="34" charset="0"/>
              </a:rPr>
              <a:t> </a:t>
            </a:r>
            <a:r>
              <a:rPr lang="en-US" sz="2000" dirty="0" err="1" smtClean="0">
                <a:latin typeface="Verdana" pitchFamily="34" charset="0"/>
                <a:cs typeface="Verdana" pitchFamily="34" charset="0"/>
              </a:rPr>
              <a:t>Phosphorylcholine</a:t>
            </a:r>
            <a:endParaRPr lang="en-US" sz="2000" dirty="0" smtClean="0">
              <a:latin typeface="Verdana" pitchFamily="34" charset="0"/>
              <a:cs typeface="Verdana" pitchFamily="34" charset="0"/>
            </a:endParaRPr>
          </a:p>
          <a:p>
            <a:pPr lvl="1" eaLnBrk="1" hangingPunct="1">
              <a:lnSpc>
                <a:spcPct val="85000"/>
              </a:lnSpc>
            </a:pPr>
            <a:r>
              <a:rPr lang="en-US" b="1" dirty="0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Physiological material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endParaRPr lang="en-US" dirty="0" smtClean="0">
              <a:solidFill>
                <a:srgbClr val="5F5F5F"/>
              </a:solidFill>
              <a:latin typeface="Verdana" pitchFamily="34" charset="0"/>
              <a:cs typeface="Verdana" pitchFamily="34" charset="0"/>
              <a:sym typeface="Wingdings" pitchFamily="2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en-US" sz="2000" dirty="0" smtClean="0">
                <a:latin typeface="Verdana" pitchFamily="34" charset="0"/>
                <a:cs typeface="Verdana" pitchFamily="34" charset="0"/>
                <a:sym typeface="Wingdings" pitchFamily="2" charset="2"/>
              </a:rPr>
              <a:t> Bio-Mimicry</a:t>
            </a:r>
          </a:p>
          <a:p>
            <a:pPr lvl="1" eaLnBrk="1" hangingPunct="1">
              <a:lnSpc>
                <a:spcPct val="85000"/>
              </a:lnSpc>
            </a:pPr>
            <a:r>
              <a:rPr lang="en-US" b="1" dirty="0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en-US" dirty="0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Imitation of physiological markers</a:t>
            </a:r>
          </a:p>
          <a:p>
            <a:pPr lvl="1" eaLnBrk="1" hangingPunct="1">
              <a:lnSpc>
                <a:spcPct val="85000"/>
              </a:lnSpc>
              <a:buFontTx/>
              <a:buNone/>
            </a:pPr>
            <a:endParaRPr lang="en-US" dirty="0" smtClean="0">
              <a:solidFill>
                <a:srgbClr val="5F5F5F"/>
              </a:solidFill>
              <a:latin typeface="Verdana" pitchFamily="34" charset="0"/>
              <a:cs typeface="Verdana" pitchFamily="34" charset="0"/>
              <a:sym typeface="Wingdings" pitchFamily="2" charset="2"/>
            </a:endParaRPr>
          </a:p>
          <a:p>
            <a:pPr eaLnBrk="1" hangingPunct="1">
              <a:lnSpc>
                <a:spcPct val="85000"/>
              </a:lnSpc>
            </a:pPr>
            <a:r>
              <a:rPr lang="en-US" sz="2000" dirty="0" smtClean="0">
                <a:latin typeface="Verdana" pitchFamily="34" charset="0"/>
                <a:cs typeface="Verdana" pitchFamily="34" charset="0"/>
                <a:sym typeface="Wingdings" pitchFamily="2" charset="2"/>
              </a:rPr>
              <a:t> Non-interfering</a:t>
            </a:r>
          </a:p>
          <a:p>
            <a:pPr lvl="1" eaLnBrk="1" hangingPunct="1">
              <a:lnSpc>
                <a:spcPct val="85000"/>
              </a:lnSpc>
            </a:pPr>
            <a:r>
              <a:rPr lang="en-US" dirty="0" err="1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Biopassive</a:t>
            </a:r>
            <a:r>
              <a:rPr lang="en-US" dirty="0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, inert, not  </a:t>
            </a:r>
            <a:r>
              <a:rPr lang="en-US" dirty="0" err="1" smtClean="0">
                <a:solidFill>
                  <a:srgbClr val="5F5F5F"/>
                </a:solidFill>
                <a:latin typeface="Verdana" pitchFamily="34" charset="0"/>
                <a:cs typeface="Verdana" pitchFamily="34" charset="0"/>
                <a:sym typeface="Wingdings" pitchFamily="2" charset="2"/>
              </a:rPr>
              <a:t>thrombogenic</a:t>
            </a:r>
            <a:endParaRPr lang="en-US" dirty="0" smtClean="0">
              <a:solidFill>
                <a:srgbClr val="5F5F5F"/>
              </a:solidFill>
              <a:latin typeface="Verdana" pitchFamily="34" charset="0"/>
              <a:cs typeface="Verdana" pitchFamily="34" charset="0"/>
              <a:sym typeface="Wingdings" pitchFamily="2" charset="2"/>
            </a:endParaRPr>
          </a:p>
          <a:p>
            <a:pPr eaLnBrk="1" hangingPunct="1"/>
            <a:endParaRPr lang="it-IT" dirty="0" smtClean="0">
              <a:latin typeface="Verdana" pitchFamily="34" charset="0"/>
              <a:cs typeface="Verdana" pitchFamily="34" charset="0"/>
            </a:endParaRPr>
          </a:p>
        </p:txBody>
      </p:sp>
      <p:pic>
        <p:nvPicPr>
          <p:cNvPr id="217093" name="Picture 3" descr="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1050" y="3422997"/>
            <a:ext cx="2959100" cy="1712912"/>
          </a:xfrm>
          <a:prstGeom prst="rect">
            <a:avLst/>
          </a:prstGeom>
          <a:noFill/>
          <a:ln w="38100" cmpd="dbl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17094" name="Picture 2" descr="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6438" y="2127597"/>
            <a:ext cx="1763712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7095" name="Immagine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6938" y="2183159"/>
            <a:ext cx="19859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3603" name="Segnaposto contenuto 9"/>
          <p:cNvSpPr>
            <a:spLocks noGrp="1"/>
          </p:cNvSpPr>
          <p:nvPr>
            <p:ph sz="half" idx="4294967295"/>
          </p:nvPr>
        </p:nvSpPr>
        <p:spPr>
          <a:xfrm>
            <a:off x="381000" y="1438275"/>
            <a:ext cx="4495800" cy="1381125"/>
          </a:xfrm>
        </p:spPr>
        <p:txBody>
          <a:bodyPr/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GB" sz="1200" smtClean="0">
                <a:latin typeface="Verdana" pitchFamily="34" charset="0"/>
              </a:rPr>
              <a:t>Features</a:t>
            </a:r>
          </a:p>
          <a:p>
            <a:pPr>
              <a:lnSpc>
                <a:spcPct val="120000"/>
              </a:lnSpc>
            </a:pPr>
            <a:r>
              <a:rPr lang="en-GB" sz="1200" smtClean="0">
                <a:solidFill>
                  <a:srgbClr val="15A2A9"/>
                </a:solidFill>
                <a:latin typeface="Verdana" pitchFamily="34" charset="0"/>
              </a:rPr>
              <a:t>Uniform Coating</a:t>
            </a:r>
            <a:r>
              <a:rPr lang="en-GB" sz="1200" smtClean="0">
                <a:solidFill>
                  <a:schemeClr val="accent1"/>
                </a:solidFill>
                <a:latin typeface="Verdana" pitchFamily="34" charset="0"/>
              </a:rPr>
              <a:t> </a:t>
            </a:r>
            <a:r>
              <a:rPr lang="en-GB" sz="1200" b="0" smtClean="0">
                <a:latin typeface="Verdana" pitchFamily="34" charset="0"/>
              </a:rPr>
              <a:t>– no reduction of gas transfer</a:t>
            </a:r>
          </a:p>
          <a:p>
            <a:pPr>
              <a:lnSpc>
                <a:spcPct val="120000"/>
              </a:lnSpc>
            </a:pPr>
            <a:r>
              <a:rPr lang="en-GB" sz="1200" smtClean="0">
                <a:solidFill>
                  <a:srgbClr val="15A2A9"/>
                </a:solidFill>
                <a:latin typeface="Verdana" pitchFamily="34" charset="0"/>
                <a:sym typeface="Wingdings" pitchFamily="2" charset="2"/>
              </a:rPr>
              <a:t>Stable</a:t>
            </a:r>
            <a:r>
              <a:rPr lang="en-GB" sz="1200" b="0" smtClean="0">
                <a:latin typeface="Verdana" pitchFamily="34" charset="0"/>
                <a:sym typeface="Wingdings" pitchFamily="2" charset="2"/>
              </a:rPr>
              <a:t> – not leaching, durable</a:t>
            </a:r>
          </a:p>
          <a:p>
            <a:pPr>
              <a:lnSpc>
                <a:spcPct val="120000"/>
              </a:lnSpc>
            </a:pPr>
            <a:r>
              <a:rPr lang="en-GB" sz="1200" smtClean="0">
                <a:solidFill>
                  <a:srgbClr val="15A2A9"/>
                </a:solidFill>
                <a:latin typeface="Verdana" pitchFamily="34" charset="0"/>
              </a:rPr>
              <a:t>Phosphorylcholine - </a:t>
            </a:r>
            <a:r>
              <a:rPr lang="en-GB" sz="1200" smtClean="0">
                <a:solidFill>
                  <a:srgbClr val="15A2A9"/>
                </a:solidFill>
                <a:latin typeface="Verdana" pitchFamily="34" charset="0"/>
                <a:sym typeface="Wingdings" pitchFamily="2" charset="2"/>
              </a:rPr>
              <a:t>physiological</a:t>
            </a:r>
            <a:endParaRPr lang="en-GB" sz="1200" smtClean="0">
              <a:solidFill>
                <a:schemeClr val="accent1"/>
              </a:solidFill>
              <a:latin typeface="Verdana" pitchFamily="34" charset="0"/>
              <a:sym typeface="Wingdings" pitchFamily="2" charset="2"/>
            </a:endParaRPr>
          </a:p>
          <a:p>
            <a:pPr>
              <a:lnSpc>
                <a:spcPct val="120000"/>
              </a:lnSpc>
            </a:pPr>
            <a:r>
              <a:rPr lang="en-GB" sz="1200" smtClean="0">
                <a:solidFill>
                  <a:srgbClr val="15A2A9"/>
                </a:solidFill>
                <a:latin typeface="Verdana" pitchFamily="34" charset="0"/>
                <a:sym typeface="Wingdings" pitchFamily="2" charset="2"/>
              </a:rPr>
              <a:t>Bio-Passive</a:t>
            </a:r>
            <a:r>
              <a:rPr lang="en-GB" sz="1200" b="0" smtClean="0">
                <a:latin typeface="Verdana" pitchFamily="34" charset="0"/>
                <a:sym typeface="Wingdings" pitchFamily="2" charset="2"/>
              </a:rPr>
              <a:t> - inert, not  thrombogenic and not toxic</a:t>
            </a:r>
            <a:endParaRPr lang="it-IT" sz="1200" smtClean="0">
              <a:latin typeface="Verdana" pitchFamily="34" charset="0"/>
            </a:endParaRPr>
          </a:p>
        </p:txBody>
      </p:sp>
      <p:sp>
        <p:nvSpPr>
          <p:cNvPr id="153604" name="Segnaposto contenuto 6"/>
          <p:cNvSpPr>
            <a:spLocks noGrp="1"/>
          </p:cNvSpPr>
          <p:nvPr>
            <p:ph sz="half" idx="4294967295"/>
          </p:nvPr>
        </p:nvSpPr>
        <p:spPr>
          <a:xfrm>
            <a:off x="5257800" y="1438275"/>
            <a:ext cx="3505200" cy="1381125"/>
          </a:xfrm>
        </p:spPr>
        <p:txBody>
          <a:bodyPr/>
          <a:lstStyle/>
          <a:p>
            <a:pPr>
              <a:lnSpc>
                <a:spcPct val="120000"/>
              </a:lnSpc>
              <a:buFont typeface="Wingdings" pitchFamily="2" charset="2"/>
              <a:buNone/>
            </a:pPr>
            <a:r>
              <a:rPr lang="en-GB" sz="1200" smtClean="0">
                <a:latin typeface="Verdana" pitchFamily="34" charset="0"/>
              </a:rPr>
              <a:t>Benefits – Preservation of hemostasis</a:t>
            </a:r>
          </a:p>
          <a:p>
            <a:pPr>
              <a:lnSpc>
                <a:spcPct val="120000"/>
              </a:lnSpc>
            </a:pPr>
            <a:r>
              <a:rPr lang="en-GB" sz="1200" smtClean="0">
                <a:solidFill>
                  <a:srgbClr val="15A2A9"/>
                </a:solidFill>
                <a:latin typeface="Verdana" pitchFamily="34" charset="0"/>
              </a:rPr>
              <a:t>Reduced platelet adhesion and activation</a:t>
            </a:r>
          </a:p>
          <a:p>
            <a:pPr>
              <a:lnSpc>
                <a:spcPct val="120000"/>
              </a:lnSpc>
            </a:pPr>
            <a:r>
              <a:rPr lang="en-GB" sz="1200" smtClean="0">
                <a:solidFill>
                  <a:srgbClr val="15A2A9"/>
                </a:solidFill>
                <a:latin typeface="Verdana" pitchFamily="34" charset="0"/>
              </a:rPr>
              <a:t>Lowered coagulation activation</a:t>
            </a:r>
            <a:endParaRPr lang="en-GB" sz="1200" smtClean="0">
              <a:solidFill>
                <a:schemeClr val="accent1"/>
              </a:solidFill>
              <a:latin typeface="Verdana" pitchFamily="34" charset="0"/>
            </a:endParaRPr>
          </a:p>
        </p:txBody>
      </p:sp>
      <p:graphicFrame>
        <p:nvGraphicFramePr>
          <p:cNvPr id="153605" name="Object 5"/>
          <p:cNvGraphicFramePr>
            <a:graphicFrameLocks noChangeAspect="1"/>
          </p:cNvGraphicFramePr>
          <p:nvPr/>
        </p:nvGraphicFramePr>
        <p:xfrm>
          <a:off x="381000" y="3378200"/>
          <a:ext cx="2362200" cy="731838"/>
        </p:xfrm>
        <a:graphic>
          <a:graphicData uri="http://schemas.openxmlformats.org/presentationml/2006/ole">
            <p:oleObj spid="_x0000_s3074" name="Fotografia Photo Editor" r:id="rId4" imgW="6163535" imgH="1914286" progId="">
              <p:embed/>
            </p:oleObj>
          </a:graphicData>
        </a:graphic>
      </p:graphicFrame>
      <p:sp>
        <p:nvSpPr>
          <p:cNvPr id="9" name="Segnaposto contenuto 2"/>
          <p:cNvSpPr txBox="1">
            <a:spLocks/>
          </p:cNvSpPr>
          <p:nvPr/>
        </p:nvSpPr>
        <p:spPr bwMode="auto">
          <a:xfrm>
            <a:off x="280988" y="4181475"/>
            <a:ext cx="2590800" cy="1919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6D2077"/>
              </a:buClr>
              <a:buSzPct val="80000"/>
            </a:pPr>
            <a:r>
              <a:rPr lang="it-IT" sz="2000" b="1" smtClean="0">
                <a:solidFill>
                  <a:srgbClr val="15A2A9"/>
                </a:solidFill>
                <a:ea typeface="ＭＳ Ｐゴシック" pitchFamily="34" charset="-128"/>
              </a:rPr>
              <a:t>P</a:t>
            </a:r>
            <a:r>
              <a:rPr lang="it-IT" sz="2000" smtClean="0">
                <a:solidFill>
                  <a:srgbClr val="000000"/>
                </a:solidFill>
                <a:ea typeface="ＭＳ Ｐゴシック" pitchFamily="34" charset="-128"/>
              </a:rPr>
              <a:t>hosphorylcholine</a:t>
            </a:r>
          </a:p>
          <a:p>
            <a:pPr marL="342900" indent="-3429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6D2077"/>
              </a:buClr>
              <a:buSzPct val="80000"/>
            </a:pPr>
            <a:r>
              <a:rPr lang="it-IT" sz="2000" b="1" smtClean="0">
                <a:solidFill>
                  <a:srgbClr val="15A2A9"/>
                </a:solidFill>
                <a:ea typeface="ＭＳ Ｐゴシック" pitchFamily="34" charset="-128"/>
              </a:rPr>
              <a:t>I</a:t>
            </a:r>
            <a:r>
              <a:rPr lang="it-IT" sz="2000" smtClean="0">
                <a:solidFill>
                  <a:srgbClr val="000000"/>
                </a:solidFill>
                <a:ea typeface="ＭＳ Ｐゴシック" pitchFamily="34" charset="-128"/>
              </a:rPr>
              <a:t>nert</a:t>
            </a:r>
          </a:p>
          <a:p>
            <a:pPr marL="342900" indent="-3429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6D2077"/>
              </a:buClr>
              <a:buSzPct val="80000"/>
            </a:pPr>
            <a:r>
              <a:rPr lang="it-IT" sz="2000" b="1" smtClean="0">
                <a:solidFill>
                  <a:srgbClr val="15A2A9"/>
                </a:solidFill>
                <a:ea typeface="ＭＳ Ｐゴシック" pitchFamily="34" charset="-128"/>
              </a:rPr>
              <a:t>S</a:t>
            </a:r>
            <a:r>
              <a:rPr lang="it-IT" sz="2000" smtClean="0">
                <a:solidFill>
                  <a:srgbClr val="000000"/>
                </a:solidFill>
                <a:ea typeface="ＭＳ Ｐゴシック" pitchFamily="34" charset="-128"/>
              </a:rPr>
              <a:t>urface</a:t>
            </a:r>
          </a:p>
          <a:p>
            <a:pPr marL="342900" indent="-3429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6D2077"/>
              </a:buClr>
              <a:buSzPct val="80000"/>
            </a:pPr>
            <a:r>
              <a:rPr lang="it-IT" sz="2000" b="1" smtClean="0">
                <a:solidFill>
                  <a:srgbClr val="15A2A9"/>
                </a:solidFill>
                <a:ea typeface="ＭＳ Ｐゴシック" pitchFamily="34" charset="-128"/>
              </a:rPr>
              <a:t>I</a:t>
            </a:r>
            <a:r>
              <a:rPr lang="it-IT" sz="2000" smtClean="0">
                <a:solidFill>
                  <a:srgbClr val="000000"/>
                </a:solidFill>
                <a:ea typeface="ＭＳ Ｐゴシック" pitchFamily="34" charset="-128"/>
              </a:rPr>
              <a:t>n</a:t>
            </a:r>
          </a:p>
          <a:p>
            <a:pPr marL="342900" indent="-342900" eaLnBrk="0" fontAlgn="base" hangingPunct="0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buClr>
                <a:srgbClr val="6D2077"/>
              </a:buClr>
              <a:buSzPct val="80000"/>
            </a:pPr>
            <a:r>
              <a:rPr lang="it-IT" sz="2000" b="1" smtClean="0">
                <a:solidFill>
                  <a:srgbClr val="15A2A9"/>
                </a:solidFill>
                <a:ea typeface="ＭＳ Ｐゴシック" pitchFamily="34" charset="-128"/>
              </a:rPr>
              <a:t>O</a:t>
            </a:r>
            <a:r>
              <a:rPr lang="it-IT" sz="2000" smtClean="0">
                <a:solidFill>
                  <a:srgbClr val="000000"/>
                </a:solidFill>
                <a:ea typeface="ＭＳ Ｐゴシック" pitchFamily="34" charset="-128"/>
              </a:rPr>
              <a:t>xygenation</a:t>
            </a:r>
          </a:p>
        </p:txBody>
      </p:sp>
      <p:pic>
        <p:nvPicPr>
          <p:cNvPr id="153607" name="Picture 4" descr="Cell Membrane1"/>
          <p:cNvPicPr>
            <a:picLocks noChangeAspect="1" noChangeArrowheads="1"/>
          </p:cNvPicPr>
          <p:nvPr/>
        </p:nvPicPr>
        <p:blipFill>
          <a:blip r:embed="rId5" cstate="print"/>
          <a:srcRect r="-134"/>
          <a:stretch>
            <a:fillRect/>
          </a:stretch>
        </p:blipFill>
        <p:spPr bwMode="auto">
          <a:xfrm>
            <a:off x="3778250" y="2903538"/>
            <a:ext cx="5019675" cy="3249612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</p:spPr>
      </p:pic>
      <p:sp>
        <p:nvSpPr>
          <p:cNvPr id="12" name="Triangolo isoscele 11"/>
          <p:cNvSpPr>
            <a:spLocks noChangeArrowheads="1"/>
          </p:cNvSpPr>
          <p:nvPr/>
        </p:nvSpPr>
        <p:spPr bwMode="auto">
          <a:xfrm rot="5400000">
            <a:off x="4521994" y="1931194"/>
            <a:ext cx="1219200" cy="252412"/>
          </a:xfrm>
          <a:prstGeom prst="triangle">
            <a:avLst>
              <a:gd name="adj" fmla="val 50000"/>
            </a:avLst>
          </a:prstGeom>
          <a:solidFill>
            <a:srgbClr val="15A2A9"/>
          </a:solidFill>
          <a:ln w="25400">
            <a:solidFill>
              <a:srgbClr val="15A2A9"/>
            </a:solidFill>
            <a:miter lim="800000"/>
            <a:headEnd/>
            <a:tailEnd/>
          </a:ln>
        </p:spPr>
        <p:txBody>
          <a:bodyPr rot="10800000" vert="eaVert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it-IT">
              <a:solidFill>
                <a:prstClr val="white"/>
              </a:solidFill>
              <a:ea typeface="ＭＳ Ｐゴシック" pitchFamily="34" charset="-128"/>
            </a:endParaRPr>
          </a:p>
        </p:txBody>
      </p:sp>
      <p:sp>
        <p:nvSpPr>
          <p:cNvPr id="153609" name="Titolo 1"/>
          <p:cNvSpPr>
            <a:spLocks/>
          </p:cNvSpPr>
          <p:nvPr/>
        </p:nvSpPr>
        <p:spPr bwMode="auto">
          <a:xfrm>
            <a:off x="357188" y="674688"/>
            <a:ext cx="8453437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defTabSz="400050" fontAlgn="base">
              <a:spcBef>
                <a:spcPct val="0"/>
              </a:spcBef>
              <a:spcAft>
                <a:spcPct val="0"/>
              </a:spcAft>
            </a:pPr>
            <a:r>
              <a:rPr lang="it-IT" smtClean="0">
                <a:solidFill>
                  <a:srgbClr val="00B0B9"/>
                </a:solidFill>
                <a:ea typeface="ＭＳ Ｐゴシック" pitchFamily="34" charset="-128"/>
                <a:cs typeface="ＭＳ Ｐゴシック" pitchFamily="34" charset="-128"/>
              </a:rPr>
              <a:t>Phisio Coating - Features and Benefits</a:t>
            </a:r>
          </a:p>
        </p:txBody>
      </p:sp>
      <p:sp>
        <p:nvSpPr>
          <p:cNvPr id="153610" name="Rectangle 10"/>
          <p:cNvSpPr>
            <a:spLocks noChangeArrowheads="1"/>
          </p:cNvSpPr>
          <p:nvPr/>
        </p:nvSpPr>
        <p:spPr bwMode="auto">
          <a:xfrm>
            <a:off x="8770938" y="2819400"/>
            <a:ext cx="180975" cy="3505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</a:pPr>
            <a:endParaRPr lang="en-US" sz="1400" smtClean="0">
              <a:solidFill>
                <a:srgbClr val="6D2077"/>
              </a:solidFill>
              <a:latin typeface="Apercu" pitchFamily="-32" charset="0"/>
              <a:ea typeface="ＭＳ Ｐゴシック" pitchFamily="34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Titre 1"/>
          <p:cNvSpPr>
            <a:spLocks noGrp="1"/>
          </p:cNvSpPr>
          <p:nvPr>
            <p:ph type="title"/>
          </p:nvPr>
        </p:nvSpPr>
        <p:spPr/>
        <p:txBody>
          <a:bodyPr lIns="91440" rIns="91440"/>
          <a:lstStyle/>
          <a:p>
            <a:r>
              <a:rPr lang="it-IT" dirty="0" smtClean="0">
                <a:latin typeface="Verdana" pitchFamily="34" charset="0"/>
                <a:ea typeface="ＭＳ Ｐゴシック" pitchFamily="34" charset="-128"/>
              </a:rPr>
              <a:t>Enhanced biocompatibility: Impact of suction blood and microemboli</a:t>
            </a:r>
            <a:endParaRPr lang="en-US" dirty="0" smtClean="0"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396875" y="1268413"/>
            <a:ext cx="4140200" cy="2139950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en-US" sz="1100" b="1" dirty="0">
                <a:solidFill>
                  <a:srgbClr val="000000"/>
                </a:solidFill>
                <a:latin typeface="Apercu" pitchFamily="-32" charset="0"/>
                <a:ea typeface="ＭＳ Ｐゴシック" pitchFamily="34" charset="-128"/>
              </a:rPr>
              <a:t>Pericardial suction blood separation attenuates inflammatory response and </a:t>
            </a:r>
            <a:r>
              <a:rPr lang="en-US" sz="1100" b="1" dirty="0" err="1">
                <a:solidFill>
                  <a:srgbClr val="000000"/>
                </a:solidFill>
                <a:latin typeface="Apercu" pitchFamily="-32" charset="0"/>
                <a:ea typeface="ＭＳ Ｐゴシック" pitchFamily="34" charset="-128"/>
              </a:rPr>
              <a:t>hemolysis</a:t>
            </a:r>
            <a:r>
              <a:rPr lang="en-US" sz="1100" b="1" dirty="0">
                <a:solidFill>
                  <a:srgbClr val="000000"/>
                </a:solidFill>
                <a:latin typeface="Apercu" pitchFamily="-32" charset="0"/>
                <a:ea typeface="ＭＳ Ｐゴシック" pitchFamily="34" charset="-128"/>
              </a:rPr>
              <a:t> after cardiopulmonary bypass.                    </a:t>
            </a: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900" b="1" dirty="0">
              <a:solidFill>
                <a:srgbClr val="000000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Skrabal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CA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et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al, 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Scand </a:t>
            </a:r>
            <a:r>
              <a:rPr lang="en-US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Cardiovasc</a:t>
            </a:r>
            <a:r>
              <a:rPr lang="en-US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J. 2006 Aug;40(4):219-23</a:t>
            </a:r>
            <a:endParaRPr lang="it-IT" sz="900" i="1" dirty="0">
              <a:solidFill>
                <a:srgbClr val="FFFFFF">
                  <a:lumMod val="50000"/>
                </a:srgbClr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it-IT" sz="800" i="1" dirty="0">
              <a:solidFill>
                <a:srgbClr val="FFFFFF">
                  <a:lumMod val="50000"/>
                </a:srgbClr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“</a:t>
            </a:r>
            <a:r>
              <a:rPr lang="en-US" sz="1000" b="1" i="1" dirty="0" err="1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Cardiotomy</a:t>
            </a: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 suction is a major cause of </a:t>
            </a:r>
            <a:r>
              <a:rPr lang="en-US" sz="1000" b="1" i="1" dirty="0" err="1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hemolysis</a:t>
            </a: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 and contributes significantly to the systemic inflammatory response</a:t>
            </a:r>
            <a:r>
              <a:rPr lang="en-US" sz="1000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“</a:t>
            </a: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1000" i="1" dirty="0">
              <a:solidFill>
                <a:srgbClr val="7D706D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1000" i="1" dirty="0">
              <a:solidFill>
                <a:srgbClr val="7D706D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600" i="1" dirty="0">
              <a:solidFill>
                <a:srgbClr val="7D706D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it-IT" sz="1400" i="1" dirty="0">
              <a:solidFill>
                <a:srgbClr val="FFFFFF">
                  <a:lumMod val="50000"/>
                </a:srgbClr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4716463" y="1268413"/>
            <a:ext cx="4140200" cy="2124075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en-US" sz="1100" b="1" dirty="0">
                <a:solidFill>
                  <a:srgbClr val="000000"/>
                </a:solidFill>
                <a:latin typeface="Apercu" pitchFamily="-32" charset="0"/>
                <a:ea typeface="ＭＳ Ｐゴシック" pitchFamily="34" charset="-128"/>
              </a:rPr>
              <a:t>Tissue factor as the main activator of the coagulation system during cardiopulmonary bypass</a:t>
            </a: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900" b="1" dirty="0">
              <a:solidFill>
                <a:srgbClr val="000000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F. De Somer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et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al, J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Thorac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Cardiovasc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Surg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2002;123:951-8</a:t>
            </a: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it-IT" sz="800" i="1" dirty="0">
              <a:solidFill>
                <a:srgbClr val="FFFFFF">
                  <a:lumMod val="50000"/>
                </a:srgbClr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“Aspirated blood contaminated by tissue contact is the most important activator of the coagulation system and the principal cause of </a:t>
            </a:r>
            <a:r>
              <a:rPr lang="en-US" sz="1000" b="1" i="1" dirty="0" err="1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hemolysis</a:t>
            </a: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 during cardiopulmonary bypass. </a:t>
            </a:r>
            <a:r>
              <a:rPr lang="en-US" sz="1000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Contact with a foreign surface is not a main variable in the </a:t>
            </a:r>
            <a:r>
              <a:rPr lang="en-US" sz="1000" i="1" dirty="0" err="1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procoagulant</a:t>
            </a:r>
            <a:r>
              <a:rPr lang="en-US" sz="1000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 effect of bypass. Mimicking the outer cell membrane structure resulted in decreased platelet activation and decreased blood loss“</a:t>
            </a: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it-IT" sz="300" i="1" dirty="0">
              <a:solidFill>
                <a:srgbClr val="FFFFFF">
                  <a:lumMod val="50000"/>
                </a:srgbClr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716463" y="3576638"/>
            <a:ext cx="4140200" cy="266223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>
            <a:spAutoFit/>
          </a:bodyPr>
          <a:lstStyle/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en-US" sz="1100" b="1" dirty="0">
                <a:solidFill>
                  <a:srgbClr val="000000"/>
                </a:solidFill>
                <a:latin typeface="Apercu" pitchFamily="-32" charset="0"/>
                <a:ea typeface="ＭＳ Ｐゴシック" pitchFamily="34" charset="-128"/>
              </a:rPr>
              <a:t>Hemodynamic effects of </a:t>
            </a:r>
            <a:r>
              <a:rPr lang="en-US" sz="1100" b="1" dirty="0" err="1">
                <a:solidFill>
                  <a:srgbClr val="000000"/>
                </a:solidFill>
                <a:latin typeface="Apercu" pitchFamily="-32" charset="0"/>
                <a:ea typeface="ＭＳ Ｐゴシック" pitchFamily="34" charset="-128"/>
              </a:rPr>
              <a:t>cardiotomy</a:t>
            </a:r>
            <a:r>
              <a:rPr lang="en-US" sz="1100" b="1" dirty="0">
                <a:solidFill>
                  <a:srgbClr val="000000"/>
                </a:solidFill>
                <a:latin typeface="Apercu" pitchFamily="-32" charset="0"/>
                <a:ea typeface="ＭＳ Ｐゴシック" pitchFamily="34" charset="-128"/>
              </a:rPr>
              <a:t> suction blood</a:t>
            </a: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900" b="1" dirty="0">
              <a:solidFill>
                <a:srgbClr val="000000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M.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Westerberg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et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al, J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Thorac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Cardiovasc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</a:t>
            </a:r>
            <a:r>
              <a:rPr lang="it-IT" sz="900" i="1" dirty="0" err="1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Surg</a:t>
            </a:r>
            <a:r>
              <a:rPr lang="it-IT" sz="900" i="1" dirty="0">
                <a:solidFill>
                  <a:srgbClr val="FFFFFF">
                    <a:lumMod val="50000"/>
                  </a:srgbClr>
                </a:solidFill>
                <a:latin typeface="Apercu" pitchFamily="-32" charset="0"/>
                <a:ea typeface="ＭＳ Ｐゴシック" pitchFamily="34" charset="-128"/>
              </a:rPr>
              <a:t> 2006;131:1352-70022-5223</a:t>
            </a: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it-IT" sz="800" i="1" dirty="0">
              <a:solidFill>
                <a:srgbClr val="FFFFFF">
                  <a:lumMod val="50000"/>
                </a:srgbClr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“</a:t>
            </a:r>
            <a:r>
              <a:rPr lang="en-US" sz="1000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The results suggest </a:t>
            </a:r>
            <a:r>
              <a:rPr lang="en-US" sz="1000" b="1" i="1" dirty="0" err="1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cardiotomy</a:t>
            </a: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 suction blood is </a:t>
            </a:r>
            <a:r>
              <a:rPr lang="en-US" sz="1000" b="1" i="1" dirty="0" err="1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vasoactive</a:t>
            </a: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 and might influence vascular resistance and blood pressure during cardiac surgery. </a:t>
            </a:r>
            <a:r>
              <a:rPr lang="en-US" sz="1000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The observed </a:t>
            </a:r>
            <a:r>
              <a:rPr lang="en-US" sz="1000" b="1" i="1" dirty="0" err="1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vasodilation</a:t>
            </a:r>
            <a:r>
              <a:rPr lang="en-US" sz="1000" b="1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 is proportional to the inflammatory activation of suction blood </a:t>
            </a:r>
            <a:r>
              <a:rPr lang="en-US" sz="1000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and can be reduced by processing suction blood with a cell-saving device before </a:t>
            </a:r>
            <a:r>
              <a:rPr lang="en-US" sz="1000" i="1" dirty="0" err="1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retransfusion</a:t>
            </a:r>
            <a:r>
              <a:rPr lang="en-US" sz="1000" i="1" dirty="0">
                <a:solidFill>
                  <a:srgbClr val="7D706D"/>
                </a:solidFill>
                <a:latin typeface="Apercu" pitchFamily="-32" charset="0"/>
                <a:ea typeface="ＭＳ Ｐゴシック" pitchFamily="34" charset="-128"/>
                <a:cs typeface="ＭＳ Ｐゴシック" charset="0"/>
              </a:rPr>
              <a:t>“</a:t>
            </a: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1000" i="1" dirty="0">
              <a:solidFill>
                <a:srgbClr val="7D706D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500" i="1" dirty="0">
              <a:solidFill>
                <a:srgbClr val="7D706D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1000" i="1" dirty="0">
              <a:solidFill>
                <a:srgbClr val="7D706D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en-US" sz="1000" i="1" dirty="0">
              <a:solidFill>
                <a:srgbClr val="7D706D"/>
              </a:solidFill>
              <a:latin typeface="Apercu" pitchFamily="-32" charset="0"/>
              <a:ea typeface="ＭＳ Ｐゴシック" pitchFamily="34" charset="-128"/>
            </a:endParaRPr>
          </a:p>
          <a:p>
            <a:pPr algn="just" defTabSz="455613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00B0B9"/>
              </a:buClr>
              <a:buFont typeface="Arial" pitchFamily="34" charset="0"/>
              <a:buNone/>
              <a:defRPr/>
            </a:pPr>
            <a:endParaRPr lang="it-IT" sz="1600" i="1" dirty="0">
              <a:solidFill>
                <a:srgbClr val="FFFFFF">
                  <a:lumMod val="50000"/>
                </a:srgbClr>
              </a:solidFill>
              <a:latin typeface="Apercu" pitchFamily="-32" charset="0"/>
              <a:ea typeface="ＭＳ Ｐゴシック" pitchFamily="34" charset="-128"/>
            </a:endParaRPr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1800" y="3576638"/>
            <a:ext cx="4140200" cy="26860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1608" name="Immagine 8" descr="inspir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15338" y="246063"/>
            <a:ext cx="404812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9" name="Text Box 3"/>
          <p:cNvSpPr txBox="1">
            <a:spLocks noChangeArrowheads="1"/>
          </p:cNvSpPr>
          <p:nvPr/>
        </p:nvSpPr>
        <p:spPr bwMode="auto">
          <a:xfrm>
            <a:off x="7740352" y="6176963"/>
            <a:ext cx="159543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000" b="1" dirty="0" err="1">
                <a:solidFill>
                  <a:srgbClr val="0064B4"/>
                </a:solidFill>
                <a:latin typeface="Arial Narrow" pitchFamily="34" charset="0"/>
              </a:rPr>
              <a:t>Baykut</a:t>
            </a:r>
            <a:r>
              <a:rPr lang="de-DE" altLang="de-DE" sz="1000" b="1" dirty="0">
                <a:solidFill>
                  <a:srgbClr val="0064B4"/>
                </a:solidFill>
                <a:latin typeface="Arial Narrow" pitchFamily="34" charset="0"/>
              </a:rPr>
              <a:t> 2001</a:t>
            </a:r>
          </a:p>
        </p:txBody>
      </p:sp>
      <p:pic>
        <p:nvPicPr>
          <p:cNvPr id="454660" name="Picture 4" descr="Baykut 1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998663"/>
            <a:ext cx="4237037" cy="31353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661" name="Picture 5" descr="Baykut 2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3925" y="1997075"/>
            <a:ext cx="4232275" cy="31416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4662" name="Rectangle 6"/>
          <p:cNvSpPr>
            <a:spLocks noChangeArrowheads="1"/>
          </p:cNvSpPr>
          <p:nvPr/>
        </p:nvSpPr>
        <p:spPr bwMode="auto">
          <a:xfrm>
            <a:off x="-252536" y="410033"/>
            <a:ext cx="453231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gradFill rotWithShape="0">
                  <a:gsLst>
                    <a:gs pos="0">
                      <a:srgbClr val="597786"/>
                    </a:gs>
                    <a:gs pos="50000">
                      <a:srgbClr val="FFFFFF"/>
                    </a:gs>
                    <a:gs pos="100000">
                      <a:srgbClr val="597786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ctr">
              <a:defRPr sz="3600" b="1">
                <a:solidFill>
                  <a:srgbClr val="003399"/>
                </a:solidFill>
                <a:latin typeface="Arial Narrow" pitchFamily="34" charset="0"/>
              </a:defRPr>
            </a:lvl1pPr>
            <a:lvl2pPr algn="ctr">
              <a:defRPr sz="3600" b="1">
                <a:solidFill>
                  <a:srgbClr val="003399"/>
                </a:solidFill>
                <a:latin typeface="Arial Narrow" pitchFamily="34" charset="0"/>
              </a:defRPr>
            </a:lvl2pPr>
            <a:lvl3pPr algn="ctr">
              <a:defRPr sz="3600" b="1">
                <a:solidFill>
                  <a:srgbClr val="003399"/>
                </a:solidFill>
                <a:latin typeface="Arial Narrow" pitchFamily="34" charset="0"/>
              </a:defRPr>
            </a:lvl3pPr>
            <a:lvl4pPr algn="ctr">
              <a:defRPr sz="3600" b="1">
                <a:solidFill>
                  <a:srgbClr val="003399"/>
                </a:solidFill>
                <a:latin typeface="Arial Narrow" pitchFamily="34" charset="0"/>
              </a:defRPr>
            </a:lvl4pPr>
            <a:lvl5pPr algn="ctr">
              <a:defRPr sz="3600" b="1">
                <a:solidFill>
                  <a:srgbClr val="003399"/>
                </a:solidFill>
                <a:latin typeface="Arial Narrow" pitchFamily="34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 Narrow" pitchFamily="34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 Narrow" pitchFamily="34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 Narrow" pitchFamily="34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99"/>
                </a:solidFill>
                <a:latin typeface="Arial Narrow" pitchFamily="34" charset="0"/>
              </a:defRPr>
            </a:lvl9pPr>
          </a:lstStyle>
          <a:p>
            <a:r>
              <a:rPr lang="de-DE" altLang="de-DE" sz="2800" dirty="0">
                <a:solidFill>
                  <a:srgbClr val="0064B4"/>
                </a:solidFill>
                <a:latin typeface="Arial"/>
              </a:rPr>
              <a:t>Surface </a:t>
            </a:r>
            <a:r>
              <a:rPr lang="de-DE" altLang="de-DE" sz="2800" dirty="0" err="1">
                <a:solidFill>
                  <a:srgbClr val="0064B4"/>
                </a:solidFill>
                <a:latin typeface="Arial"/>
              </a:rPr>
              <a:t>Coatings</a:t>
            </a:r>
            <a:endParaRPr lang="de-DE" altLang="de-DE" sz="2800" dirty="0">
              <a:solidFill>
                <a:srgbClr val="0064B4"/>
              </a:solidFill>
              <a:latin typeface="Arial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>
          <a:xfrm>
            <a:off x="357188" y="1295400"/>
            <a:ext cx="8452722" cy="489108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84280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CEB693F-5B1B-4124-8F3D-51A9450008CE}" type="slidenum">
              <a:rPr lang="en-US"/>
              <a:pPr/>
              <a:t>15</a:t>
            </a:fld>
            <a:endParaRPr lang="en-US"/>
          </a:p>
        </p:txBody>
      </p:sp>
      <p:pic>
        <p:nvPicPr>
          <p:cNvPr id="157698" name="Picture 2" descr="Hf1 std"/>
          <p:cNvPicPr>
            <a:picLocks noChangeAspect="1" noChangeArrowheads="1"/>
          </p:cNvPicPr>
          <p:nvPr/>
        </p:nvPicPr>
        <p:blipFill>
          <a:blip r:embed="rId3" cstate="print"/>
          <a:srcRect l="571" r="2663"/>
          <a:stretch>
            <a:fillRect/>
          </a:stretch>
        </p:blipFill>
        <p:spPr bwMode="auto">
          <a:xfrm>
            <a:off x="381000" y="2517775"/>
            <a:ext cx="4038600" cy="313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7" name="Text Box 3"/>
          <p:cNvSpPr txBox="1">
            <a:spLocks noChangeArrowheads="1"/>
          </p:cNvSpPr>
          <p:nvPr/>
        </p:nvSpPr>
        <p:spPr bwMode="auto">
          <a:xfrm>
            <a:off x="381000" y="1476375"/>
            <a:ext cx="4038600" cy="885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pitchFamily="34" charset="0"/>
              </a:rPr>
              <a:t> </a:t>
            </a:r>
            <a:r>
              <a:rPr lang="en-GB"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Hollow fibres</a:t>
            </a:r>
          </a:p>
          <a:p>
            <a:pPr algn="ctr"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Uncoated</a:t>
            </a:r>
          </a:p>
        </p:txBody>
      </p:sp>
      <p:pic>
        <p:nvPicPr>
          <p:cNvPr id="157701" name="Picture 7" descr="Hf1a"/>
          <p:cNvPicPr>
            <a:picLocks noChangeAspect="1" noChangeArrowheads="1"/>
          </p:cNvPicPr>
          <p:nvPr/>
        </p:nvPicPr>
        <p:blipFill>
          <a:blip r:embed="rId4" cstate="print"/>
          <a:srcRect l="3563" r="1819"/>
          <a:stretch>
            <a:fillRect/>
          </a:stretch>
        </p:blipFill>
        <p:spPr bwMode="auto">
          <a:xfrm>
            <a:off x="4800600" y="2517775"/>
            <a:ext cx="3962400" cy="314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13" name="Text Box 9"/>
          <p:cNvSpPr txBox="1">
            <a:spLocks noChangeArrowheads="1"/>
          </p:cNvSpPr>
          <p:nvPr/>
        </p:nvSpPr>
        <p:spPr bwMode="auto">
          <a:xfrm>
            <a:off x="4800600" y="1476375"/>
            <a:ext cx="3962400" cy="8858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algn="ctr"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 b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cs typeface="Arial" pitchFamily="34" charset="0"/>
              </a:rPr>
              <a:t> </a:t>
            </a:r>
            <a:r>
              <a:rPr lang="en-GB"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Hollow fibres</a:t>
            </a:r>
          </a:p>
          <a:p>
            <a:pPr algn="ctr"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60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Phisio coated</a:t>
            </a:r>
          </a:p>
        </p:txBody>
      </p:sp>
      <p:sp>
        <p:nvSpPr>
          <p:cNvPr id="157703" name="Rectangle 6"/>
          <p:cNvSpPr>
            <a:spLocks noChangeArrowheads="1"/>
          </p:cNvSpPr>
          <p:nvPr/>
        </p:nvSpPr>
        <p:spPr bwMode="auto">
          <a:xfrm>
            <a:off x="357188" y="674688"/>
            <a:ext cx="84058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defTabSz="40005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sz="2400" b="1" dirty="0">
                <a:solidFill>
                  <a:srgbClr val="00B0B9"/>
                </a:solidFill>
                <a:latin typeface="Verdana" pitchFamily="34" charset="0"/>
                <a:cs typeface="ＭＳ Ｐゴシック" pitchFamily="34" charset="-128"/>
              </a:rPr>
              <a:t>Phisio Coating - SEM analysis – hollow fibres</a:t>
            </a:r>
            <a:endParaRPr lang="it-IT" sz="2400" b="1" dirty="0">
              <a:solidFill>
                <a:srgbClr val="00B0B9"/>
              </a:solidFill>
              <a:latin typeface="Verdana" pitchFamily="34" charset="0"/>
              <a:cs typeface="ＭＳ Ｐゴシック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6677E71-0663-4644-8D87-0F81082392DC}" type="slidenum">
              <a:rPr lang="en-US"/>
              <a:pPr/>
              <a:t>16</a:t>
            </a:fld>
            <a:endParaRPr lang="en-US"/>
          </a:p>
        </p:txBody>
      </p:sp>
      <p:sp>
        <p:nvSpPr>
          <p:cNvPr id="1767426" name="Text Box 2"/>
          <p:cNvSpPr txBox="1">
            <a:spLocks noChangeArrowheads="1"/>
          </p:cNvSpPr>
          <p:nvPr/>
        </p:nvSpPr>
        <p:spPr bwMode="auto">
          <a:xfrm>
            <a:off x="288925" y="1254125"/>
            <a:ext cx="7632700" cy="449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MEDTRONIC			Carmeda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				Trillium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1600" b="1">
              <a:solidFill>
                <a:srgbClr val="000000"/>
              </a:solidFill>
              <a:latin typeface="Verdana" pitchFamily="34" charset="0"/>
            </a:endParaRP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MEDOS				Rheoparin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1600" b="1">
              <a:solidFill>
                <a:srgbClr val="000000"/>
              </a:solidFill>
              <a:latin typeface="Verdana" pitchFamily="34" charset="0"/>
            </a:endParaRP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				Bioline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MAQUET (Jostra)				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				Safeline / Softline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1600" b="1">
              <a:solidFill>
                <a:srgbClr val="000000"/>
              </a:solidFill>
              <a:latin typeface="Verdana" pitchFamily="34" charset="0"/>
            </a:endParaRP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1600" b="1">
              <a:solidFill>
                <a:srgbClr val="000000"/>
              </a:solidFill>
              <a:latin typeface="Verdana" pitchFamily="34" charset="0"/>
            </a:endParaRP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1600" b="1">
              <a:solidFill>
                <a:srgbClr val="000000"/>
              </a:solidFill>
              <a:latin typeface="Verdana" pitchFamily="34" charset="0"/>
            </a:endParaRP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TERUMO			X-coating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1600" b="1">
              <a:solidFill>
                <a:srgbClr val="000000"/>
              </a:solidFill>
              <a:latin typeface="Verdana" pitchFamily="34" charset="0"/>
            </a:endParaRP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LivaNova 			Smar</a:t>
            </a:r>
            <a:r>
              <a:rPr lang="it-IT" sz="1600" b="1" baseline="-25000">
                <a:solidFill>
                  <a:srgbClr val="000000"/>
                </a:solidFill>
                <a:latin typeface="Verdana" pitchFamily="34" charset="0"/>
              </a:rPr>
              <a:t>x</a:t>
            </a: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t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1600" b="1">
              <a:solidFill>
                <a:srgbClr val="000000"/>
              </a:solidFill>
              <a:latin typeface="Verdana" pitchFamily="34" charset="0"/>
            </a:endParaRP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LivaNova 			Phisio</a:t>
            </a: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it-IT" sz="1600" b="1">
              <a:solidFill>
                <a:srgbClr val="000000"/>
              </a:solidFill>
              <a:latin typeface="Verdana" pitchFamily="34" charset="0"/>
            </a:endParaRPr>
          </a:p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1600" b="1">
                <a:solidFill>
                  <a:srgbClr val="000000"/>
                </a:solidFill>
                <a:latin typeface="Verdana" pitchFamily="34" charset="0"/>
              </a:rPr>
              <a:t>EUROSETS			Agile</a:t>
            </a:r>
          </a:p>
        </p:txBody>
      </p:sp>
      <p:sp>
        <p:nvSpPr>
          <p:cNvPr id="1767429" name="Line 5"/>
          <p:cNvSpPr>
            <a:spLocks noChangeShapeType="1"/>
          </p:cNvSpPr>
          <p:nvPr/>
        </p:nvSpPr>
        <p:spPr bwMode="auto">
          <a:xfrm>
            <a:off x="381000" y="3657600"/>
            <a:ext cx="8382000" cy="0"/>
          </a:xfrm>
          <a:prstGeom prst="line">
            <a:avLst/>
          </a:prstGeom>
          <a:noFill/>
          <a:ln w="2857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1798" name="Text Box 3"/>
          <p:cNvSpPr txBox="1">
            <a:spLocks noChangeArrowheads="1"/>
          </p:cNvSpPr>
          <p:nvPr/>
        </p:nvSpPr>
        <p:spPr bwMode="auto">
          <a:xfrm rot="-5400000">
            <a:off x="7357269" y="1969294"/>
            <a:ext cx="1846262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600" b="1">
                <a:solidFill>
                  <a:srgbClr val="15A2A9"/>
                </a:solidFill>
                <a:latin typeface="Verdana" pitchFamily="34" charset="0"/>
              </a:rPr>
              <a:t>ACTIVE</a:t>
            </a:r>
          </a:p>
        </p:txBody>
      </p:sp>
      <p:sp>
        <p:nvSpPr>
          <p:cNvPr id="161799" name="AutoShape 7"/>
          <p:cNvSpPr>
            <a:spLocks/>
          </p:cNvSpPr>
          <p:nvPr/>
        </p:nvSpPr>
        <p:spPr bwMode="auto">
          <a:xfrm>
            <a:off x="7696200" y="1282700"/>
            <a:ext cx="225425" cy="1846263"/>
          </a:xfrm>
          <a:prstGeom prst="rightBrace">
            <a:avLst>
              <a:gd name="adj1" fmla="val 68251"/>
              <a:gd name="adj2" fmla="val 50000"/>
            </a:avLst>
          </a:prstGeom>
          <a:noFill/>
          <a:ln w="38100">
            <a:solidFill>
              <a:srgbClr val="15A2A9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200">
              <a:latin typeface="Arial" pitchFamily="34" charset="0"/>
            </a:endParaRPr>
          </a:p>
        </p:txBody>
      </p:sp>
      <p:sp>
        <p:nvSpPr>
          <p:cNvPr id="161802" name="Text Box 9"/>
          <p:cNvSpPr txBox="1">
            <a:spLocks noChangeArrowheads="1"/>
          </p:cNvSpPr>
          <p:nvPr/>
        </p:nvSpPr>
        <p:spPr bwMode="auto">
          <a:xfrm rot="-5400000">
            <a:off x="7356475" y="4575175"/>
            <a:ext cx="18478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 eaLnBrk="0" hangingPunct="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it-IT" sz="2400" b="1">
                <a:solidFill>
                  <a:srgbClr val="15A2A9"/>
                </a:solidFill>
                <a:latin typeface="Verdana" pitchFamily="34" charset="0"/>
              </a:rPr>
              <a:t>PASSIVE</a:t>
            </a:r>
          </a:p>
        </p:txBody>
      </p:sp>
      <p:sp>
        <p:nvSpPr>
          <p:cNvPr id="1767438" name="Oval 14"/>
          <p:cNvSpPr>
            <a:spLocks noChangeArrowheads="1"/>
          </p:cNvSpPr>
          <p:nvPr/>
        </p:nvSpPr>
        <p:spPr bwMode="auto">
          <a:xfrm>
            <a:off x="152400" y="4267200"/>
            <a:ext cx="5257800" cy="1143000"/>
          </a:xfrm>
          <a:prstGeom prst="ellipse">
            <a:avLst/>
          </a:prstGeom>
          <a:noFill/>
          <a:ln w="38100">
            <a:solidFill>
              <a:srgbClr val="15A2A9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200">
              <a:latin typeface="Arial" pitchFamily="34" charset="0"/>
            </a:endParaRPr>
          </a:p>
        </p:txBody>
      </p:sp>
      <p:sp>
        <p:nvSpPr>
          <p:cNvPr id="161804" name="Rectangle 6"/>
          <p:cNvSpPr>
            <a:spLocks noChangeArrowheads="1"/>
          </p:cNvSpPr>
          <p:nvPr/>
        </p:nvSpPr>
        <p:spPr bwMode="auto">
          <a:xfrm>
            <a:off x="357188" y="674688"/>
            <a:ext cx="8405812" cy="28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anchor="ctr"/>
          <a:lstStyle/>
          <a:p>
            <a:pPr defTabSz="40005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>
                <a:solidFill>
                  <a:srgbClr val="00ABAB"/>
                </a:solidFill>
                <a:latin typeface="Verdana" pitchFamily="34" charset="0"/>
                <a:cs typeface="ＭＳ Ｐゴシック" pitchFamily="34" charset="-128"/>
              </a:rPr>
              <a:t>Competitors’ Profile</a:t>
            </a:r>
          </a:p>
        </p:txBody>
      </p:sp>
      <p:sp>
        <p:nvSpPr>
          <p:cNvPr id="161805" name="AutoShape 7"/>
          <p:cNvSpPr>
            <a:spLocks/>
          </p:cNvSpPr>
          <p:nvPr/>
        </p:nvSpPr>
        <p:spPr bwMode="auto">
          <a:xfrm>
            <a:off x="7696200" y="3900488"/>
            <a:ext cx="225425" cy="1846262"/>
          </a:xfrm>
          <a:prstGeom prst="rightBrace">
            <a:avLst>
              <a:gd name="adj1" fmla="val 68251"/>
              <a:gd name="adj2" fmla="val 50000"/>
            </a:avLst>
          </a:prstGeom>
          <a:noFill/>
          <a:ln w="38100">
            <a:solidFill>
              <a:srgbClr val="15A2A9"/>
            </a:solidFill>
            <a:round/>
            <a:headEnd/>
            <a:tailEnd/>
          </a:ln>
        </p:spPr>
        <p:txBody>
          <a:bodyPr wrap="none" anchor="ctr"/>
          <a:lstStyle/>
          <a:p>
            <a:pPr algn="ctr" defTabSz="914400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20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674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674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674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674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674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67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67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674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6742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6742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76742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6742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674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674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7429" grpId="0" animBg="1"/>
      <p:bldP spid="176743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316C0C2-C187-47C5-A6AE-E7E7C5AB3A6E}" type="slidenum">
              <a:rPr lang="en-US"/>
              <a:pPr/>
              <a:t>17</a:t>
            </a:fld>
            <a:endParaRPr lang="en-US"/>
          </a:p>
        </p:txBody>
      </p:sp>
      <p:sp>
        <p:nvSpPr>
          <p:cNvPr id="1707010" name="Rectangle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81000" y="2806700"/>
            <a:ext cx="8382000" cy="622300"/>
          </a:xfrm>
        </p:spPr>
        <p:txBody>
          <a:bodyPr lIns="91440" tIns="45720" rIns="91440" bIns="45720"/>
          <a:lstStyle/>
          <a:p>
            <a:pPr algn="ctr">
              <a:buFont typeface="Wingdings" pitchFamily="2" charset="2"/>
              <a:buNone/>
            </a:pPr>
            <a:r>
              <a:rPr lang="it-IT" sz="2800" smtClean="0">
                <a:solidFill>
                  <a:srgbClr val="15A2A9"/>
                </a:solidFill>
                <a:latin typeface="Verdana" pitchFamily="34" charset="0"/>
              </a:rPr>
              <a:t>CLINICAL EXPERIENCES</a:t>
            </a:r>
          </a:p>
        </p:txBody>
      </p:sp>
      <p:graphicFrame>
        <p:nvGraphicFramePr>
          <p:cNvPr id="159748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55875" y="1412875"/>
          <a:ext cx="4038600" cy="1254125"/>
        </p:xfrm>
        <a:graphic>
          <a:graphicData uri="http://schemas.openxmlformats.org/presentationml/2006/ole">
            <p:oleObj spid="_x0000_s4098" name="Fotografia Photo Editor" r:id="rId4" imgW="6163535" imgH="1914286" progId="">
              <p:embed/>
            </p:oleObj>
          </a:graphicData>
        </a:graphic>
      </p:graphicFrame>
      <p:sp>
        <p:nvSpPr>
          <p:cNvPr id="1707012" name="Rectangle 4"/>
          <p:cNvSpPr>
            <a:spLocks noChangeArrowheads="1"/>
          </p:cNvSpPr>
          <p:nvPr/>
        </p:nvSpPr>
        <p:spPr bwMode="auto">
          <a:xfrm>
            <a:off x="1243013" y="3644900"/>
            <a:ext cx="6650037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defTabSz="914400">
              <a:lnSpc>
                <a:spcPct val="125000"/>
              </a:lnSpc>
              <a:buClr>
                <a:srgbClr val="15A2A9"/>
              </a:buClr>
              <a:buFont typeface="Times" pitchFamily="-32" charset="0"/>
              <a:buChar char="•"/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Available since 1998</a:t>
            </a:r>
          </a:p>
          <a:p>
            <a:pPr marL="342900" indent="-342900" defTabSz="914400">
              <a:lnSpc>
                <a:spcPct val="125000"/>
              </a:lnSpc>
              <a:buClr>
                <a:srgbClr val="15A2A9"/>
              </a:buClr>
              <a:buFont typeface="Times" pitchFamily="-32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Over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90%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of LivaNova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oxygenators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are now Phisio coated </a:t>
            </a:r>
            <a:b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(approx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350’000 /yr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</a:t>
            </a:r>
          </a:p>
          <a:p>
            <a:pPr marL="342900" indent="-342900" defTabSz="914400">
              <a:lnSpc>
                <a:spcPct val="125000"/>
              </a:lnSpc>
              <a:buClr>
                <a:srgbClr val="15A2A9"/>
              </a:buClr>
              <a:buFont typeface="Times" pitchFamily="-32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Over </a:t>
            </a:r>
            <a:r>
              <a:rPr lang="en-US" sz="1600" b="1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60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%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of LivaNova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PTS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 (approx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200’000 /yr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) </a:t>
            </a:r>
            <a:b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are Phisio </a:t>
            </a:r>
            <a:r>
              <a:rPr lang="en-US" sz="1600" dirty="0" smtClean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coated, in the international 20% only.</a:t>
            </a:r>
            <a:endParaRPr lang="en-US" sz="1600" dirty="0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  <a:p>
            <a:pPr marL="342900" indent="-342900" defTabSz="914400">
              <a:lnSpc>
                <a:spcPct val="125000"/>
              </a:lnSpc>
              <a:buClr>
                <a:srgbClr val="15A2A9"/>
              </a:buClr>
              <a:buFont typeface="Times" pitchFamily="-32" charset="0"/>
              <a:buChar char="•"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ALL ECMO oxygenators, centrifugal pump heads </a:t>
            </a:r>
            <a:b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</a:br>
            <a:r>
              <a:rPr lang="en-US" sz="1600" b="1" dirty="0">
                <a:solidFill>
                  <a:srgbClr val="000000"/>
                </a:solidFill>
                <a:latin typeface="Verdana" pitchFamily="34" charset="0"/>
                <a:cs typeface="Arial" pitchFamily="34" charset="0"/>
              </a:rPr>
              <a:t>and tubing sets are coated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4800" y="1447801"/>
            <a:ext cx="8452722" cy="4419600"/>
          </a:xfrm>
        </p:spPr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Further studies have demonstrated the clinical benefits of optimized bypass in terms:</a:t>
            </a:r>
          </a:p>
          <a:p>
            <a:pPr>
              <a:buNone/>
            </a:pPr>
            <a:r>
              <a:rPr lang="en-US" dirty="0" smtClean="0"/>
              <a:t>    Higher on pump HCT, reduced platelet activation and reduced</a:t>
            </a:r>
          </a:p>
          <a:p>
            <a:pPr>
              <a:buNone/>
            </a:pPr>
            <a:r>
              <a:rPr lang="en-US" dirty="0" smtClean="0"/>
              <a:t>    occurrence of systemic inflammatory response. 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Reduction of coagulative response and monocyte-platelet interaction</a:t>
            </a:r>
          </a:p>
          <a:p>
            <a:pPr>
              <a:buNone/>
            </a:pPr>
            <a:r>
              <a:rPr lang="en-US" dirty="0" smtClean="0"/>
              <a:t>    following the use of fully coated system in cardiac surgery.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3"/>
                </a:solidFill>
              </a:rPr>
              <a:t>Inflammatory Response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442075"/>
            <a:ext cx="2895600" cy="169863"/>
          </a:xfrm>
        </p:spPr>
        <p:txBody>
          <a:bodyPr/>
          <a:lstStyle/>
          <a:p>
            <a:endParaRPr lang="en-US" dirty="0">
              <a:solidFill>
                <a:srgbClr val="6D2077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3"/>
                </a:solidFill>
              </a:rPr>
              <a:t>CK Level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086100" cy="365125"/>
          </a:xfrm>
        </p:spPr>
        <p:txBody>
          <a:bodyPr/>
          <a:lstStyle/>
          <a:p>
            <a:endParaRPr lang="en-US" dirty="0">
              <a:solidFill>
                <a:srgbClr val="6D2077"/>
              </a:solidFill>
            </a:endParaRPr>
          </a:p>
        </p:txBody>
      </p:sp>
      <p:pic>
        <p:nvPicPr>
          <p:cNvPr id="59394" name="Picture 2" descr="Image result for principles of mecc system in cardiac surg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143000"/>
            <a:ext cx="8077200" cy="4572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6096000"/>
            <a:ext cx="5500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M. </a:t>
            </a:r>
            <a:r>
              <a:rPr lang="en-US" sz="1000" b="1" dirty="0" err="1" smtClean="0"/>
              <a:t>Lisy</a:t>
            </a:r>
            <a:r>
              <a:rPr lang="en-US" sz="1000" b="1" dirty="0" smtClean="0"/>
              <a:t>, E. </a:t>
            </a:r>
            <a:r>
              <a:rPr lang="en-US" sz="1000" b="1" dirty="0" err="1" smtClean="0"/>
              <a:t>Schmid</a:t>
            </a:r>
            <a:r>
              <a:rPr lang="en-US" sz="1000" b="1" dirty="0" smtClean="0"/>
              <a:t>, J. </a:t>
            </a:r>
            <a:r>
              <a:rPr lang="en-US" sz="1000" b="1" dirty="0" err="1" smtClean="0"/>
              <a:t>Kozok</a:t>
            </a:r>
            <a:r>
              <a:rPr lang="en-US" sz="1000" b="1" dirty="0" smtClean="0"/>
              <a:t>, P. Rosenberger, U.A. Stock, </a:t>
            </a:r>
            <a:r>
              <a:rPr lang="en-US" sz="1000" b="1" dirty="0" err="1" smtClean="0"/>
              <a:t>G.Kalender</a:t>
            </a:r>
            <a:endParaRPr lang="en-US" sz="1000" baseline="30000" dirty="0" smtClean="0"/>
          </a:p>
          <a:p>
            <a:r>
              <a:rPr lang="en-US" sz="1000" dirty="0" smtClean="0"/>
              <a:t> Department of Thoracic, Cardiac and Vascular Surgery, University Hospital </a:t>
            </a:r>
            <a:r>
              <a:rPr lang="en-US" sz="1000" dirty="0" err="1" smtClean="0"/>
              <a:t>Tuebingen</a:t>
            </a:r>
            <a:r>
              <a:rPr lang="en-US" sz="1000" dirty="0" smtClean="0"/>
              <a:t>, Germany.</a:t>
            </a:r>
            <a:r>
              <a:rPr lang="en-US" sz="1000" b="1" dirty="0" smtClean="0"/>
              <a:t> Publisher Id: </a:t>
            </a:r>
            <a:r>
              <a:rPr lang="en-US" sz="1000" dirty="0" smtClean="0">
                <a:hlinkClick r:id="rId3"/>
              </a:rPr>
              <a:t>TOCMJ-10-148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b="1" dirty="0" smtClean="0"/>
              <a:t>DOI: </a:t>
            </a:r>
            <a:r>
              <a:rPr lang="en-US" sz="1000" dirty="0" smtClean="0">
                <a:hlinkClick r:id="rId4"/>
              </a:rPr>
              <a:t>10.2174/1874192401610010148</a:t>
            </a:r>
            <a:endParaRPr lang="en-US" sz="1000" b="1" dirty="0" smtClean="0"/>
          </a:p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990600" y="1600200"/>
            <a:ext cx="989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CK U/L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705600" y="556260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0" y="2895600"/>
            <a:ext cx="14478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Coated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non coated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1650" y="2133600"/>
            <a:ext cx="3810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</a:rPr>
              <a:t>CHUV, Lausanne, Switzerland Cardiac surgery</a:t>
            </a:r>
            <a:endParaRPr lang="en-US" b="1" dirty="0">
              <a:solidFill>
                <a:schemeClr val="accent3"/>
              </a:solidFill>
            </a:endParaRPr>
          </a:p>
        </p:txBody>
      </p:sp>
      <p:pic>
        <p:nvPicPr>
          <p:cNvPr id="5126" name="Picture 6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0113" y="2133599"/>
            <a:ext cx="4100512" cy="2971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914400" y="5562600"/>
            <a:ext cx="541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Adult and pediatric cardiac surgery,  2017: 1850 cases</a:t>
            </a:r>
          </a:p>
          <a:p>
            <a:r>
              <a:rPr lang="en-US" b="1" dirty="0" smtClean="0"/>
              <a:t>Heart and pulmonary transplant, 2017: 45 cases.</a:t>
            </a:r>
          </a:p>
          <a:p>
            <a:r>
              <a:rPr lang="en-US" b="1" dirty="0" smtClean="0"/>
              <a:t>ECMO, LVAD unit.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3"/>
                </a:solidFill>
              </a:rPr>
              <a:t>CK-MB Level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086100" cy="365125"/>
          </a:xfrm>
        </p:spPr>
        <p:txBody>
          <a:bodyPr/>
          <a:lstStyle/>
          <a:p>
            <a:endParaRPr lang="en-US" dirty="0">
              <a:solidFill>
                <a:srgbClr val="6D2077"/>
              </a:solidFill>
            </a:endParaRPr>
          </a:p>
        </p:txBody>
      </p:sp>
      <p:pic>
        <p:nvPicPr>
          <p:cNvPr id="61442" name="Picture 2" descr="Image result for principles of mecc system in cardiac surg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219200"/>
            <a:ext cx="8305800" cy="4495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6096000"/>
            <a:ext cx="5500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M. </a:t>
            </a:r>
            <a:r>
              <a:rPr lang="en-US" sz="1000" b="1" dirty="0" err="1" smtClean="0"/>
              <a:t>Lisy</a:t>
            </a:r>
            <a:r>
              <a:rPr lang="en-US" sz="1000" b="1" dirty="0" smtClean="0"/>
              <a:t>, E. </a:t>
            </a:r>
            <a:r>
              <a:rPr lang="en-US" sz="1000" b="1" dirty="0" err="1" smtClean="0"/>
              <a:t>Schmid</a:t>
            </a:r>
            <a:r>
              <a:rPr lang="en-US" sz="1000" b="1" dirty="0" smtClean="0"/>
              <a:t>, J. </a:t>
            </a:r>
            <a:r>
              <a:rPr lang="en-US" sz="1000" b="1" dirty="0" err="1" smtClean="0"/>
              <a:t>Kozok</a:t>
            </a:r>
            <a:r>
              <a:rPr lang="en-US" sz="1000" b="1" dirty="0" smtClean="0"/>
              <a:t>, P. Rosenberger, U.A. Stock, </a:t>
            </a:r>
            <a:r>
              <a:rPr lang="en-US" sz="1000" b="1" dirty="0" err="1" smtClean="0"/>
              <a:t>G.Kalender</a:t>
            </a:r>
            <a:endParaRPr lang="en-US" sz="1000" baseline="30000" dirty="0" smtClean="0"/>
          </a:p>
          <a:p>
            <a:r>
              <a:rPr lang="en-US" sz="1000" dirty="0" smtClean="0"/>
              <a:t> Department of Thoracic, Cardiac and Vascular Surgery, University Hospital </a:t>
            </a:r>
            <a:r>
              <a:rPr lang="en-US" sz="1000" dirty="0" err="1" smtClean="0"/>
              <a:t>Tuebingen</a:t>
            </a:r>
            <a:r>
              <a:rPr lang="en-US" sz="1000" dirty="0" smtClean="0"/>
              <a:t>, Germany.</a:t>
            </a:r>
            <a:r>
              <a:rPr lang="en-US" sz="1000" b="1" dirty="0" smtClean="0"/>
              <a:t> Publisher Id: </a:t>
            </a:r>
            <a:r>
              <a:rPr lang="en-US" sz="1000" dirty="0" smtClean="0">
                <a:hlinkClick r:id="rId3"/>
              </a:rPr>
              <a:t>TOCMJ-10-148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b="1" dirty="0" smtClean="0"/>
              <a:t>DOI: </a:t>
            </a:r>
            <a:r>
              <a:rPr lang="en-US" sz="1000" dirty="0" smtClean="0">
                <a:hlinkClick r:id="rId4"/>
              </a:rPr>
              <a:t>10.2174/1874192401610010148</a:t>
            </a:r>
            <a:endParaRPr lang="en-US" sz="1000" b="1" dirty="0" smtClean="0"/>
          </a:p>
          <a:p>
            <a:endParaRPr lang="en-US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1066800" y="1447800"/>
            <a:ext cx="14173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CK_MB ng/ml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7010400" y="5334000"/>
            <a:ext cx="861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Hours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086600" y="2895600"/>
            <a:ext cx="1524000" cy="914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Coated</a:t>
            </a:r>
          </a:p>
          <a:p>
            <a:pPr algn="ctr"/>
            <a:r>
              <a:rPr lang="en-US" dirty="0" smtClean="0">
                <a:solidFill>
                  <a:srgbClr val="0070C0"/>
                </a:solidFill>
              </a:rPr>
              <a:t>Non coated</a:t>
            </a:r>
            <a:endParaRPr lang="en-US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solidFill>
                  <a:schemeClr val="accent3"/>
                </a:solidFill>
              </a:rPr>
              <a:t>Inflammatory Indicator</a:t>
            </a:r>
            <a:endParaRPr lang="en-US" sz="3200" b="1" dirty="0">
              <a:solidFill>
                <a:schemeClr val="accent3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0" y="6356350"/>
            <a:ext cx="3086100" cy="365125"/>
          </a:xfrm>
        </p:spPr>
        <p:txBody>
          <a:bodyPr/>
          <a:lstStyle/>
          <a:p>
            <a:endParaRPr lang="en-US" dirty="0">
              <a:solidFill>
                <a:srgbClr val="6D2077"/>
              </a:solidFill>
            </a:endParaRPr>
          </a:p>
        </p:txBody>
      </p:sp>
      <p:pic>
        <p:nvPicPr>
          <p:cNvPr id="64514" name="Picture 2" descr="Related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371600"/>
            <a:ext cx="8305800" cy="48768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6172200"/>
            <a:ext cx="550022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/>
              <a:t>M. </a:t>
            </a:r>
            <a:r>
              <a:rPr lang="en-US" sz="1000" b="1" dirty="0" err="1" smtClean="0"/>
              <a:t>Lisy</a:t>
            </a:r>
            <a:r>
              <a:rPr lang="en-US" sz="1000" b="1" dirty="0" smtClean="0"/>
              <a:t>, E. </a:t>
            </a:r>
            <a:r>
              <a:rPr lang="en-US" sz="1000" b="1" dirty="0" err="1" smtClean="0"/>
              <a:t>Schmid</a:t>
            </a:r>
            <a:r>
              <a:rPr lang="en-US" sz="1000" b="1" dirty="0" smtClean="0"/>
              <a:t>, J. </a:t>
            </a:r>
            <a:r>
              <a:rPr lang="en-US" sz="1000" b="1" dirty="0" err="1" smtClean="0"/>
              <a:t>Kozok</a:t>
            </a:r>
            <a:r>
              <a:rPr lang="en-US" sz="1000" b="1" dirty="0" smtClean="0"/>
              <a:t>, P. Rosenberger, U.A. Stock, </a:t>
            </a:r>
            <a:r>
              <a:rPr lang="en-US" sz="1000" b="1" dirty="0" err="1" smtClean="0"/>
              <a:t>G.Kalender</a:t>
            </a:r>
            <a:endParaRPr lang="en-US" sz="1000" baseline="30000" dirty="0" smtClean="0"/>
          </a:p>
          <a:p>
            <a:r>
              <a:rPr lang="en-US" sz="1000" dirty="0" smtClean="0"/>
              <a:t> Department of Thoracic, Cardiac and Vascular Surgery, University Hospital </a:t>
            </a:r>
            <a:r>
              <a:rPr lang="en-US" sz="1000" dirty="0" err="1" smtClean="0"/>
              <a:t>Tuebingen</a:t>
            </a:r>
            <a:r>
              <a:rPr lang="en-US" sz="1000" dirty="0" smtClean="0"/>
              <a:t>, Germany.</a:t>
            </a:r>
            <a:r>
              <a:rPr lang="en-US" sz="1000" b="1" dirty="0" smtClean="0"/>
              <a:t> Publisher Id: </a:t>
            </a:r>
            <a:r>
              <a:rPr lang="en-US" sz="1000" dirty="0" smtClean="0">
                <a:hlinkClick r:id="rId3"/>
              </a:rPr>
              <a:t>TOCMJ-10-148</a:t>
            </a:r>
            <a:r>
              <a:rPr lang="en-US" sz="1000" dirty="0" smtClean="0"/>
              <a:t/>
            </a:r>
            <a:br>
              <a:rPr lang="en-US" sz="1000" dirty="0" smtClean="0"/>
            </a:br>
            <a:r>
              <a:rPr lang="en-US" sz="1000" b="1" dirty="0" smtClean="0"/>
              <a:t>DOI: </a:t>
            </a:r>
            <a:r>
              <a:rPr lang="en-US" sz="1000" dirty="0" smtClean="0">
                <a:hlinkClick r:id="rId4"/>
              </a:rPr>
              <a:t>10.2174/1874192401610010148</a:t>
            </a:r>
            <a:endParaRPr lang="en-US" sz="1000" b="1" dirty="0" smtClean="0"/>
          </a:p>
          <a:p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xmlns="" id="{ECBA6EA5-A75D-E845-8D4B-93AD84F35B3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88640"/>
            <a:ext cx="3441700" cy="28321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xmlns="" id="{48C082AC-7A3F-C546-A6AB-0A5E76FA5FF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08172"/>
            <a:ext cx="4067944" cy="1001340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xmlns="" id="{FB0D6353-6379-6044-9BF4-86121BD432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1340768"/>
            <a:ext cx="4283968" cy="1913621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xmlns="" id="{37CE2180-1F91-7E47-B760-6FB597138A49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356992"/>
            <a:ext cx="2374186" cy="314096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xmlns="" id="{76127ACE-6B42-5448-A712-8448E653F1E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26826" y="3573016"/>
            <a:ext cx="6190140" cy="203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2497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chemeClr val="accent3"/>
                </a:solidFill>
              </a:rPr>
              <a:t>Acute Kidney Injury impact on clinical and economic outcome</a:t>
            </a:r>
            <a:endParaRPr lang="it-IT" b="1" dirty="0">
              <a:solidFill>
                <a:schemeClr val="accent3"/>
              </a:solidFill>
            </a:endParaRPr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4425950" y="6248400"/>
            <a:ext cx="4718050" cy="439738"/>
          </a:xfrm>
        </p:spPr>
        <p:txBody>
          <a:bodyPr/>
          <a:lstStyle/>
          <a:p>
            <a:r>
              <a:rPr lang="it-IT" sz="1000" i="1" dirty="0" smtClean="0">
                <a:solidFill>
                  <a:schemeClr val="tx1"/>
                </a:solidFill>
              </a:rPr>
              <a:t>Karkouti et al, Circulation. 2009 Feb 3;119(4):495-502</a:t>
            </a:r>
          </a:p>
          <a:p>
            <a:r>
              <a:rPr lang="it-IT" sz="1000" i="1" dirty="0" smtClean="0">
                <a:solidFill>
                  <a:schemeClr val="tx1"/>
                </a:solidFill>
              </a:rPr>
              <a:t>KumPickering et al., Am J Kidney Dis. 2015;65(2)283-292</a:t>
            </a:r>
          </a:p>
          <a:p>
            <a:r>
              <a:rPr lang="it-IT" sz="1000" i="1" dirty="0" smtClean="0">
                <a:solidFill>
                  <a:schemeClr val="tx1"/>
                </a:solidFill>
              </a:rPr>
              <a:t>ar et al, Anesthesiology. 2011 Apr;114(4):964-70</a:t>
            </a:r>
          </a:p>
          <a:p>
            <a:endParaRPr lang="en-US" dirty="0">
              <a:solidFill>
                <a:srgbClr val="6D2077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5536" y="1404538"/>
            <a:ext cx="3960440" cy="21602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en-US" sz="900" b="1" dirty="0" smtClean="0">
                <a:solidFill>
                  <a:prstClr val="black"/>
                </a:solidFill>
              </a:rPr>
              <a:t>Acute kidney injury after cardiac surgery: focus on modifiable risk factors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Karkouti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et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 al,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Circulation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. 2009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Feb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 3;119(4):495-502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900" b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1100" b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1100" b="1" dirty="0" smtClean="0">
              <a:solidFill>
                <a:prstClr val="black"/>
              </a:solidFill>
            </a:endParaRPr>
          </a:p>
        </p:txBody>
      </p:sp>
      <p:grpSp>
        <p:nvGrpSpPr>
          <p:cNvPr id="2" name="Group 18"/>
          <p:cNvGrpSpPr/>
          <p:nvPr/>
        </p:nvGrpSpPr>
        <p:grpSpPr>
          <a:xfrm>
            <a:off x="467544" y="2060848"/>
            <a:ext cx="3747048" cy="1329221"/>
            <a:chOff x="896960" y="1556792"/>
            <a:chExt cx="4498432" cy="1558014"/>
          </a:xfrm>
        </p:grpSpPr>
        <p:pic>
          <p:nvPicPr>
            <p:cNvPr id="16" name="Picture 3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1556792"/>
              <a:ext cx="4495800" cy="1558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Rettangolo arrotondato 18"/>
            <p:cNvSpPr/>
            <p:nvPr/>
          </p:nvSpPr>
          <p:spPr>
            <a:xfrm>
              <a:off x="896960" y="2173941"/>
              <a:ext cx="4477407" cy="252248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 typeface="Times" charset="0"/>
                <a:buNone/>
              </a:pPr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18" name="Rettangolo arrotondato 18"/>
            <p:cNvSpPr/>
            <p:nvPr/>
          </p:nvSpPr>
          <p:spPr>
            <a:xfrm>
              <a:off x="896960" y="2471919"/>
              <a:ext cx="4477407" cy="287999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Font typeface="Times" charset="0"/>
                <a:buNone/>
              </a:pPr>
              <a:endParaRPr lang="en-US" sz="1600">
                <a:solidFill>
                  <a:prstClr val="white"/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4716016" y="1404538"/>
            <a:ext cx="3960440" cy="21602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en-US" sz="900" b="1" dirty="0" smtClean="0">
                <a:solidFill>
                  <a:prstClr val="black"/>
                </a:solidFill>
              </a:rPr>
              <a:t>Cardiopulmonary bypass-associated acute kidney injury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Kumar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et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 al,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Anesthesiology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. 2011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Apr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;114(4):964-70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900" b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1100" b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1100" b="1" dirty="0" smtClean="0">
              <a:solidFill>
                <a:prstClr val="black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716016" y="1772816"/>
            <a:ext cx="3960440" cy="180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“The development of AKI after CPB is associated with a </a:t>
            </a:r>
            <a:r>
              <a:rPr lang="en-US" sz="900" b="1" u="sng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significant increase in infectious complications, an increase in length of hospital stay, and greater mortality 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when compared with patients without AKI-CPB. 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The incidence of AKI-CPB averages </a:t>
            </a:r>
            <a:r>
              <a:rPr lang="en-US" sz="900" b="1" u="sng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20–30%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..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”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900" dirty="0" smtClean="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ＭＳ Ｐゴシック" charset="-128"/>
            </a:endParaRP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“</a:t>
            </a:r>
            <a:r>
              <a:rPr lang="en-US" sz="900" b="1" u="sng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The unacceptably high morbidity and mortality of AKI-CPB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, despite the advent of RRT and intensive care unit care, highlight the importance of this problem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. </a:t>
            </a:r>
            <a:r>
              <a:rPr lang="en-US" sz="900" b="1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Perioperative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 management strategies include identifying high-risk patients, optimizing cardiac output and renal perfusion pressure…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”</a:t>
            </a:r>
            <a:endParaRPr lang="it-IT" sz="900" dirty="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ＭＳ Ｐゴシック" charset="-128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95536" y="3852810"/>
            <a:ext cx="3960440" cy="216024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en-US" sz="900" b="1" dirty="0" smtClean="0">
                <a:solidFill>
                  <a:prstClr val="black"/>
                </a:solidFill>
              </a:rPr>
              <a:t>Acute kidney injury and prognosis after cardiopulmonary bypass: a meta-analysis of cohort studies</a:t>
            </a: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Pickering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et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 al., Am J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Kidney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 </a:t>
            </a:r>
            <a:r>
              <a:rPr lang="it-IT" sz="700" i="1" dirty="0" err="1" smtClean="0">
                <a:solidFill>
                  <a:srgbClr val="FFFFFF">
                    <a:lumMod val="50000"/>
                  </a:srgbClr>
                </a:solidFill>
              </a:rPr>
              <a:t>Dis</a:t>
            </a:r>
            <a:r>
              <a:rPr lang="it-IT" sz="700" i="1" dirty="0" smtClean="0">
                <a:solidFill>
                  <a:srgbClr val="FFFFFF">
                    <a:lumMod val="50000"/>
                  </a:srgbClr>
                </a:solidFill>
              </a:rPr>
              <a:t>. 2015;65(2)283-292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900" b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1100" b="1" dirty="0" smtClean="0">
              <a:solidFill>
                <a:prstClr val="black"/>
              </a:solidFill>
            </a:endParaRPr>
          </a:p>
          <a:p>
            <a:pPr algn="ctr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1100" b="1" dirty="0" smtClean="0">
              <a:solidFill>
                <a:prstClr val="black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395536" y="4437112"/>
            <a:ext cx="3960440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“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46 studies 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with 47 unique cohorts comprising 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242,388 participants 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were included. </a:t>
            </a:r>
            <a:r>
              <a:rPr lang="en-US" sz="900" b="1" u="sng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The pooled rate of CPB-associated AKI was 18.2%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, and of </a:t>
            </a:r>
            <a:r>
              <a:rPr lang="en-US" sz="900" b="1" u="sng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renal replacement therapy, 2.1%.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”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900" b="1" dirty="0" smtClean="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ＭＳ Ｐゴシック" charset="-128"/>
            </a:endParaRP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“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CPB-associated AKI was associated with 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early mortality (risk ratio [RR], 4.0…)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”</a:t>
            </a: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endParaRPr lang="en-US" sz="900" dirty="0" smtClean="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ＭＳ Ｐゴシック" charset="-128"/>
            </a:endParaRPr>
          </a:p>
          <a:p>
            <a:pPr algn="just" fontAlgn="base">
              <a:spcBef>
                <a:spcPct val="20000"/>
              </a:spcBef>
              <a:spcAft>
                <a:spcPct val="0"/>
              </a:spcAft>
              <a:buFont typeface="Times" charset="0"/>
              <a:buNone/>
            </a:pP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“</a:t>
            </a:r>
            <a:r>
              <a:rPr lang="en-US" sz="9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CPB-associated AKI is associated with a </a:t>
            </a:r>
            <a:r>
              <a:rPr lang="en-US" sz="900" b="1" u="sng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more than 2-fold increase in early mortality regardless of AKI definition</a:t>
            </a:r>
            <a:r>
              <a:rPr lang="en-US" sz="9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+mj-lt"/>
                <a:ea typeface="ＭＳ Ｐゴシック" charset="-128"/>
              </a:rPr>
              <a:t>”</a:t>
            </a:r>
            <a:endParaRPr lang="it-IT" sz="900" dirty="0" smtClean="0">
              <a:solidFill>
                <a:prstClr val="black">
                  <a:lumMod val="65000"/>
                  <a:lumOff val="35000"/>
                </a:prstClr>
              </a:solidFill>
              <a:latin typeface="+mj-lt"/>
              <a:ea typeface="ＭＳ Ｐゴシック" charset="-128"/>
            </a:endParaRPr>
          </a:p>
        </p:txBody>
      </p:sp>
      <p:pic>
        <p:nvPicPr>
          <p:cNvPr id="8194" name="Picture 2" descr="http://img.medscape.com/news/2014/dt_140819_kidney_failure_800x60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732492" y="3861048"/>
            <a:ext cx="3936437" cy="216024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590800" y="6553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0E76DB-C1ED-B34E-A387-FEA152F20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accent3"/>
                </a:solidFill>
              </a:rPr>
              <a:t>Fully coated system for better outcome</a:t>
            </a:r>
            <a:endParaRPr lang="en-US" b="1" dirty="0">
              <a:solidFill>
                <a:schemeClr val="accent3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10B3994-309F-E844-AD4C-4A23FD6FD56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96DC66-FFDB-9F43-BC5E-39C4CAD2F016}" type="slidenum">
              <a:rPr lang="en-US" smtClean="0">
                <a:solidFill>
                  <a:srgbClr val="FF5C38"/>
                </a:solidFill>
              </a:rPr>
              <a:pPr/>
              <a:t>24</a:t>
            </a:fld>
            <a:endParaRPr lang="en-US" dirty="0">
              <a:solidFill>
                <a:srgbClr val="FF5C38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058863"/>
            <a:ext cx="8077200" cy="512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2242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sz="2400" b="1" dirty="0" err="1">
                <a:solidFill>
                  <a:schemeClr val="accent3"/>
                </a:solidFill>
              </a:rPr>
              <a:t>How</a:t>
            </a:r>
            <a:r>
              <a:rPr lang="de-DE" altLang="de-DE" sz="2400" b="1" dirty="0">
                <a:solidFill>
                  <a:schemeClr val="accent3"/>
                </a:solidFill>
              </a:rPr>
              <a:t> </a:t>
            </a:r>
            <a:r>
              <a:rPr lang="de-DE" altLang="de-DE" sz="2400" b="1" dirty="0" err="1">
                <a:solidFill>
                  <a:schemeClr val="accent3"/>
                </a:solidFill>
              </a:rPr>
              <a:t>to</a:t>
            </a:r>
            <a:r>
              <a:rPr lang="de-DE" altLang="de-DE" sz="2400" b="1" dirty="0">
                <a:solidFill>
                  <a:schemeClr val="accent3"/>
                </a:solidFill>
              </a:rPr>
              <a:t> </a:t>
            </a:r>
            <a:r>
              <a:rPr lang="de-DE" altLang="de-DE" sz="2400" b="1" dirty="0" err="1">
                <a:solidFill>
                  <a:schemeClr val="accent3"/>
                </a:solidFill>
              </a:rPr>
              <a:t>make</a:t>
            </a:r>
            <a:r>
              <a:rPr lang="de-DE" altLang="de-DE" sz="2400" b="1" dirty="0">
                <a:solidFill>
                  <a:schemeClr val="accent3"/>
                </a:solidFill>
              </a:rPr>
              <a:t> CPB </a:t>
            </a:r>
            <a:r>
              <a:rPr lang="de-DE" altLang="de-DE" sz="2400" b="1" dirty="0" err="1">
                <a:solidFill>
                  <a:schemeClr val="accent3"/>
                </a:solidFill>
              </a:rPr>
              <a:t>more</a:t>
            </a:r>
            <a:r>
              <a:rPr lang="de-DE" altLang="de-DE" sz="2400" b="1" dirty="0">
                <a:solidFill>
                  <a:schemeClr val="accent3"/>
                </a:solidFill>
              </a:rPr>
              <a:t> </a:t>
            </a:r>
            <a:r>
              <a:rPr lang="de-DE" altLang="de-DE" sz="2400" b="1" dirty="0" err="1" smtClean="0">
                <a:solidFill>
                  <a:schemeClr val="accent3"/>
                </a:solidFill>
              </a:rPr>
              <a:t>biocompatible</a:t>
            </a:r>
            <a:r>
              <a:rPr lang="de-DE" altLang="de-DE" sz="2400" b="1" dirty="0" smtClean="0">
                <a:solidFill>
                  <a:schemeClr val="accent3"/>
                </a:solidFill>
              </a:rPr>
              <a:t> ? </a:t>
            </a:r>
            <a:endParaRPr lang="de-DE" altLang="de-DE" sz="2400" b="1" dirty="0">
              <a:solidFill>
                <a:schemeClr val="accent3"/>
              </a:solidFill>
            </a:endParaRPr>
          </a:p>
        </p:txBody>
      </p:sp>
      <p:sp>
        <p:nvSpPr>
          <p:cNvPr id="553987" name="Rectangle 3"/>
          <p:cNvSpPr>
            <a:spLocks noGrp="1" noChangeArrowheads="1"/>
          </p:cNvSpPr>
          <p:nvPr>
            <p:ph sz="quarter" idx="12"/>
          </p:nvPr>
        </p:nvSpPr>
        <p:spPr>
          <a:xfrm>
            <a:off x="381000" y="1447800"/>
            <a:ext cx="8452722" cy="5127709"/>
          </a:xfrm>
        </p:spPr>
        <p:txBody>
          <a:bodyPr/>
          <a:lstStyle/>
          <a:p>
            <a:pPr>
              <a:lnSpc>
                <a:spcPct val="130000"/>
              </a:lnSpc>
              <a:buFontTx/>
              <a:buNone/>
            </a:pPr>
            <a:r>
              <a:rPr lang="de-DE" altLang="de-DE" dirty="0"/>
              <a:t>Suggested combination of various strategies</a:t>
            </a:r>
            <a:r>
              <a:rPr lang="de-DE" altLang="de-DE" dirty="0" smtClean="0"/>
              <a:t>:</a:t>
            </a:r>
            <a:endParaRPr lang="de-DE" altLang="de-DE" dirty="0"/>
          </a:p>
          <a:p>
            <a:pPr>
              <a:lnSpc>
                <a:spcPct val="130000"/>
              </a:lnSpc>
            </a:pPr>
            <a:r>
              <a:rPr lang="de-DE" altLang="de-DE" dirty="0" err="1"/>
              <a:t>Reduction</a:t>
            </a:r>
            <a:r>
              <a:rPr lang="de-DE" altLang="de-DE" dirty="0"/>
              <a:t> of </a:t>
            </a:r>
            <a:r>
              <a:rPr lang="de-DE" altLang="de-DE" dirty="0" err="1"/>
              <a:t>sucker</a:t>
            </a:r>
            <a:r>
              <a:rPr lang="de-DE" altLang="de-DE" dirty="0"/>
              <a:t> </a:t>
            </a:r>
            <a:r>
              <a:rPr lang="de-DE" altLang="de-DE" dirty="0" err="1"/>
              <a:t>blood</a:t>
            </a:r>
            <a:r>
              <a:rPr lang="de-DE" altLang="de-DE" dirty="0"/>
              <a:t> </a:t>
            </a:r>
            <a:r>
              <a:rPr lang="de-DE" altLang="de-DE" dirty="0" err="1"/>
              <a:t>retransfusion</a:t>
            </a:r>
            <a:endParaRPr lang="de-DE" altLang="de-DE" dirty="0"/>
          </a:p>
          <a:p>
            <a:pPr>
              <a:lnSpc>
                <a:spcPct val="130000"/>
              </a:lnSpc>
            </a:pPr>
            <a:r>
              <a:rPr lang="de-DE" altLang="de-DE" dirty="0" err="1"/>
              <a:t>Reduction</a:t>
            </a:r>
            <a:r>
              <a:rPr lang="de-DE" altLang="de-DE" dirty="0"/>
              <a:t> of </a:t>
            </a:r>
            <a:r>
              <a:rPr lang="de-DE" altLang="de-DE" dirty="0" err="1"/>
              <a:t>blood-air</a:t>
            </a:r>
            <a:r>
              <a:rPr lang="de-DE" altLang="de-DE" dirty="0"/>
              <a:t> </a:t>
            </a:r>
            <a:r>
              <a:rPr lang="de-DE" altLang="de-DE" dirty="0" err="1"/>
              <a:t>interfaces</a:t>
            </a:r>
            <a:endParaRPr lang="de-DE" altLang="de-DE" dirty="0"/>
          </a:p>
          <a:p>
            <a:pPr>
              <a:lnSpc>
                <a:spcPct val="130000"/>
              </a:lnSpc>
            </a:pPr>
            <a:r>
              <a:rPr lang="de-DE" altLang="de-DE" b="1" dirty="0" err="1"/>
              <a:t>Coating</a:t>
            </a:r>
            <a:r>
              <a:rPr lang="de-DE" altLang="de-DE" b="1" dirty="0"/>
              <a:t> of CPB </a:t>
            </a:r>
            <a:r>
              <a:rPr lang="de-DE" altLang="de-DE" b="1" dirty="0" err="1"/>
              <a:t>circuits</a:t>
            </a:r>
            <a:endParaRPr lang="de-DE" altLang="de-DE" b="1" dirty="0"/>
          </a:p>
          <a:p>
            <a:pPr>
              <a:lnSpc>
                <a:spcPct val="130000"/>
              </a:lnSpc>
            </a:pPr>
            <a:r>
              <a:rPr lang="de-DE" altLang="de-DE" dirty="0"/>
              <a:t>Re-design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Miniaturization</a:t>
            </a:r>
            <a:r>
              <a:rPr lang="de-DE" altLang="de-DE" dirty="0"/>
              <a:t> of CPB </a:t>
            </a:r>
            <a:r>
              <a:rPr lang="de-DE" altLang="de-DE" dirty="0" err="1"/>
              <a:t>circuits</a:t>
            </a:r>
            <a:endParaRPr lang="de-DE" altLang="de-DE" dirty="0"/>
          </a:p>
          <a:p>
            <a:pPr>
              <a:lnSpc>
                <a:spcPct val="130000"/>
              </a:lnSpc>
            </a:pPr>
            <a:r>
              <a:rPr lang="de-DE" altLang="de-DE" dirty="0" err="1"/>
              <a:t>Reducing</a:t>
            </a:r>
            <a:r>
              <a:rPr lang="de-DE" altLang="de-DE" dirty="0"/>
              <a:t> </a:t>
            </a:r>
            <a:r>
              <a:rPr lang="de-DE" altLang="de-DE" dirty="0" err="1"/>
              <a:t>hemodilution</a:t>
            </a:r>
            <a:r>
              <a:rPr lang="de-DE" altLang="de-DE" dirty="0"/>
              <a:t> </a:t>
            </a:r>
            <a:r>
              <a:rPr lang="de-DE" altLang="de-DE" dirty="0" err="1"/>
              <a:t>and</a:t>
            </a:r>
            <a:r>
              <a:rPr lang="de-DE" altLang="de-DE" dirty="0"/>
              <a:t> </a:t>
            </a:r>
            <a:r>
              <a:rPr lang="de-DE" altLang="de-DE" dirty="0" err="1"/>
              <a:t>blood</a:t>
            </a:r>
            <a:r>
              <a:rPr lang="de-DE" altLang="de-DE" dirty="0"/>
              <a:t> </a:t>
            </a:r>
            <a:r>
              <a:rPr lang="de-DE" altLang="de-DE" dirty="0" err="1"/>
              <a:t>transfusion</a:t>
            </a:r>
            <a:endParaRPr lang="de-DE" altLang="de-DE" dirty="0"/>
          </a:p>
          <a:p>
            <a:pPr>
              <a:lnSpc>
                <a:spcPct val="130000"/>
              </a:lnSpc>
            </a:pPr>
            <a:r>
              <a:rPr lang="de-DE" altLang="de-DE" dirty="0" err="1"/>
              <a:t>Therapeutic</a:t>
            </a:r>
            <a:r>
              <a:rPr lang="de-DE" altLang="de-DE" dirty="0"/>
              <a:t> Filtration</a:t>
            </a:r>
          </a:p>
          <a:p>
            <a:pPr>
              <a:lnSpc>
                <a:spcPct val="130000"/>
              </a:lnSpc>
            </a:pPr>
            <a:r>
              <a:rPr lang="de-DE" altLang="de-DE" dirty="0" err="1"/>
              <a:t>Pharmacological</a:t>
            </a:r>
            <a:r>
              <a:rPr lang="de-DE" altLang="de-DE" dirty="0"/>
              <a:t> </a:t>
            </a:r>
            <a:r>
              <a:rPr lang="de-DE" altLang="de-DE" dirty="0" err="1"/>
              <a:t>interventions</a:t>
            </a:r>
            <a:endParaRPr lang="de-DE" altLang="de-DE" dirty="0"/>
          </a:p>
        </p:txBody>
      </p:sp>
    </p:spTree>
    <p:extLst>
      <p:ext uri="{BB962C8B-B14F-4D97-AF65-F5344CB8AC3E}">
        <p14:creationId xmlns="" xmlns:p14="http://schemas.microsoft.com/office/powerpoint/2010/main" val="174823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20" name="Rectangle 4">
            <a:extLst>
              <a:ext uri="{FF2B5EF4-FFF2-40B4-BE49-F238E27FC236}">
                <a16:creationId xmlns:a16="http://schemas.microsoft.com/office/drawing/2014/main" xmlns="" id="{07CB6727-00F9-8840-AB7B-FC5BC5B10C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altLang="tr-TR" sz="3200" b="1" dirty="0" smtClean="0">
                <a:solidFill>
                  <a:schemeClr val="accent3"/>
                </a:solidFill>
                <a:latin typeface="Comic Sans MS" panose="030F0902030302020204" pitchFamily="66" charset="0"/>
              </a:rPr>
              <a:t>Conclusion</a:t>
            </a:r>
            <a:endParaRPr lang="en-AU" altLang="tr-TR" sz="3200" b="1" dirty="0">
              <a:solidFill>
                <a:schemeClr val="accent3"/>
              </a:solidFill>
              <a:latin typeface="Comic Sans MS" panose="030F0902030302020204" pitchFamily="66" charset="0"/>
            </a:endParaRPr>
          </a:p>
        </p:txBody>
      </p:sp>
      <p:sp>
        <p:nvSpPr>
          <p:cNvPr id="393219" name="Rectangle 3">
            <a:extLst>
              <a:ext uri="{FF2B5EF4-FFF2-40B4-BE49-F238E27FC236}">
                <a16:creationId xmlns:a16="http://schemas.microsoft.com/office/drawing/2014/main" xmlns="" id="{3CC1849E-03F9-0B49-811C-6857CF24676E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381000" y="1600200"/>
            <a:ext cx="8452722" cy="3896581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AU" altLang="tr-TR" sz="2800" dirty="0">
                <a:solidFill>
                  <a:schemeClr val="tx1"/>
                </a:solidFill>
                <a:latin typeface="Georgia" panose="02040502050405020303" pitchFamily="18" charset="0"/>
              </a:rPr>
              <a:t>Biocompatible </a:t>
            </a:r>
            <a:r>
              <a:rPr lang="en-AU" altLang="tr-TR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circuit had </a:t>
            </a:r>
            <a:r>
              <a:rPr lang="en-AU" altLang="tr-TR" sz="2800" dirty="0">
                <a:solidFill>
                  <a:schemeClr val="tx1"/>
                </a:solidFill>
                <a:latin typeface="Georgia" panose="02040502050405020303" pitchFamily="18" charset="0"/>
              </a:rPr>
              <a:t>high performance </a:t>
            </a:r>
            <a:r>
              <a:rPr lang="en-AU" altLang="tr-TR" sz="2800" dirty="0" smtClean="0">
                <a:solidFill>
                  <a:schemeClr val="tx1"/>
                </a:solidFill>
                <a:latin typeface="Georgia" panose="02040502050405020303" pitchFamily="18" charset="0"/>
              </a:rPr>
              <a:t>and </a:t>
            </a:r>
            <a:r>
              <a:rPr lang="en-AU" altLang="tr-TR" sz="2800" dirty="0">
                <a:solidFill>
                  <a:schemeClr val="tx1"/>
                </a:solidFill>
                <a:latin typeface="Georgia" panose="02040502050405020303" pitchFamily="18" charset="0"/>
              </a:rPr>
              <a:t>clear advantages were demonstrated by </a:t>
            </a:r>
            <a:r>
              <a:rPr lang="en-AU" altLang="tr-TR" sz="2800" i="1" dirty="0">
                <a:solidFill>
                  <a:schemeClr val="tx1"/>
                </a:solidFill>
                <a:latin typeface="Georgia" panose="02040502050405020303" pitchFamily="18" charset="0"/>
              </a:rPr>
              <a:t>in vitro </a:t>
            </a:r>
            <a:r>
              <a:rPr lang="en-AU" altLang="tr-TR" sz="2800" dirty="0">
                <a:solidFill>
                  <a:schemeClr val="tx1"/>
                </a:solidFill>
                <a:latin typeface="Georgia" panose="02040502050405020303" pitchFamily="18" charset="0"/>
              </a:rPr>
              <a:t>and </a:t>
            </a:r>
            <a:r>
              <a:rPr lang="en-AU" altLang="tr-TR" sz="2800" i="1" dirty="0">
                <a:solidFill>
                  <a:schemeClr val="tx1"/>
                </a:solidFill>
                <a:latin typeface="Georgia" panose="02040502050405020303" pitchFamily="18" charset="0"/>
              </a:rPr>
              <a:t>ex vivo </a:t>
            </a:r>
            <a:r>
              <a:rPr lang="en-AU" altLang="tr-TR" sz="2800" dirty="0">
                <a:solidFill>
                  <a:schemeClr val="tx1"/>
                </a:solidFill>
                <a:latin typeface="Georgia" panose="02040502050405020303" pitchFamily="18" charset="0"/>
              </a:rPr>
              <a:t>experiments, applying very unique technology :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en-AU" altLang="tr-T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blocks initiation of platelet adhesion and clot activating factors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en-AU" altLang="tr-T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reduces adsorption and degeneration of proteins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en-AU" altLang="tr-T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minimizes attachment of cells in the oxygenator</a:t>
            </a:r>
          </a:p>
          <a:p>
            <a:pPr lvl="1">
              <a:buClr>
                <a:srgbClr val="FF0000"/>
              </a:buClr>
              <a:buFont typeface="Wingdings" pitchFamily="2" charset="2"/>
              <a:buChar char="ü"/>
            </a:pPr>
            <a:r>
              <a:rPr lang="en-AU" altLang="tr-TR" sz="2000" i="1" dirty="0">
                <a:solidFill>
                  <a:srgbClr val="FF0000"/>
                </a:solidFill>
                <a:latin typeface="Georgia" panose="02040502050405020303" pitchFamily="18" charset="0"/>
              </a:rPr>
              <a:t>Low toxicity and leaching</a:t>
            </a:r>
            <a:endParaRPr lang="en-AU" altLang="tr-TR" sz="2000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061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676" name="Picture 4" descr="Williams 2008 Biomaterials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282575"/>
            <a:ext cx="6748462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8677" name="Picture 5" descr="Williams 2008 Biomaterials-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140075"/>
            <a:ext cx="9144000" cy="24098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48662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 txBox="1">
            <a:spLocks noGrp="1"/>
          </p:cNvSpPr>
          <p:nvPr/>
        </p:nvSpPr>
        <p:spPr bwMode="auto">
          <a:xfrm>
            <a:off x="0" y="6438900"/>
            <a:ext cx="2540000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6350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999999"/>
                </a:solidFill>
                <a:latin typeface="Helvetica" charset="0"/>
              </a:rPr>
              <a:t>Date of download:  2/13/2019</a:t>
            </a:r>
          </a:p>
        </p:txBody>
      </p:sp>
      <p:sp>
        <p:nvSpPr>
          <p:cNvPr id="14339" name="Footer Placeholder 4"/>
          <p:cNvSpPr txBox="1">
            <a:spLocks noGrp="1"/>
          </p:cNvSpPr>
          <p:nvPr/>
        </p:nvSpPr>
        <p:spPr bwMode="auto">
          <a:xfrm>
            <a:off x="2428875" y="6448425"/>
            <a:ext cx="5313363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>
                <a:solidFill>
                  <a:srgbClr val="999999"/>
                </a:solidFill>
                <a:latin typeface="Helvetica" charset="0"/>
              </a:rPr>
              <a:t>Copyright © 2019 American Society of Anesthesiologists. All rights reserved.</a:t>
            </a:r>
          </a:p>
        </p:txBody>
      </p:sp>
      <p:cxnSp>
        <p:nvCxnSpPr>
          <p:cNvPr id="14340" name="Straight Connector 8"/>
          <p:cNvCxnSpPr>
            <a:cxnSpLocks noChangeShapeType="1"/>
          </p:cNvCxnSpPr>
          <p:nvPr/>
        </p:nvCxnSpPr>
        <p:spPr bwMode="auto">
          <a:xfrm flipV="1">
            <a:off x="0" y="6430963"/>
            <a:ext cx="9144000" cy="7937"/>
          </a:xfrm>
          <a:prstGeom prst="line">
            <a:avLst/>
          </a:prstGeom>
          <a:noFill/>
          <a:ln w="12700" algn="ctr">
            <a:solidFill>
              <a:srgbClr val="999999"/>
            </a:solidFill>
            <a:round/>
            <a:headEnd/>
            <a:tailEnd/>
          </a:ln>
        </p:spPr>
      </p:cxnSp>
      <p:sp>
        <p:nvSpPr>
          <p:cNvPr id="14341" name="Text Placeholder 2"/>
          <p:cNvSpPr txBox="1">
            <a:spLocks/>
          </p:cNvSpPr>
          <p:nvPr/>
        </p:nvSpPr>
        <p:spPr bwMode="auto">
          <a:xfrm>
            <a:off x="0" y="5575300"/>
            <a:ext cx="9144000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/>
          <a:lstStyle/>
          <a:p>
            <a:pPr fontAlgn="base">
              <a:spcBef>
                <a:spcPct val="2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</a:rPr>
              <a:t>Fig. 1. Schematic diagram of the sequence of events by which cardiopulmonary bypass (CPB) may lead to the development of systemic inflammatory response syndrome (SIRS).
</a:t>
            </a:r>
          </a:p>
        </p:txBody>
      </p:sp>
      <p:sp>
        <p:nvSpPr>
          <p:cNvPr id="14342" name="TextBox 11"/>
          <p:cNvSpPr txBox="1">
            <a:spLocks noChangeArrowheads="1"/>
          </p:cNvSpPr>
          <p:nvPr/>
        </p:nvSpPr>
        <p:spPr bwMode="auto">
          <a:xfrm>
            <a:off x="0" y="5305425"/>
            <a:ext cx="9144000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0" rIns="0" bIns="635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4343" name="Text Placeholder 2"/>
          <p:cNvSpPr txBox="1">
            <a:spLocks/>
          </p:cNvSpPr>
          <p:nvPr/>
        </p:nvSpPr>
        <p:spPr bwMode="auto">
          <a:xfrm>
            <a:off x="466725" y="1174750"/>
            <a:ext cx="75438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54000" tIns="63500" rIns="127000" bIns="0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200">
              <a:solidFill>
                <a:srgbClr val="000000"/>
              </a:solidFill>
              <a:latin typeface="Helvetica" charset="0"/>
            </a:endParaRPr>
          </a:p>
        </p:txBody>
      </p:sp>
      <p:sp>
        <p:nvSpPr>
          <p:cNvPr id="14344" name="Text Placeholder 2"/>
          <p:cNvSpPr txBox="1">
            <a:spLocks/>
          </p:cNvSpPr>
          <p:nvPr/>
        </p:nvSpPr>
        <p:spPr bwMode="auto">
          <a:xfrm>
            <a:off x="1076325" y="773113"/>
            <a:ext cx="68199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4345" name="Text Placeholder 2"/>
          <p:cNvSpPr txBox="1">
            <a:spLocks/>
          </p:cNvSpPr>
          <p:nvPr/>
        </p:nvSpPr>
        <p:spPr bwMode="auto">
          <a:xfrm>
            <a:off x="466725" y="1220788"/>
            <a:ext cx="838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200" b="1">
              <a:solidFill>
                <a:srgbClr val="000000"/>
              </a:solidFill>
            </a:endParaRPr>
          </a:p>
        </p:txBody>
      </p:sp>
      <p:sp>
        <p:nvSpPr>
          <p:cNvPr id="14346" name="Rectangle 11"/>
          <p:cNvSpPr>
            <a:spLocks noChangeArrowheads="1"/>
          </p:cNvSpPr>
          <p:nvPr/>
        </p:nvSpPr>
        <p:spPr bwMode="auto">
          <a:xfrm>
            <a:off x="0" y="609600"/>
            <a:ext cx="9144000" cy="495300"/>
          </a:xfrm>
          <a:prstGeom prst="rect">
            <a:avLst/>
          </a:prstGeom>
          <a:solidFill>
            <a:srgbClr val="D9D9D9"/>
          </a:solidFill>
          <a:ln w="9525" algn="ctr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defRPr/>
            </a:pPr>
            <a:endParaRPr lang="en-US" sz="1100" b="1" dirty="0">
              <a:solidFill>
                <a:srgbClr val="FFFFFF"/>
              </a:solidFill>
            </a:endParaRPr>
          </a:p>
        </p:txBody>
      </p:sp>
      <p:pic>
        <p:nvPicPr>
          <p:cNvPr id="14347" name="Picture 12" descr="C:\Users\yaredn\Desktop\asa_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" y="106363"/>
            <a:ext cx="2714625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Picture 13" descr="Co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62250" y="1257300"/>
            <a:ext cx="28289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9" name="Rectangle 12"/>
          <p:cNvSpPr>
            <a:spLocks noChangeArrowheads="1"/>
          </p:cNvSpPr>
          <p:nvPr/>
        </p:nvSpPr>
        <p:spPr bwMode="auto">
          <a:xfrm>
            <a:off x="171450" y="614363"/>
            <a:ext cx="8296275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</a:rPr>
              <a:t>From: The Systemic Inflammatory Response to Cardiac Surgery: Implications for the Anesthesiologist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100" b="1">
                <a:solidFill>
                  <a:srgbClr val="000000"/>
                </a:solidFill>
              </a:rPr>
              <a:t>Anesthes. 2002;97(1):215-252.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2" name="Text Box 4"/>
          <p:cNvSpPr txBox="1">
            <a:spLocks noChangeArrowheads="1"/>
          </p:cNvSpPr>
          <p:nvPr/>
        </p:nvSpPr>
        <p:spPr bwMode="auto">
          <a:xfrm>
            <a:off x="7495609" y="6315075"/>
            <a:ext cx="1509713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000" b="1" dirty="0" err="1">
                <a:solidFill>
                  <a:schemeClr val="bg2"/>
                </a:solidFill>
                <a:latin typeface="Arial Narrow" pitchFamily="34" charset="0"/>
              </a:rPr>
              <a:t>Paparella</a:t>
            </a:r>
            <a:r>
              <a:rPr lang="de-DE" altLang="de-DE" sz="1000" b="1" dirty="0">
                <a:solidFill>
                  <a:schemeClr val="bg2"/>
                </a:solidFill>
                <a:latin typeface="Arial Narrow" pitchFamily="34" charset="0"/>
              </a:rPr>
              <a:t> 2002</a:t>
            </a:r>
          </a:p>
        </p:txBody>
      </p:sp>
      <p:pic>
        <p:nvPicPr>
          <p:cNvPr id="590853" name="Picture 5" descr="Paparella 2002-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124744"/>
            <a:ext cx="8829675" cy="449103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03470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514" name="Rectangle 2">
            <a:extLst>
              <a:ext uri="{FF2B5EF4-FFF2-40B4-BE49-F238E27FC236}">
                <a16:creationId xmlns:a16="http://schemas.microsoft.com/office/drawing/2014/main" xmlns="" id="{A9D034F2-7180-4C46-8BA4-A031C3D47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7177" y="356400"/>
            <a:ext cx="7800577" cy="59311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AU" altLang="tr-TR" sz="3600" b="1" dirty="0">
                <a:solidFill>
                  <a:schemeClr val="accent3"/>
                </a:solidFill>
              </a:rPr>
              <a:t>BACKGROUND</a:t>
            </a:r>
          </a:p>
        </p:txBody>
      </p:sp>
      <p:sp>
        <p:nvSpPr>
          <p:cNvPr id="448515" name="Rectangle 3">
            <a:extLst>
              <a:ext uri="{FF2B5EF4-FFF2-40B4-BE49-F238E27FC236}">
                <a16:creationId xmlns:a16="http://schemas.microsoft.com/office/drawing/2014/main" xmlns="" id="{5E2C059D-D8EF-D54D-8944-10AA158A7E01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 bwMode="auto">
          <a:xfrm>
            <a:off x="357188" y="1058778"/>
            <a:ext cx="8452722" cy="478297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AU" altLang="tr-TR" sz="2400" dirty="0">
                <a:solidFill>
                  <a:schemeClr val="tx1"/>
                </a:solidFill>
                <a:latin typeface="Georgia" panose="02040502050405020303" pitchFamily="18" charset="0"/>
              </a:rPr>
              <a:t>The continuous interaction of blood with artificial contact surfaces used in </a:t>
            </a:r>
            <a:r>
              <a:rPr lang="en-AU" altLang="tr-TR" sz="2400" dirty="0" smtClean="0">
                <a:latin typeface="Georgia" panose="02040502050405020303" pitchFamily="18" charset="0"/>
              </a:rPr>
              <a:t>CPB</a:t>
            </a:r>
            <a:r>
              <a:rPr lang="en-AU" altLang="tr-TR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 </a:t>
            </a:r>
            <a:r>
              <a:rPr lang="en-AU" altLang="tr-TR" sz="2400" dirty="0">
                <a:solidFill>
                  <a:schemeClr val="tx1"/>
                </a:solidFill>
                <a:latin typeface="Georgia" panose="02040502050405020303" pitchFamily="18" charset="0"/>
              </a:rPr>
              <a:t>leads to substantial </a:t>
            </a:r>
            <a:r>
              <a:rPr lang="en-AU" altLang="tr-TR" sz="2400" dirty="0">
                <a:solidFill>
                  <a:srgbClr val="FF0000"/>
                </a:solidFill>
                <a:latin typeface="Georgia" panose="02040502050405020303" pitchFamily="18" charset="0"/>
              </a:rPr>
              <a:t>damage of cells and plasma proteins, the release of various inflammatory cytokines and activation of coagulation and </a:t>
            </a:r>
            <a:r>
              <a:rPr lang="en-AU" altLang="tr-TR" sz="2400" dirty="0" err="1">
                <a:solidFill>
                  <a:srgbClr val="FF0000"/>
                </a:solidFill>
                <a:latin typeface="Georgia" panose="02040502050405020303" pitchFamily="18" charset="0"/>
              </a:rPr>
              <a:t>fibrinolytic</a:t>
            </a:r>
            <a:r>
              <a:rPr lang="en-AU" altLang="tr-TR" sz="24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en-AU" altLang="tr-TR" sz="2400" dirty="0" smtClean="0">
                <a:solidFill>
                  <a:srgbClr val="FF0000"/>
                </a:solidFill>
                <a:latin typeface="Georgia" panose="02040502050405020303" pitchFamily="18" charset="0"/>
              </a:rPr>
              <a:t>systems.</a:t>
            </a:r>
            <a:endParaRPr lang="en-AU" altLang="tr-TR" sz="24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AU" altLang="tr-TR" sz="2400" dirty="0">
                <a:solidFill>
                  <a:schemeClr val="tx1"/>
                </a:solidFill>
                <a:latin typeface="Georgia" panose="02040502050405020303" pitchFamily="18" charset="0"/>
              </a:rPr>
              <a:t>To </a:t>
            </a:r>
            <a:r>
              <a:rPr lang="en-AU" altLang="tr-TR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reduce </a:t>
            </a:r>
            <a:r>
              <a:rPr lang="en-AU" altLang="tr-TR" sz="2400" dirty="0">
                <a:solidFill>
                  <a:schemeClr val="tx1"/>
                </a:solidFill>
                <a:latin typeface="Georgia" panose="02040502050405020303" pitchFamily="18" charset="0"/>
              </a:rPr>
              <a:t>the negative side-effects of the contact of blood to foreign surfaces, </a:t>
            </a:r>
            <a:r>
              <a:rPr lang="en-AU" altLang="tr-TR" sz="2400" dirty="0">
                <a:solidFill>
                  <a:srgbClr val="FF0000"/>
                </a:solidFill>
                <a:latin typeface="Georgia" panose="02040502050405020303" pitchFamily="18" charset="0"/>
              </a:rPr>
              <a:t>coating techniques </a:t>
            </a:r>
            <a:r>
              <a:rPr lang="en-AU" altLang="tr-TR" sz="2400" dirty="0">
                <a:solidFill>
                  <a:schemeClr val="tx1"/>
                </a:solidFill>
                <a:latin typeface="Georgia" panose="02040502050405020303" pitchFamily="18" charset="0"/>
              </a:rPr>
              <a:t>have been developed</a:t>
            </a: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AU" altLang="tr-TR" sz="2400" dirty="0">
                <a:solidFill>
                  <a:srgbClr val="FF0000"/>
                </a:solidFill>
                <a:latin typeface="Georgia" panose="02040502050405020303" pitchFamily="18" charset="0"/>
              </a:rPr>
              <a:t>Hemo-biocompatibility, cellular and protein conservation </a:t>
            </a:r>
            <a:r>
              <a:rPr lang="en-AU" altLang="tr-TR" sz="2400" dirty="0">
                <a:solidFill>
                  <a:schemeClr val="tx1"/>
                </a:solidFill>
                <a:latin typeface="Georgia" panose="02040502050405020303" pitchFamily="18" charset="0"/>
              </a:rPr>
              <a:t>are among the most important issues in recent </a:t>
            </a:r>
            <a:r>
              <a:rPr lang="en-AU" altLang="tr-TR" sz="2400" dirty="0" smtClean="0">
                <a:solidFill>
                  <a:schemeClr val="tx1"/>
                </a:solidFill>
                <a:latin typeface="Georgia" panose="02040502050405020303" pitchFamily="18" charset="0"/>
              </a:rPr>
              <a:t>Inflammatory response </a:t>
            </a:r>
            <a:r>
              <a:rPr lang="en-AU" altLang="tr-TR" sz="2400" dirty="0">
                <a:solidFill>
                  <a:schemeClr val="tx1"/>
                </a:solidFill>
                <a:latin typeface="Georgia" panose="02040502050405020303" pitchFamily="18" charset="0"/>
              </a:rPr>
              <a:t>research </a:t>
            </a:r>
          </a:p>
        </p:txBody>
      </p:sp>
    </p:spTree>
    <p:extLst>
      <p:ext uri="{BB962C8B-B14F-4D97-AF65-F5344CB8AC3E}">
        <p14:creationId xmlns:p14="http://schemas.microsoft.com/office/powerpoint/2010/main" xmlns="" val="92468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26" name="Picture 2" descr="Sniecinski 2011 pic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8" y="738188"/>
            <a:ext cx="7953375" cy="5310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427" name="Text Box 3"/>
          <p:cNvSpPr txBox="1">
            <a:spLocks noChangeArrowheads="1"/>
          </p:cNvSpPr>
          <p:nvPr/>
        </p:nvSpPr>
        <p:spPr bwMode="auto">
          <a:xfrm>
            <a:off x="7613650" y="6267450"/>
            <a:ext cx="1530350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altLang="de-DE" sz="1000" b="1" dirty="0" err="1">
                <a:solidFill>
                  <a:schemeClr val="bg2"/>
                </a:solidFill>
                <a:latin typeface="Arial Narrow" pitchFamily="34" charset="0"/>
              </a:rPr>
              <a:t>Sniecinski</a:t>
            </a:r>
            <a:r>
              <a:rPr lang="de-DE" altLang="de-DE" sz="1000" b="1" dirty="0">
                <a:solidFill>
                  <a:schemeClr val="bg2"/>
                </a:solidFill>
                <a:latin typeface="Arial Narrow" pitchFamily="34" charset="0"/>
              </a:rPr>
              <a:t> 2011</a:t>
            </a:r>
          </a:p>
        </p:txBody>
      </p:sp>
    </p:spTree>
    <p:extLst>
      <p:ext uri="{BB962C8B-B14F-4D97-AF65-F5344CB8AC3E}">
        <p14:creationId xmlns="" xmlns:p14="http://schemas.microsoft.com/office/powerpoint/2010/main" val="11553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03" name="Rectangle 3">
            <a:extLst>
              <a:ext uri="{FF2B5EF4-FFF2-40B4-BE49-F238E27FC236}">
                <a16:creationId xmlns:a16="http://schemas.microsoft.com/office/drawing/2014/main" xmlns="" id="{9EFC7ABF-8D4B-2941-8453-D2F1FD58F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tr-TR" sz="3600" b="1" dirty="0">
                <a:solidFill>
                  <a:schemeClr val="accent3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What Is Biocompatibility?</a:t>
            </a:r>
          </a:p>
        </p:txBody>
      </p:sp>
      <p:sp>
        <p:nvSpPr>
          <p:cNvPr id="11267" name="Rectangle 2">
            <a:extLst>
              <a:ext uri="{FF2B5EF4-FFF2-40B4-BE49-F238E27FC236}">
                <a16:creationId xmlns:a16="http://schemas.microsoft.com/office/drawing/2014/main" xmlns="" id="{798121AF-F57F-BA4D-A1DB-00C2B1C51F8D}"/>
              </a:ext>
            </a:extLst>
          </p:cNvPr>
          <p:cNvSpPr>
            <a:spLocks noGrp="1" noChangeArrowheads="1"/>
          </p:cNvSpPr>
          <p:nvPr>
            <p:ph sz="quarter" idx="12"/>
          </p:nvPr>
        </p:nvSpPr>
        <p:spPr>
          <a:xfrm>
            <a:off x="357188" y="1371600"/>
            <a:ext cx="8452722" cy="4814887"/>
          </a:xfrm>
        </p:spPr>
        <p:txBody>
          <a:bodyPr/>
          <a:lstStyle/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tr-TR" sz="1800" dirty="0">
                <a:latin typeface="Georgia" panose="02040502050405020303" pitchFamily="18" charset="0"/>
              </a:rPr>
              <a:t> </a:t>
            </a:r>
            <a:r>
              <a:rPr lang="tr-TR" sz="1800" dirty="0" err="1">
                <a:latin typeface="Georgia" panose="02040502050405020303" pitchFamily="18" charset="0"/>
              </a:rPr>
              <a:t>Inability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to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initiate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thrombogenic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phenomena</a:t>
            </a:r>
            <a:endParaRPr lang="tr-TR" sz="1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tr-TR" sz="1800" dirty="0" err="1">
                <a:latin typeface="Georgia" panose="02040502050405020303" pitchFamily="18" charset="0"/>
              </a:rPr>
              <a:t>Inability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to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cause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any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haemolysis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or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activate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the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complement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system</a:t>
            </a:r>
            <a:endParaRPr lang="tr-TR" sz="1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tr-TR" sz="1800" dirty="0">
                <a:latin typeface="Georgia" panose="02040502050405020303" pitchFamily="18" charset="0"/>
              </a:rPr>
              <a:t>No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chronic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inflammatory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response</a:t>
            </a:r>
            <a:endParaRPr lang="tr-TR" sz="1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tr-TR" sz="1800" dirty="0">
                <a:latin typeface="Georgia" panose="02040502050405020303" pitchFamily="18" charset="0"/>
              </a:rPr>
              <a:t>No </a:t>
            </a:r>
            <a:r>
              <a:rPr lang="tr-TR" sz="1800" dirty="0" err="1">
                <a:latin typeface="Georgia" panose="02040502050405020303" pitchFamily="18" charset="0"/>
              </a:rPr>
              <a:t>direct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or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indirect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toxicity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>
                <a:latin typeface="Georgia" panose="02040502050405020303" pitchFamily="18" charset="0"/>
              </a:rPr>
              <a:t>of </a:t>
            </a:r>
            <a:r>
              <a:rPr lang="tr-TR" sz="1800" dirty="0" err="1">
                <a:latin typeface="Georgia" panose="02040502050405020303" pitchFamily="18" charset="0"/>
              </a:rPr>
              <a:t>products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extracted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by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the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biological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medium</a:t>
            </a:r>
            <a:r>
              <a:rPr lang="tr-TR" sz="1800" dirty="0">
                <a:latin typeface="Georgia" panose="02040502050405020303" pitchFamily="18" charset="0"/>
              </a:rPr>
              <a:t> in </a:t>
            </a:r>
            <a:r>
              <a:rPr lang="tr-TR" sz="1800" dirty="0" err="1">
                <a:latin typeface="Georgia" panose="02040502050405020303" pitchFamily="18" charset="0"/>
              </a:rPr>
              <a:t>contact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with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the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material</a:t>
            </a:r>
            <a:endParaRPr lang="tr-TR" sz="1800" dirty="0">
              <a:latin typeface="Georgia" panose="02040502050405020303" pitchFamily="18" charset="0"/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tr-TR" sz="1800" dirty="0">
                <a:latin typeface="Georgia" panose="02040502050405020303" pitchFamily="18" charset="0"/>
              </a:rPr>
              <a:t>No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generation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of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wear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particles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from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the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constitutive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materials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while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medical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devices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are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working</a:t>
            </a:r>
            <a:endParaRPr lang="tr-TR" sz="1800" dirty="0">
              <a:latin typeface="Georgia" panose="02040502050405020303" pitchFamily="18" charset="0"/>
            </a:endParaRPr>
          </a:p>
          <a:p>
            <a:pPr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Chemical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 err="1">
                <a:solidFill>
                  <a:srgbClr val="FF0000"/>
                </a:solidFill>
                <a:latin typeface="Georgia" panose="02040502050405020303" pitchFamily="18" charset="0"/>
              </a:rPr>
              <a:t>inertness</a:t>
            </a:r>
            <a:r>
              <a:rPr lang="tr-TR" sz="1800" dirty="0">
                <a:solidFill>
                  <a:srgbClr val="FF0000"/>
                </a:solidFill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to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ensure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that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no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toxic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products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are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generated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and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that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the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material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keeps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all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its</a:t>
            </a:r>
            <a:r>
              <a:rPr lang="tr-TR" sz="1800" dirty="0">
                <a:latin typeface="Georgia" panose="02040502050405020303" pitchFamily="18" charset="0"/>
              </a:rPr>
              <a:t> </a:t>
            </a:r>
            <a:r>
              <a:rPr lang="tr-TR" sz="1800" dirty="0" err="1">
                <a:latin typeface="Georgia" panose="02040502050405020303" pitchFamily="18" charset="0"/>
              </a:rPr>
              <a:t>properties</a:t>
            </a:r>
            <a:endParaRPr lang="tr-TR" sz="1800" dirty="0">
              <a:latin typeface="Georgia" panose="02040502050405020303" pitchFamily="18" charset="0"/>
            </a:endParaRPr>
          </a:p>
        </p:txBody>
      </p:sp>
      <p:sp>
        <p:nvSpPr>
          <p:cNvPr id="11266" name="Slide Number Placeholder 3">
            <a:extLst>
              <a:ext uri="{FF2B5EF4-FFF2-40B4-BE49-F238E27FC236}">
                <a16:creationId xmlns:a16="http://schemas.microsoft.com/office/drawing/2014/main" xmlns="" id="{98901951-D708-BC47-BA5E-206DABEAF09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1pPr>
            <a:lvl2pPr marL="742950" indent="-285750"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2pPr>
            <a:lvl3pPr marL="1143000" indent="-228600"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3pPr>
            <a:lvl4pPr marL="1600200" indent="-228600"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4pPr>
            <a:lvl5pPr marL="2057400" indent="-228600" algn="ctr" eaLnBrk="0" hangingPunct="0"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 Unicode MS" panose="020B0604020202020204" pitchFamily="34" charset="-128"/>
              </a:defRPr>
            </a:lvl9pPr>
          </a:lstStyle>
          <a:p>
            <a:pPr algn="r" eaLnBrk="1" hangingPunct="1"/>
            <a:fld id="{520BE865-634A-8B42-BC50-0BFEE3BD41A5}" type="slidenum">
              <a:rPr lang="en-US" altLang="tr-TR" sz="1400" b="1"/>
              <a:pPr algn="r" eaLnBrk="1" hangingPunct="1"/>
              <a:t>8</a:t>
            </a:fld>
            <a:endParaRPr lang="en-US" altLang="tr-TR" sz="1400" b="1"/>
          </a:p>
        </p:txBody>
      </p:sp>
    </p:spTree>
    <p:extLst>
      <p:ext uri="{BB962C8B-B14F-4D97-AF65-F5344CB8AC3E}">
        <p14:creationId xmlns:p14="http://schemas.microsoft.com/office/powerpoint/2010/main" xmlns="" val="2904263285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Verdana" pitchFamily="34" charset="0"/>
                <a:cs typeface="Verdana" pitchFamily="34" charset="0"/>
              </a:rPr>
              <a:t>“</a:t>
            </a:r>
            <a:r>
              <a:rPr lang="en-US" b="1" dirty="0" smtClean="0">
                <a:latin typeface="Verdana" pitchFamily="34" charset="0"/>
                <a:cs typeface="Verdana" pitchFamily="34" charset="0"/>
              </a:rPr>
              <a:t>Bio-INCOMPATIBILITY” during Cardiopulmonary Bypass</a:t>
            </a:r>
            <a:endParaRPr lang="it-IT" b="1" dirty="0" smtClean="0">
              <a:latin typeface="Verdana" pitchFamily="34" charset="0"/>
              <a:cs typeface="Verdana" pitchFamily="34" charset="0"/>
            </a:endParaRP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8600" y="1341438"/>
            <a:ext cx="8685213" cy="4967287"/>
            <a:chOff x="97" y="596"/>
            <a:chExt cx="5485" cy="3220"/>
          </a:xfrm>
        </p:grpSpPr>
        <p:sp>
          <p:nvSpPr>
            <p:cNvPr id="8" name="Rectangle 10"/>
            <p:cNvSpPr>
              <a:spLocks noChangeArrowheads="1"/>
            </p:cNvSpPr>
            <p:nvPr/>
          </p:nvSpPr>
          <p:spPr bwMode="auto">
            <a:xfrm>
              <a:off x="97" y="596"/>
              <a:ext cx="5485" cy="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defTabSz="456805">
                <a:defRPr/>
              </a:pPr>
              <a:r>
                <a:rPr lang="it-IT">
                  <a:solidFill>
                    <a:srgbClr val="6D2077"/>
                  </a:solidFill>
                  <a:ea typeface="ＭＳ Ｐゴシック" pitchFamily="34" charset="-128"/>
                </a:rPr>
                <a:t>    </a:t>
              </a:r>
            </a:p>
          </p:txBody>
        </p:sp>
        <p:pic>
          <p:nvPicPr>
            <p:cNvPr id="212999" name="Picture 2" descr="tab5-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19" y="1326"/>
              <a:ext cx="1805" cy="18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3000" name="Picture 3" descr="tab1-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49" y="602"/>
              <a:ext cx="1450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3001" name="Picture 4" descr="tab3-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69" y="1903"/>
              <a:ext cx="1367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3002" name="Picture 5" descr="tab2-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1" y="1521"/>
              <a:ext cx="2194" cy="1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3003" name="Picture 7" descr="tab4-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873" y="1675"/>
              <a:ext cx="852" cy="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Shaping Our Future">
      <a:dk1>
        <a:srgbClr val="6D2077"/>
      </a:dk1>
      <a:lt1>
        <a:srgbClr val="FFFFFF"/>
      </a:lt1>
      <a:dk2>
        <a:srgbClr val="58595B"/>
      </a:dk2>
      <a:lt2>
        <a:srgbClr val="FFFFFF"/>
      </a:lt2>
      <a:accent1>
        <a:srgbClr val="FF5C38"/>
      </a:accent1>
      <a:accent2>
        <a:srgbClr val="FF8F1C"/>
      </a:accent2>
      <a:accent3>
        <a:srgbClr val="00B0B9"/>
      </a:accent3>
      <a:accent4>
        <a:srgbClr val="B0008E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Cardiac Surgery">
  <a:themeElements>
    <a:clrScheme name="LivaNova">
      <a:dk1>
        <a:srgbClr val="6D2077"/>
      </a:dk1>
      <a:lt1>
        <a:sysClr val="window" lastClr="FFFFFF"/>
      </a:lt1>
      <a:dk2>
        <a:srgbClr val="6D2077"/>
      </a:dk2>
      <a:lt2>
        <a:srgbClr val="FFFFFF"/>
      </a:lt2>
      <a:accent1>
        <a:srgbClr val="6D2077"/>
      </a:accent1>
      <a:accent2>
        <a:srgbClr val="FF5C39"/>
      </a:accent2>
      <a:accent3>
        <a:srgbClr val="FF8F1C"/>
      </a:accent3>
      <a:accent4>
        <a:srgbClr val="B0008E"/>
      </a:accent4>
      <a:accent5>
        <a:srgbClr val="00B0B9"/>
      </a:accent5>
      <a:accent6>
        <a:srgbClr val="FFFFFF"/>
      </a:accent6>
      <a:hlink>
        <a:srgbClr val="FF5C39"/>
      </a:hlink>
      <a:folHlink>
        <a:srgbClr val="580E64"/>
      </a:folHlink>
    </a:clrScheme>
    <a:fontScheme name="Office 2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Verdan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Cardiac Surgery">
  <a:themeElements>
    <a:clrScheme name="LivaNova">
      <a:dk1>
        <a:srgbClr val="6D2077"/>
      </a:dk1>
      <a:lt1>
        <a:sysClr val="window" lastClr="FFFFFF"/>
      </a:lt1>
      <a:dk2>
        <a:srgbClr val="6D2077"/>
      </a:dk2>
      <a:lt2>
        <a:srgbClr val="FFFFFF"/>
      </a:lt2>
      <a:accent1>
        <a:srgbClr val="6D2077"/>
      </a:accent1>
      <a:accent2>
        <a:srgbClr val="FF5C39"/>
      </a:accent2>
      <a:accent3>
        <a:srgbClr val="FF8F1C"/>
      </a:accent3>
      <a:accent4>
        <a:srgbClr val="B0008E"/>
      </a:accent4>
      <a:accent5>
        <a:srgbClr val="00B0B9"/>
      </a:accent5>
      <a:accent6>
        <a:srgbClr val="FFFFFF"/>
      </a:accent6>
      <a:hlink>
        <a:srgbClr val="FF5C39"/>
      </a:hlink>
      <a:folHlink>
        <a:srgbClr val="580E64"/>
      </a:folHlink>
    </a:clrScheme>
    <a:fontScheme name="Office 2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Verdan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Shaping Our Future">
      <a:dk1>
        <a:srgbClr val="6D2077"/>
      </a:dk1>
      <a:lt1>
        <a:srgbClr val="FFFFFF"/>
      </a:lt1>
      <a:dk2>
        <a:srgbClr val="58595B"/>
      </a:dk2>
      <a:lt2>
        <a:srgbClr val="FFFFFF"/>
      </a:lt2>
      <a:accent1>
        <a:srgbClr val="FF5C38"/>
      </a:accent1>
      <a:accent2>
        <a:srgbClr val="FF8F1C"/>
      </a:accent2>
      <a:accent3>
        <a:srgbClr val="00B0B9"/>
      </a:accent3>
      <a:accent4>
        <a:srgbClr val="B0008E"/>
      </a:accent4>
      <a:accent5>
        <a:srgbClr val="FFFFFF"/>
      </a:accent5>
      <a:accent6>
        <a:srgbClr val="FFFFFF"/>
      </a:accent6>
      <a:hlink>
        <a:srgbClr val="000000"/>
      </a:hlink>
      <a:folHlink>
        <a:srgbClr val="000000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rdiac Surgery">
  <a:themeElements>
    <a:clrScheme name="LivaNova">
      <a:dk1>
        <a:srgbClr val="6D2077"/>
      </a:dk1>
      <a:lt1>
        <a:sysClr val="window" lastClr="FFFFFF"/>
      </a:lt1>
      <a:dk2>
        <a:srgbClr val="6D2077"/>
      </a:dk2>
      <a:lt2>
        <a:srgbClr val="FFFFFF"/>
      </a:lt2>
      <a:accent1>
        <a:srgbClr val="6D2077"/>
      </a:accent1>
      <a:accent2>
        <a:srgbClr val="FF5C39"/>
      </a:accent2>
      <a:accent3>
        <a:srgbClr val="FF8F1C"/>
      </a:accent3>
      <a:accent4>
        <a:srgbClr val="B0008E"/>
      </a:accent4>
      <a:accent5>
        <a:srgbClr val="00B0B9"/>
      </a:accent5>
      <a:accent6>
        <a:srgbClr val="FFFFFF"/>
      </a:accent6>
      <a:hlink>
        <a:srgbClr val="FF5C39"/>
      </a:hlink>
      <a:folHlink>
        <a:srgbClr val="580E64"/>
      </a:folHlink>
    </a:clrScheme>
    <a:fontScheme name="Office 2">
      <a:majorFont>
        <a:latin typeface="Verdan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Verdan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LN-PPT-Template-4-3">
  <a:themeElements>
    <a:clrScheme name="LivaNova">
      <a:dk1>
        <a:srgbClr val="6D2077"/>
      </a:dk1>
      <a:lt1>
        <a:sysClr val="window" lastClr="FFFFFF"/>
      </a:lt1>
      <a:dk2>
        <a:srgbClr val="6D2077"/>
      </a:dk2>
      <a:lt2>
        <a:srgbClr val="FFFFFF"/>
      </a:lt2>
      <a:accent1>
        <a:srgbClr val="6D2077"/>
      </a:accent1>
      <a:accent2>
        <a:srgbClr val="FF5C39"/>
      </a:accent2>
      <a:accent3>
        <a:srgbClr val="FF8F1C"/>
      </a:accent3>
      <a:accent4>
        <a:srgbClr val="B0008E"/>
      </a:accent4>
      <a:accent5>
        <a:srgbClr val="00B0B9"/>
      </a:accent5>
      <a:accent6>
        <a:srgbClr val="FFFFFF"/>
      </a:accent6>
      <a:hlink>
        <a:srgbClr val="FF5C39"/>
      </a:hlink>
      <a:folHlink>
        <a:srgbClr val="580E64"/>
      </a:folHlink>
    </a:clrScheme>
    <a:fontScheme name="8_LN-PPT-Template-4-3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Office Theme">
  <a:themeElements>
    <a:clrScheme name="2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 Theme">
      <a:majorFont>
        <a:latin typeface="Times New Roman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968</Words>
  <Application>Microsoft Office PowerPoint</Application>
  <PresentationFormat>On-screen Show (4:3)</PresentationFormat>
  <Paragraphs>201</Paragraphs>
  <Slides>27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1_Office Theme</vt:lpstr>
      <vt:lpstr>5_Cardiac Surgery</vt:lpstr>
      <vt:lpstr>10_Cardiac Surgery</vt:lpstr>
      <vt:lpstr>Office Theme</vt:lpstr>
      <vt:lpstr>Cardiac Surgery</vt:lpstr>
      <vt:lpstr>8_LN-PPT-Template-4-3</vt:lpstr>
      <vt:lpstr>2_Office Theme</vt:lpstr>
      <vt:lpstr>Fotografia Photo Editor</vt:lpstr>
      <vt:lpstr>Biocompatibility, fully coated system to improve patient outcomes</vt:lpstr>
      <vt:lpstr>CHUV, Lausanne, Switzerland Cardiac surgery</vt:lpstr>
      <vt:lpstr>Slide 3</vt:lpstr>
      <vt:lpstr>Slide 4</vt:lpstr>
      <vt:lpstr>Slide 5</vt:lpstr>
      <vt:lpstr>BACKGROUND</vt:lpstr>
      <vt:lpstr>Slide 7</vt:lpstr>
      <vt:lpstr>What Is Biocompatibility?</vt:lpstr>
      <vt:lpstr>“Bio-INCOMPATIBILITY” during Cardiopulmonary Bypass</vt:lpstr>
      <vt:lpstr>Phisio coating mechanism</vt:lpstr>
      <vt:lpstr>Phosphorylcoline PH.I.S.I.O coating</vt:lpstr>
      <vt:lpstr>Slide 12</vt:lpstr>
      <vt:lpstr>Enhanced biocompatibility: Impact of suction blood and microemboli</vt:lpstr>
      <vt:lpstr>Slide 14</vt:lpstr>
      <vt:lpstr>Slide 15</vt:lpstr>
      <vt:lpstr>Slide 16</vt:lpstr>
      <vt:lpstr>Slide 17</vt:lpstr>
      <vt:lpstr>Inflammatory Response</vt:lpstr>
      <vt:lpstr>CK Level</vt:lpstr>
      <vt:lpstr>CK-MB Level</vt:lpstr>
      <vt:lpstr>Inflammatory Indicator</vt:lpstr>
      <vt:lpstr>Slide 22</vt:lpstr>
      <vt:lpstr> Acute Kidney Injury impact on clinical and economic outcome</vt:lpstr>
      <vt:lpstr>Fully coated system for better outcome</vt:lpstr>
      <vt:lpstr>How to make CPB more biocompatible ? </vt:lpstr>
      <vt:lpstr>Conclusion</vt:lpstr>
      <vt:lpstr>Slide 27</vt:lpstr>
    </vt:vector>
  </TitlesOfParts>
  <Company>Sorin Group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Biocompatibility, fully coated system to improve patient outcomes</dc:title>
  <dc:creator>youssef.eldsouki</dc:creator>
  <cp:lastModifiedBy>youssef.eldsouki</cp:lastModifiedBy>
  <cp:revision>37</cp:revision>
  <dcterms:created xsi:type="dcterms:W3CDTF">2019-02-21T20:30:43Z</dcterms:created>
  <dcterms:modified xsi:type="dcterms:W3CDTF">2019-02-22T15:29:14Z</dcterms:modified>
</cp:coreProperties>
</file>