
<file path=[Content_Types].xml><?xml version="1.0" encoding="utf-8"?>
<Types xmlns="http://schemas.openxmlformats.org/package/2006/content-types">
  <Override PartName="/ppt/slideMasters/slideMaster3.xml" ContentType="application/vnd.openxmlformats-officedocument.presentationml.slideMaster+xml"/>
  <Override PartName="/ppt/theme/theme5.xml" ContentType="application/vnd.openxmlformats-officedocument.theme+xml"/>
  <Override PartName="/ppt/slideLayouts/slideLayout57.xml" ContentType="application/vnd.openxmlformats-officedocument.presentationml.slideLayout+xml"/>
  <Override PartName="/ppt/slideLayouts/slideLayout157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135.xml" ContentType="application/vnd.openxmlformats-officedocument.presentationml.slideLayout+xml"/>
  <Override PartName="/ppt/slideLayouts/slideLayout146.xml" ContentType="application/vnd.openxmlformats-officedocument.presentationml.slideLayout+xml"/>
  <Override PartName="/ppt/slideLayouts/slideLayout182.xml" ContentType="application/vnd.openxmlformats-officedocument.presentationml.slideLayout+xml"/>
  <Override PartName="/ppt/slideLayouts/slideLayout193.xml" ContentType="application/vnd.openxmlformats-officedocument.presentationml.slideLayout+xml"/>
  <Override PartName="/ppt/slideMasters/slideMaster19.xml" ContentType="application/vnd.openxmlformats-officedocument.presentationml.slideMaster+xml"/>
  <Override PartName="/ppt/slides/slide25.xml" ContentType="application/vnd.openxmlformats-officedocument.presentationml.slide+xml"/>
  <Override PartName="/ppt/slideLayouts/slideLayout2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124.xml" ContentType="application/vnd.openxmlformats-officedocument.presentationml.slideLayout+xml"/>
  <Override PartName="/ppt/slideLayouts/slideLayout171.xml" ContentType="application/vnd.openxmlformats-officedocument.presentationml.slideLayout+xml"/>
  <Override PartName="/ppt/slideLayouts/slideLayout258.xml" ContentType="application/vnd.openxmlformats-officedocument.presentationml.slideLayout+xml"/>
  <Default Extension="xml" ContentType="application/xml"/>
  <Override PartName="/ppt/slides/slide14.xml" ContentType="application/vnd.openxmlformats-officedocument.presentationml.slide+xml"/>
  <Override PartName="/ppt/slideLayouts/slideLayout1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60.xml" ContentType="application/vnd.openxmlformats-officedocument.presentationml.slideLayout+xml"/>
  <Override PartName="/ppt/theme/theme18.xml" ContentType="application/vnd.openxmlformats-officedocument.theme+xml"/>
  <Override PartName="/ppt/slideLayouts/slideLayout247.xml" ContentType="application/vnd.openxmlformats-officedocument.presentationml.slideLayout+xml"/>
  <Override PartName="/ppt/tableStyles.xml" ContentType="application/vnd.openxmlformats-officedocument.presentationml.tableStyles+xml"/>
  <Override PartName="/ppt/slideLayouts/slideLayout102.xml" ContentType="application/vnd.openxmlformats-officedocument.presentationml.slideLayout+xml"/>
  <Override PartName="/ppt/slideLayouts/slideLayout236.xml" ContentType="application/vnd.openxmlformats-officedocument.presentationml.slideLayout+xml"/>
  <Override PartName="/ppt/slideMasters/slideMaster8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Masters/slideMaster22.xml" ContentType="application/vnd.openxmlformats-officedocument.presentationml.slideMaster+xml"/>
  <Override PartName="/ppt/slideLayouts/slideLayout225.xml" ContentType="application/vnd.openxmlformats-officedocument.presentationml.slideLayout+xml"/>
  <Override PartName="/ppt/slideLayouts/slideLayout198.xml" ContentType="application/vnd.openxmlformats-officedocument.presentationml.slideLayout+xml"/>
  <Override PartName="/ppt/slideLayouts/slideLayout203.xml" ContentType="application/vnd.openxmlformats-officedocument.presentationml.slideLayout+xml"/>
  <Override PartName="/ppt/slideLayouts/slideLayout214.xml" ContentType="application/vnd.openxmlformats-officedocument.presentationml.slideLayout+xml"/>
  <Override PartName="/ppt/theme/theme21.xml" ContentType="application/vnd.openxmlformats-officedocument.theme+xml"/>
  <Override PartName="/ppt/slideLayouts/slideLayout250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98.xml" ContentType="application/vnd.openxmlformats-officedocument.presentationml.slideLayout+xml"/>
  <Override PartName="/ppt/theme/theme10.xml" ContentType="application/vnd.openxmlformats-officedocument.theme+xml"/>
  <Override PartName="/ppt/slideLayouts/slideLayout187.xml" ContentType="application/vnd.openxmlformats-officedocument.presentationml.slideLayout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118.xml" ContentType="application/vnd.openxmlformats-officedocument.presentationml.slideLayout+xml"/>
  <Override PartName="/ppt/slideLayouts/slideLayout129.xml" ContentType="application/vnd.openxmlformats-officedocument.presentationml.slideLayout+xml"/>
  <Override PartName="/ppt/slideLayouts/slideLayout165.xml" ContentType="application/vnd.openxmlformats-officedocument.presentationml.slideLayout+xml"/>
  <Override PartName="/ppt/slideLayouts/slideLayout176.xml" ContentType="application/vnd.openxmlformats-officedocument.presentationml.slideLayout+xml"/>
  <Default Extension="png" ContentType="image/png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slideLayouts/slideLayout65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54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143.xml" ContentType="application/vnd.openxmlformats-officedocument.presentationml.slideLayout+xml"/>
  <Override PartName="/ppt/slideLayouts/slideLayout190.xml" ContentType="application/vnd.openxmlformats-officedocument.presentationml.slideLayout+xml"/>
  <Default Extension="emf" ContentType="image/x-emf"/>
  <Override PartName="/ppt/presentation.xml" ContentType="application/vnd.openxmlformats-officedocument.presentationml.presentation.main+xml"/>
  <Override PartName="/ppt/slideMasters/slideMaster16.xml" ContentType="application/vnd.openxmlformats-officedocument.presentationml.slideMaster+xml"/>
  <Override PartName="/ppt/slides/slide22.xml" ContentType="application/vnd.openxmlformats-officedocument.presentationml.slide+xml"/>
  <Override PartName="/ppt/slideLayouts/slideLayout32.xml" ContentType="application/vnd.openxmlformats-officedocument.presentationml.slideLayout+xml"/>
  <Override PartName="/ppt/slideLayouts/slideLayout132.xml" ContentType="application/vnd.openxmlformats-officedocument.presentationml.slideLayout+xml"/>
  <Override PartName="/ppt/slideLayouts/slideLayout219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Layouts/slideLayout21.xml" ContentType="application/vnd.openxmlformats-officedocument.presentationml.slideLayout+xml"/>
  <Override PartName="/ppt/slideLayouts/slideLayout110.xml" ContentType="application/vnd.openxmlformats-officedocument.presentationml.slideLayout+xml"/>
  <Override PartName="/ppt/slideLayouts/slideLayout121.xml" ContentType="application/vnd.openxmlformats-officedocument.presentationml.slideLayout+xml"/>
  <Override PartName="/ppt/slideLayouts/slideLayout208.xml" ContentType="application/vnd.openxmlformats-officedocument.presentationml.slideLayout+xml"/>
  <Override PartName="/ppt/slideLayouts/slideLayout255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15.xml" ContentType="application/vnd.openxmlformats-officedocument.theme+xml"/>
  <Override PartName="/ppt/slideLayouts/slideLayout233.xml" ContentType="application/vnd.openxmlformats-officedocument.presentationml.slideLayout+xml"/>
  <Override PartName="/ppt/slideLayouts/slideLayout244.xml" ContentType="application/vnd.openxmlformats-officedocument.presentationml.slideLayout+xml"/>
  <Override PartName="/ppt/slideLayouts/slideLayout222.xml" ContentType="application/vnd.openxmlformats-officedocument.presentationml.slideLayout+xml"/>
  <Override PartName="/ppt/slideMasters/slideMaster5.xml" ContentType="application/vnd.openxmlformats-officedocument.presentationml.slideMaster+xml"/>
  <Override PartName="/ppt/slideLayouts/slideLayout59.xml" ContentType="application/vnd.openxmlformats-officedocument.presentationml.slideLayout+xml"/>
  <Override PartName="/ppt/theme/theme7.xml" ContentType="application/vnd.openxmlformats-officedocument.theme+xml"/>
  <Override PartName="/ppt/slideLayouts/slideLayout159.xml" ContentType="application/vnd.openxmlformats-officedocument.presentationml.slideLayout+xml"/>
  <Override PartName="/ppt/slideLayouts/slideLayout211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137.xml" ContentType="application/vnd.openxmlformats-officedocument.presentationml.slideLayout+xml"/>
  <Override PartName="/ppt/slideLayouts/slideLayout148.xml" ContentType="application/vnd.openxmlformats-officedocument.presentationml.slideLayout+xml"/>
  <Override PartName="/ppt/slideLayouts/slideLayout184.xml" ContentType="application/vnd.openxmlformats-officedocument.presentationml.slideLayout+xml"/>
  <Override PartName="/ppt/slideLayouts/slideLayout195.xml" ContentType="application/vnd.openxmlformats-officedocument.presentationml.slideLayout+xml"/>
  <Override PartName="/ppt/slideLayouts/slideLayout200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126.xml" ContentType="application/vnd.openxmlformats-officedocument.presentationml.slideLayout+xml"/>
  <Override PartName="/ppt/slideLayouts/slideLayout173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Layouts/slideLayout1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115.xml" ContentType="application/vnd.openxmlformats-officedocument.presentationml.slideLayout+xml"/>
  <Override PartName="/ppt/slideLayouts/slideLayout162.xml" ContentType="application/vnd.openxmlformats-officedocument.presentationml.slideLayout+xml"/>
  <Override PartName="/ppt/slideLayouts/slideLayout249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40.xml" ContentType="application/vnd.openxmlformats-officedocument.presentationml.slideLayout+xml"/>
  <Override PartName="/ppt/slideLayouts/slideLayout151.xml" ContentType="application/vnd.openxmlformats-officedocument.presentationml.slideLayout+xml"/>
  <Override PartName="/ppt/slideLayouts/slideLayout238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227.xml" ContentType="application/vnd.openxmlformats-officedocument.presentationml.slideLayout+xml"/>
  <Override PartName="/ppt/slideMasters/slideMaster13.xml" ContentType="application/vnd.openxmlformats-officedocument.presentationml.slideMaster+xml"/>
  <Override PartName="/ppt/slideLayouts/slideLayout205.xml" ContentType="application/vnd.openxmlformats-officedocument.presentationml.slideLayout+xml"/>
  <Override PartName="/ppt/slideLayouts/slideLayout216.xml" ContentType="application/vnd.openxmlformats-officedocument.presentationml.slideLayout+xml"/>
  <Override PartName="/ppt/slideLayouts/slideLayout252.xml" ContentType="application/vnd.openxmlformats-officedocument.presentationml.slideLayout+xml"/>
  <Override PartName="/ppt/theme/theme23.xml" ContentType="application/vnd.openxmlformats-officedocument.theme+xml"/>
  <Override PartName="/ppt/slideLayouts/slideLayout89.xml" ContentType="application/vnd.openxmlformats-officedocument.presentationml.slideLayout+xml"/>
  <Override PartName="/ppt/theme/theme12.xml" ContentType="application/vnd.openxmlformats-officedocument.theme+xml"/>
  <Override PartName="/ppt/slideLayouts/slideLayout189.xml" ContentType="application/vnd.openxmlformats-officedocument.presentationml.slideLayout+xml"/>
  <Override PartName="/ppt/slideLayouts/slideLayout241.xml" ContentType="application/vnd.openxmlformats-officedocument.presentationml.slideLayout+xml"/>
  <Override PartName="/ppt/slides/slide7.xml" ContentType="application/vnd.openxmlformats-officedocument.presentationml.slide+xml"/>
  <Override PartName="/ppt/slideLayouts/slideLayout9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178.xml" ContentType="application/vnd.openxmlformats-officedocument.presentationml.slideLayout+xml"/>
  <Override PartName="/ppt/slideLayouts/slideLayout230.xml" ContentType="application/vnd.openxmlformats-officedocument.presentationml.slideLayout+xml"/>
  <Override PartName="/ppt/slideMasters/slideMaster2.xml" ContentType="application/vnd.openxmlformats-officedocument.presentationml.slideMaster+xml"/>
  <Override PartName="/ppt/theme/theme4.xml" ContentType="application/vnd.openxmlformats-officedocument.theme+xml"/>
  <Override PartName="/ppt/slideLayouts/slideLayout67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56.xml" ContentType="application/vnd.openxmlformats-officedocument.presentationml.slideLayout+xml"/>
  <Override PartName="/ppt/slideLayouts/slideLayout167.xml" ContentType="application/vnd.openxmlformats-officedocument.presentationml.slideLayout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Layouts/slideLayout5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116.xml" ContentType="application/vnd.openxmlformats-officedocument.presentationml.slideLayout+xml"/>
  <Override PartName="/ppt/slideLayouts/slideLayout127.xml" ContentType="application/vnd.openxmlformats-officedocument.presentationml.slideLayout+xml"/>
  <Override PartName="/ppt/slideLayouts/slideLayout145.xml" ContentType="application/vnd.openxmlformats-officedocument.presentationml.slideLayout+xml"/>
  <Override PartName="/ppt/slideLayouts/slideLayout163.xml" ContentType="application/vnd.openxmlformats-officedocument.presentationml.slideLayout+xml"/>
  <Override PartName="/ppt/slideLayouts/slideLayout174.xml" ContentType="application/vnd.openxmlformats-officedocument.presentationml.slideLayout+xml"/>
  <Override PartName="/ppt/slideLayouts/slideLayout192.xml" ContentType="application/vnd.openxmlformats-officedocument.presentationml.slideLayout+xml"/>
  <Override PartName="/ppt/slideMasters/slideMaster18.xml" ContentType="application/vnd.openxmlformats-officedocument.presentationml.slideMaster+xml"/>
  <Override PartName="/ppt/slides/slide24.xml" ContentType="application/vnd.openxmlformats-officedocument.presentationml.slide+xml"/>
  <Override PartName="/ppt/slideLayouts/slideLayout16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34.xml" ContentType="application/vnd.openxmlformats-officedocument.presentationml.slideLayout+xml"/>
  <Override PartName="/ppt/slideLayouts/slideLayout152.xml" ContentType="application/vnd.openxmlformats-officedocument.presentationml.slideLayout+xml"/>
  <Override PartName="/ppt/slideLayouts/slideLayout181.xml" ContentType="application/vnd.openxmlformats-officedocument.presentationml.slideLayout+xml"/>
  <Default Extension="jpeg" ContentType="image/jpeg"/>
  <Override PartName="/ppt/slides/slide13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Layouts/slideLayout123.xml" ContentType="application/vnd.openxmlformats-officedocument.presentationml.slideLayout+xml"/>
  <Override PartName="/ppt/slideLayouts/slideLayout141.xml" ContentType="application/vnd.openxmlformats-officedocument.presentationml.slideLayout+xml"/>
  <Override PartName="/ppt/slideLayouts/slideLayout170.xml" ContentType="application/vnd.openxmlformats-officedocument.presentationml.slideLayout+xml"/>
  <Override PartName="/ppt/slideLayouts/slideLayout228.xml" ContentType="application/vnd.openxmlformats-officedocument.presentationml.slideLayout+xml"/>
  <Override PartName="/ppt/slideLayouts/slideLayout239.xml" ContentType="application/vnd.openxmlformats-officedocument.presentationml.slideLayout+xml"/>
  <Override PartName="/ppt/slideLayouts/slideLayout257.xml" ContentType="application/vnd.openxmlformats-officedocument.presentationml.slideLayout+xml"/>
  <Override PartName="/ppt/slideMasters/slideMaster14.xml" ContentType="application/vnd.openxmlformats-officedocument.presentationml.slideMaster+xml"/>
  <Override PartName="/ppt/slides/slide20.xml" ContentType="application/vnd.openxmlformats-officedocument.presentationml.slide+xml"/>
  <Override PartName="/ppt/slideLayouts/slideLayout12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30.xml" ContentType="application/vnd.openxmlformats-officedocument.presentationml.slideLayout+xml"/>
  <Override PartName="/ppt/theme/theme17.xml" ContentType="application/vnd.openxmlformats-officedocument.theme+xml"/>
  <Override PartName="/ppt/slideLayouts/slideLayout217.xml" ContentType="application/vnd.openxmlformats-officedocument.presentationml.slideLayout+xml"/>
  <Override PartName="/ppt/slideLayouts/slideLayout235.xml" ContentType="application/vnd.openxmlformats-officedocument.presentationml.slideLayout+xml"/>
  <Override PartName="/ppt/slideLayouts/slideLayout246.xml" ContentType="application/vnd.openxmlformats-officedocument.presentationml.slideLayout+xml"/>
  <Override PartName="/ppt/slideMasters/slideMaster21.xml" ContentType="application/vnd.openxmlformats-officedocument.presentationml.slideMaster+xml"/>
  <Override PartName="/ppt/slideLayouts/slideLayout206.xml" ContentType="application/vnd.openxmlformats-officedocument.presentationml.slideLayout+xml"/>
  <Override PartName="/ppt/slideLayouts/slideLayout224.xml" ContentType="application/vnd.openxmlformats-officedocument.presentationml.slideLayout+xml"/>
  <Override PartName="/ppt/slideLayouts/slideLayout253.xml" ContentType="application/vnd.openxmlformats-officedocument.presentationml.slideLayout+xml"/>
  <Override PartName="/ppt/slideMasters/slideMaster7.xml" ContentType="application/vnd.openxmlformats-officedocument.presentationml.slideMaster+xml"/>
  <Override PartName="/ppt/slideMasters/slideMaster10.xml" ContentType="application/vnd.openxmlformats-officedocument.presentationml.slideMaster+xml"/>
  <Override PartName="/ppt/theme/theme9.xml" ContentType="application/vnd.openxmlformats-officedocument.theme+xml"/>
  <Override PartName="/ppt/theme/theme13.xml" ContentType="application/vnd.openxmlformats-officedocument.theme+xml"/>
  <Override PartName="/ppt/slideLayouts/slideLayout179.xml" ContentType="application/vnd.openxmlformats-officedocument.presentationml.slideLayout+xml"/>
  <Override PartName="/ppt/slideLayouts/slideLayout213.xml" ContentType="application/vnd.openxmlformats-officedocument.presentationml.slideLayout+xml"/>
  <Override PartName="/ppt/slideLayouts/slideLayout231.xml" ContentType="application/vnd.openxmlformats-officedocument.presentationml.slideLayout+xml"/>
  <Override PartName="/ppt/slideLayouts/slideLayout242.xml" ContentType="application/vnd.openxmlformats-officedocument.presentationml.slideLayout+xml"/>
  <Override PartName="/ppt/slides/slide8.xml" ContentType="application/vnd.openxmlformats-officedocument.presentationml.slide+xml"/>
  <Override PartName="/ppt/slideLayouts/slideLayout6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139.xml" ContentType="application/vnd.openxmlformats-officedocument.presentationml.slideLayout+xml"/>
  <Override PartName="/ppt/slideLayouts/slideLayout168.xml" ContentType="application/vnd.openxmlformats-officedocument.presentationml.slideLayout+xml"/>
  <Override PartName="/ppt/slideLayouts/slideLayout186.xml" ContentType="application/vnd.openxmlformats-officedocument.presentationml.slideLayout+xml"/>
  <Override PartName="/ppt/slideLayouts/slideLayout197.xml" ContentType="application/vnd.openxmlformats-officedocument.presentationml.slideLayout+xml"/>
  <Override PartName="/ppt/slideLayouts/slideLayout202.xml" ContentType="application/vnd.openxmlformats-officedocument.presentationml.slideLayout+xml"/>
  <Override PartName="/ppt/slideLayouts/slideLayout220.xml" ContentType="application/vnd.openxmlformats-officedocument.presentationml.slideLayout+xml"/>
  <Override PartName="/ppt/theme/theme20.xml" ContentType="application/vnd.openxmlformats-officedocument.theme+xml"/>
  <Override PartName="/ppt/slideLayouts/slideLayout39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128.xml" ContentType="application/vnd.openxmlformats-officedocument.presentationml.slideLayout+xml"/>
  <Override PartName="/ppt/slideLayouts/slideLayout175.xml" ContentType="application/vnd.openxmlformats-officedocument.presentationml.slideLayout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117.xml" ContentType="application/vnd.openxmlformats-officedocument.presentationml.slideLayout+xml"/>
  <Override PartName="/ppt/slideLayouts/slideLayout164.xml" ContentType="application/vnd.openxmlformats-officedocument.presentationml.slideLayout+xml"/>
  <Override PartName="/ppt/theme/theme1.xml" ContentType="application/vnd.openxmlformats-officedocument.theme+xml"/>
  <Override PartName="/ppt/slideLayouts/slideLayout53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42.xml" ContentType="application/vnd.openxmlformats-officedocument.presentationml.slideLayout+xml"/>
  <Override PartName="/ppt/slideLayouts/slideLayout153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131.xml" ContentType="application/vnd.openxmlformats-officedocument.presentationml.slideLayout+xml"/>
  <Override PartName="/ppt/slideLayouts/slideLayout229.xml" ContentType="application/vnd.openxmlformats-officedocument.presentationml.slideLayout+xml"/>
  <Override PartName="/ppt/slideMasters/slideMaster15.xml" ContentType="application/vnd.openxmlformats-officedocument.presentationml.slideMaster+xml"/>
  <Override PartName="/ppt/slides/slide10.xml" ContentType="application/vnd.openxmlformats-officedocument.presentationml.slide+xml"/>
  <Override PartName="/ppt/slides/slide21.xml" ContentType="application/vnd.openxmlformats-officedocument.presentationml.slide+xml"/>
  <Override PartName="/ppt/slideLayouts/slideLayout2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120.xml" ContentType="application/vnd.openxmlformats-officedocument.presentationml.slideLayout+xml"/>
  <Override PartName="/ppt/slideLayouts/slideLayout207.xml" ContentType="application/vnd.openxmlformats-officedocument.presentationml.slideLayout+xml"/>
  <Override PartName="/ppt/slideLayouts/slideLayout218.xml" ContentType="application/vnd.openxmlformats-officedocument.presentationml.slideLayout+xml"/>
  <Override PartName="/ppt/slideLayouts/slideLayout254.xml" ContentType="application/vnd.openxmlformats-officedocument.presentationml.slideLayout+xml"/>
  <Override PartName="/ppt/theme/theme14.xml" ContentType="application/vnd.openxmlformats-officedocument.theme+xml"/>
  <Override PartName="/ppt/slideLayouts/slideLayout243.xml" ContentType="application/vnd.openxmlformats-officedocument.presentationml.slideLayout+xml"/>
  <Override PartName="/ppt/slideLayouts/slideLayout232.xml" ContentType="application/vnd.openxmlformats-officedocument.presentationml.slideLayout+xml"/>
  <Override PartName="/ppt/slideMasters/slideMaster4.xml" ContentType="application/vnd.openxmlformats-officedocument.presentationml.slideMaster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theme/theme6.xml" ContentType="application/vnd.openxmlformats-officedocument.theme+xml"/>
  <Override PartName="/ppt/slideLayouts/slideLayout69.xml" ContentType="application/vnd.openxmlformats-officedocument.presentationml.slideLayout+xml"/>
  <Override PartName="/ppt/slideLayouts/slideLayout158.xml" ContentType="application/vnd.openxmlformats-officedocument.presentationml.slideLayout+xml"/>
  <Override PartName="/ppt/slideLayouts/slideLayout169.xml" ContentType="application/vnd.openxmlformats-officedocument.presentationml.slideLayout+xml"/>
  <Override PartName="/ppt/slideLayouts/slideLayout210.xml" ContentType="application/vnd.openxmlformats-officedocument.presentationml.slideLayout+xml"/>
  <Override PartName="/ppt/slideLayouts/slideLayout221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147.xml" ContentType="application/vnd.openxmlformats-officedocument.presentationml.slideLayout+xml"/>
  <Override PartName="/ppt/slideLayouts/slideLayout194.xml" ContentType="application/vnd.openxmlformats-officedocument.presentationml.slideLayout+xml"/>
  <Override PartName="/ppt/presProps.xml" ContentType="application/vnd.openxmlformats-officedocument.presentationml.presProps+xml"/>
  <Override PartName="/ppt/slideLayouts/slideLayout3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136.xml" ContentType="application/vnd.openxmlformats-officedocument.presentationml.slideLayout+xml"/>
  <Override PartName="/ppt/slideLayouts/slideLayout183.xml" ContentType="application/vnd.openxmlformats-officedocument.presentationml.slideLayout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Layouts/slideLayout3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114.xml" ContentType="application/vnd.openxmlformats-officedocument.presentationml.slideLayout+xml"/>
  <Override PartName="/ppt/slideLayouts/slideLayout125.xml" ContentType="application/vnd.openxmlformats-officedocument.presentationml.slideLayout+xml"/>
  <Override PartName="/ppt/slideLayouts/slideLayout161.xml" ContentType="application/vnd.openxmlformats-officedocument.presentationml.slideLayout+xml"/>
  <Override PartName="/ppt/slideLayouts/slideLayout172.xml" ContentType="application/vnd.openxmlformats-officedocument.presentationml.slideLayout+xml"/>
  <Override PartName="/ppt/slideLayouts/slideLayout259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50.xml" ContentType="application/vnd.openxmlformats-officedocument.presentationml.slideLayout+xml"/>
  <Override PartName="/ppt/theme/theme19.xml" ContentType="application/vnd.openxmlformats-officedocument.theme+xml"/>
  <Override PartName="/ppt/slideLayouts/slideLayout248.xml" ContentType="application/vnd.openxmlformats-officedocument.presentationml.slideLayout+xml"/>
  <Override PartName="/ppt/slideMasters/slideMaster23.xml" ContentType="application/vnd.openxmlformats-officedocument.presentationml.slideMaster+xml"/>
  <Override PartName="/ppt/slideLayouts/slideLayout50.xml" ContentType="application/vnd.openxmlformats-officedocument.presentationml.slideLayout+xml"/>
  <Override PartName="/ppt/slideLayouts/slideLayout226.xml" ContentType="application/vnd.openxmlformats-officedocument.presentationml.slideLayout+xml"/>
  <Override PartName="/ppt/slideLayouts/slideLayout237.xml" ContentType="application/vnd.openxmlformats-officedocument.presentationml.slideLayout+xml"/>
  <Override PartName="/ppt/slideMasters/slideMaster9.xml" ContentType="application/vnd.openxmlformats-officedocument.presentationml.slideMaster+xml"/>
  <Override PartName="/ppt/slideMasters/slideMaster12.xml" ContentType="application/vnd.openxmlformats-officedocument.presentationml.slideMaster+xml"/>
  <Override PartName="/ppt/slideLayouts/slideLayout215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Layouts/slideLayout188.xml" ContentType="application/vnd.openxmlformats-officedocument.presentationml.slideLayout+xml"/>
  <Override PartName="/ppt/slideLayouts/slideLayout199.xml" ContentType="application/vnd.openxmlformats-officedocument.presentationml.slideLayout+xml"/>
  <Override PartName="/ppt/slideLayouts/slideLayout204.xml" ContentType="application/vnd.openxmlformats-officedocument.presentationml.slideLayout+xml"/>
  <Override PartName="/ppt/theme/theme22.xml" ContentType="application/vnd.openxmlformats-officedocument.theme+xml"/>
  <Override PartName="/ppt/slideLayouts/slideLayout251.xml" ContentType="application/vnd.openxmlformats-officedocument.presentationml.slideLayout+xml"/>
  <Override PartName="/ppt/slideLayouts/slideLayout88.xml" ContentType="application/vnd.openxmlformats-officedocument.presentationml.slideLayout+xml"/>
  <Override PartName="/ppt/theme/theme11.xml" ContentType="application/vnd.openxmlformats-officedocument.theme+xml"/>
  <Override PartName="/ppt/slideLayouts/slideLayout177.xml" ContentType="application/vnd.openxmlformats-officedocument.presentationml.slideLayout+xml"/>
  <Override PartName="/ppt/slideLayouts/slideLayout240.xml" ContentType="application/vnd.openxmlformats-officedocument.presentationml.slideLayout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119.xml" ContentType="application/vnd.openxmlformats-officedocument.presentationml.slideLayout+xml"/>
  <Override PartName="/ppt/slideLayouts/slideLayout166.xml" ContentType="application/vnd.openxmlformats-officedocument.presentationml.slideLayout+xml"/>
  <Override PartName="/ppt/slideMasters/slideMaster1.xml" ContentType="application/vnd.openxmlformats-officedocument.presentationml.slideMaster+xml"/>
  <Override PartName="/ppt/theme/theme3.xml" ContentType="application/vnd.openxmlformats-officedocument.theme+xml"/>
  <Override PartName="/ppt/slideLayouts/slideLayout55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55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133.xml" ContentType="application/vnd.openxmlformats-officedocument.presentationml.slideLayout+xml"/>
  <Override PartName="/ppt/slideLayouts/slideLayout144.xml" ContentType="application/vnd.openxmlformats-officedocument.presentationml.slideLayout+xml"/>
  <Override PartName="/ppt/slideLayouts/slideLayout180.xml" ContentType="application/vnd.openxmlformats-officedocument.presentationml.slideLayout+xml"/>
  <Override PartName="/ppt/slideLayouts/slideLayout191.xml" ContentType="application/vnd.openxmlformats-officedocument.presentationml.slideLayout+xml"/>
  <Default Extension="rels" ContentType="application/vnd.openxmlformats-package.relationships+xml"/>
  <Override PartName="/ppt/slideMasters/slideMaster17.xml" ContentType="application/vnd.openxmlformats-officedocument.presentationml.slideMaster+xml"/>
  <Override PartName="/ppt/slides/slide23.xml" ContentType="application/vnd.openxmlformats-officedocument.presentationml.slide+xml"/>
  <Override PartName="/ppt/slideLayouts/slideLayout2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122.xml" ContentType="application/vnd.openxmlformats-officedocument.presentationml.slideLayout+xml"/>
  <Override PartName="/ppt/slideLayouts/slideLayout209.xml" ContentType="application/vnd.openxmlformats-officedocument.presentationml.slideLayout+xml"/>
  <Override PartName="/ppt/slideLayouts/slideLayout256.xml" ContentType="application/vnd.openxmlformats-officedocument.presentationml.slideLayout+xml"/>
  <Override PartName="/ppt/slides/slide12.xml" ContentType="application/vnd.openxmlformats-officedocument.presentationml.slide+xml"/>
  <Override PartName="/ppt/slideLayouts/slideLayout11.xml" ContentType="application/vnd.openxmlformats-officedocument.presentationml.slideLayout+xml"/>
  <Override PartName="/ppt/slideLayouts/slideLayout111.xml" ContentType="application/vnd.openxmlformats-officedocument.presentationml.slideLayout+xml"/>
  <Override PartName="/ppt/theme/theme16.xml" ContentType="application/vnd.openxmlformats-officedocument.theme+xml"/>
  <Override PartName="/ppt/slideLayouts/slideLayout245.xml" ContentType="application/vnd.openxmlformats-officedocument.presentationml.slideLayout+xml"/>
  <Override PartName="/ppt/slideLayouts/slideLayout100.xml" ContentType="application/vnd.openxmlformats-officedocument.presentationml.slideLayout+xml"/>
  <Override PartName="/ppt/slideLayouts/slideLayout234.xml" ContentType="application/vnd.openxmlformats-officedocument.presentationml.slideLayout+xml"/>
  <Override PartName="/ppt/slideMasters/slideMaster6.xml" ContentType="application/vnd.openxmlformats-officedocument.presentationml.slideMaster+xml"/>
  <Override PartName="/ppt/slideMasters/slideMaster20.xml" ContentType="application/vnd.openxmlformats-officedocument.presentationml.slideMaster+xml"/>
  <Override PartName="/ppt/theme/theme8.xml" ContentType="application/vnd.openxmlformats-officedocument.theme+xml"/>
  <Override PartName="/ppt/slideLayouts/slideLayout223.xml" ContentType="application/vnd.openxmlformats-officedocument.presentationml.slideLayout+xml"/>
  <Override PartName="/ppt/slideLayouts/slideLayout149.xml" ContentType="application/vnd.openxmlformats-officedocument.presentationml.slideLayout+xml"/>
  <Override PartName="/ppt/slideLayouts/slideLayout196.xml" ContentType="application/vnd.openxmlformats-officedocument.presentationml.slideLayout+xml"/>
  <Override PartName="/ppt/slideLayouts/slideLayout201.xml" ContentType="application/vnd.openxmlformats-officedocument.presentationml.slideLayout+xml"/>
  <Override PartName="/ppt/slideLayouts/slideLayout212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138.xml" ContentType="application/vnd.openxmlformats-officedocument.presentationml.slideLayout+xml"/>
  <Override PartName="/ppt/slideLayouts/slideLayout185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72" r:id="rId2"/>
    <p:sldMasterId id="2147483684" r:id="rId3"/>
    <p:sldMasterId id="2147483696" r:id="rId4"/>
    <p:sldMasterId id="2147483708" r:id="rId5"/>
    <p:sldMasterId id="2147483720" r:id="rId6"/>
    <p:sldMasterId id="2147483732" r:id="rId7"/>
    <p:sldMasterId id="2147483744" r:id="rId8"/>
    <p:sldMasterId id="2147483756" r:id="rId9"/>
    <p:sldMasterId id="2147483768" r:id="rId10"/>
    <p:sldMasterId id="2147483780" r:id="rId11"/>
    <p:sldMasterId id="2147483792" r:id="rId12"/>
    <p:sldMasterId id="2147483804" r:id="rId13"/>
    <p:sldMasterId id="2147483816" r:id="rId14"/>
    <p:sldMasterId id="2147483828" r:id="rId15"/>
    <p:sldMasterId id="2147483840" r:id="rId16"/>
    <p:sldMasterId id="2147483864" r:id="rId17"/>
    <p:sldMasterId id="2147483876" r:id="rId18"/>
    <p:sldMasterId id="2147483894" r:id="rId19"/>
    <p:sldMasterId id="2147483906" r:id="rId20"/>
    <p:sldMasterId id="2147483918" r:id="rId21"/>
    <p:sldMasterId id="2147483930" r:id="rId22"/>
    <p:sldMasterId id="2147483942" r:id="rId23"/>
  </p:sldMasterIdLst>
  <p:sldIdLst>
    <p:sldId id="277" r:id="rId24"/>
    <p:sldId id="258" r:id="rId25"/>
    <p:sldId id="259" r:id="rId26"/>
    <p:sldId id="281" r:id="rId27"/>
    <p:sldId id="280" r:id="rId28"/>
    <p:sldId id="260" r:id="rId29"/>
    <p:sldId id="279" r:id="rId30"/>
    <p:sldId id="261" r:id="rId31"/>
    <p:sldId id="262" r:id="rId32"/>
    <p:sldId id="263" r:id="rId33"/>
    <p:sldId id="264" r:id="rId34"/>
    <p:sldId id="265" r:id="rId35"/>
    <p:sldId id="266" r:id="rId36"/>
    <p:sldId id="267" r:id="rId37"/>
    <p:sldId id="268" r:id="rId38"/>
    <p:sldId id="269" r:id="rId39"/>
    <p:sldId id="270" r:id="rId40"/>
    <p:sldId id="271" r:id="rId41"/>
    <p:sldId id="272" r:id="rId42"/>
    <p:sldId id="282" r:id="rId43"/>
    <p:sldId id="283" r:id="rId44"/>
    <p:sldId id="284" r:id="rId45"/>
    <p:sldId id="273" r:id="rId46"/>
    <p:sldId id="278" r:id="rId47"/>
    <p:sldId id="275" r:id="rId4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4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Master" Target="slideMasters/slideMaster13.xml"/><Relationship Id="rId18" Type="http://schemas.openxmlformats.org/officeDocument/2006/relationships/slideMaster" Target="slideMasters/slideMaster18.xml"/><Relationship Id="rId26" Type="http://schemas.openxmlformats.org/officeDocument/2006/relationships/slide" Target="slides/slide3.xml"/><Relationship Id="rId39" Type="http://schemas.openxmlformats.org/officeDocument/2006/relationships/slide" Target="slides/slide16.xml"/><Relationship Id="rId3" Type="http://schemas.openxmlformats.org/officeDocument/2006/relationships/slideMaster" Target="slideMasters/slideMaster3.xml"/><Relationship Id="rId21" Type="http://schemas.openxmlformats.org/officeDocument/2006/relationships/slideMaster" Target="slideMasters/slideMaster21.xml"/><Relationship Id="rId34" Type="http://schemas.openxmlformats.org/officeDocument/2006/relationships/slide" Target="slides/slide11.xml"/><Relationship Id="rId42" Type="http://schemas.openxmlformats.org/officeDocument/2006/relationships/slide" Target="slides/slide19.xml"/><Relationship Id="rId47" Type="http://schemas.openxmlformats.org/officeDocument/2006/relationships/slide" Target="slides/slide24.xml"/><Relationship Id="rId50" Type="http://schemas.openxmlformats.org/officeDocument/2006/relationships/viewProps" Target="viewProps.xml"/><Relationship Id="rId7" Type="http://schemas.openxmlformats.org/officeDocument/2006/relationships/slideMaster" Target="slideMasters/slideMaster7.xml"/><Relationship Id="rId12" Type="http://schemas.openxmlformats.org/officeDocument/2006/relationships/slideMaster" Target="slideMasters/slideMaster12.xml"/><Relationship Id="rId17" Type="http://schemas.openxmlformats.org/officeDocument/2006/relationships/slideMaster" Target="slideMasters/slideMaster17.xml"/><Relationship Id="rId25" Type="http://schemas.openxmlformats.org/officeDocument/2006/relationships/slide" Target="slides/slide2.xml"/><Relationship Id="rId33" Type="http://schemas.openxmlformats.org/officeDocument/2006/relationships/slide" Target="slides/slide10.xml"/><Relationship Id="rId38" Type="http://schemas.openxmlformats.org/officeDocument/2006/relationships/slide" Target="slides/slide15.xml"/><Relationship Id="rId46" Type="http://schemas.openxmlformats.org/officeDocument/2006/relationships/slide" Target="slides/slide23.xml"/><Relationship Id="rId2" Type="http://schemas.openxmlformats.org/officeDocument/2006/relationships/slideMaster" Target="slideMasters/slideMaster2.xml"/><Relationship Id="rId16" Type="http://schemas.openxmlformats.org/officeDocument/2006/relationships/slideMaster" Target="slideMasters/slideMaster16.xml"/><Relationship Id="rId20" Type="http://schemas.openxmlformats.org/officeDocument/2006/relationships/slideMaster" Target="slideMasters/slideMaster20.xml"/><Relationship Id="rId29" Type="http://schemas.openxmlformats.org/officeDocument/2006/relationships/slide" Target="slides/slide6.xml"/><Relationship Id="rId41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Master" Target="slideMasters/slideMaster11.xml"/><Relationship Id="rId24" Type="http://schemas.openxmlformats.org/officeDocument/2006/relationships/slide" Target="slides/slide1.xml"/><Relationship Id="rId32" Type="http://schemas.openxmlformats.org/officeDocument/2006/relationships/slide" Target="slides/slide9.xml"/><Relationship Id="rId37" Type="http://schemas.openxmlformats.org/officeDocument/2006/relationships/slide" Target="slides/slide14.xml"/><Relationship Id="rId40" Type="http://schemas.openxmlformats.org/officeDocument/2006/relationships/slide" Target="slides/slide17.xml"/><Relationship Id="rId45" Type="http://schemas.openxmlformats.org/officeDocument/2006/relationships/slide" Target="slides/slide22.xml"/><Relationship Id="rId5" Type="http://schemas.openxmlformats.org/officeDocument/2006/relationships/slideMaster" Target="slideMasters/slideMaster5.xml"/><Relationship Id="rId15" Type="http://schemas.openxmlformats.org/officeDocument/2006/relationships/slideMaster" Target="slideMasters/slideMaster15.xml"/><Relationship Id="rId23" Type="http://schemas.openxmlformats.org/officeDocument/2006/relationships/slideMaster" Target="slideMasters/slideMaster23.xml"/><Relationship Id="rId28" Type="http://schemas.openxmlformats.org/officeDocument/2006/relationships/slide" Target="slides/slide5.xml"/><Relationship Id="rId36" Type="http://schemas.openxmlformats.org/officeDocument/2006/relationships/slide" Target="slides/slide13.xml"/><Relationship Id="rId49" Type="http://schemas.openxmlformats.org/officeDocument/2006/relationships/presProps" Target="presProps.xml"/><Relationship Id="rId10" Type="http://schemas.openxmlformats.org/officeDocument/2006/relationships/slideMaster" Target="slideMasters/slideMaster10.xml"/><Relationship Id="rId19" Type="http://schemas.openxmlformats.org/officeDocument/2006/relationships/slideMaster" Target="slideMasters/slideMaster19.xml"/><Relationship Id="rId31" Type="http://schemas.openxmlformats.org/officeDocument/2006/relationships/slide" Target="slides/slide8.xml"/><Relationship Id="rId44" Type="http://schemas.openxmlformats.org/officeDocument/2006/relationships/slide" Target="slides/slide21.xml"/><Relationship Id="rId52" Type="http://schemas.openxmlformats.org/officeDocument/2006/relationships/tableStyles" Target="tableStyles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4" Type="http://schemas.openxmlformats.org/officeDocument/2006/relationships/slideMaster" Target="slideMasters/slideMaster14.xml"/><Relationship Id="rId22" Type="http://schemas.openxmlformats.org/officeDocument/2006/relationships/slideMaster" Target="slideMasters/slideMaster22.xml"/><Relationship Id="rId27" Type="http://schemas.openxmlformats.org/officeDocument/2006/relationships/slide" Target="slides/slide4.xml"/><Relationship Id="rId30" Type="http://schemas.openxmlformats.org/officeDocument/2006/relationships/slide" Target="slides/slide7.xml"/><Relationship Id="rId35" Type="http://schemas.openxmlformats.org/officeDocument/2006/relationships/slide" Target="slides/slide12.xml"/><Relationship Id="rId43" Type="http://schemas.openxmlformats.org/officeDocument/2006/relationships/slide" Target="slides/slide20.xml"/><Relationship Id="rId48" Type="http://schemas.openxmlformats.org/officeDocument/2006/relationships/slide" Target="slides/slide25.xml"/><Relationship Id="rId8" Type="http://schemas.openxmlformats.org/officeDocument/2006/relationships/slideMaster" Target="slideMasters/slideMaster8.xml"/><Relationship Id="rId51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8.xml"/></Relationships>
</file>

<file path=ppt/slideLayouts/_rels/slideLayout18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8.xml"/></Relationships>
</file>

<file path=ppt/slideLayouts/_rels/slideLayout1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9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8.xml"/></Relationships>
</file>

<file path=ppt/slideLayouts/_rels/slideLayout19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8.xml"/></Relationships>
</file>

<file path=ppt/slideLayouts/_rels/slideLayout19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8.xml"/></Relationships>
</file>

<file path=ppt/slideLayouts/_rels/slideLayout19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8.xml"/></Relationships>
</file>

<file path=ppt/slideLayouts/_rels/slideLayout2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smtClean="0"/>
              <a:t>Fare clic per modificare lo stile del sottotitolo dello schema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996B06-5985-496E-A2CC-6E2E2C680734}" type="datetimeFigureOut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22/02/2019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0BF520-1160-4A77-B5DD-D0F89A43B9C7}" type="slidenum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996B06-5985-496E-A2CC-6E2E2C680734}" type="datetimeFigureOut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22/02/2019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0BF520-1160-4A77-B5DD-D0F89A43B9C7}" type="slidenum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996B06-5985-496E-A2CC-6E2E2C680734}" type="datetimeFigureOut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22/02/2019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0BF520-1160-4A77-B5DD-D0F89A43B9C7}" type="slidenum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996B06-5985-496E-A2CC-6E2E2C680734}" type="datetimeFigureOut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22/02/2019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0BF520-1160-4A77-B5DD-D0F89A43B9C7}" type="slidenum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tes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7" name="Segnaposto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996B06-5985-496E-A2CC-6E2E2C680734}" type="datetimeFigureOut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22/02/2019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Segnaposto piè di pa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egnaposto numero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0BF520-1160-4A77-B5DD-D0F89A43B9C7}" type="slidenum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996B06-5985-496E-A2CC-6E2E2C680734}" type="datetimeFigureOut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22/02/2019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0BF520-1160-4A77-B5DD-D0F89A43B9C7}" type="slidenum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996B06-5985-496E-A2CC-6E2E2C680734}" type="datetimeFigureOut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22/02/2019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Segnaposto piè di pa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0BF520-1160-4A77-B5DD-D0F89A43B9C7}" type="slidenum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996B06-5985-496E-A2CC-6E2E2C680734}" type="datetimeFigureOut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22/02/2019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0BF520-1160-4A77-B5DD-D0F89A43B9C7}" type="slidenum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immagin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996B06-5985-496E-A2CC-6E2E2C680734}" type="datetimeFigureOut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22/02/2019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0BF520-1160-4A77-B5DD-D0F89A43B9C7}" type="slidenum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996B06-5985-496E-A2CC-6E2E2C680734}" type="datetimeFigureOut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22/02/2019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0BF520-1160-4A77-B5DD-D0F89A43B9C7}" type="slidenum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996B06-5985-496E-A2CC-6E2E2C680734}" type="datetimeFigureOut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22/02/2019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0BF520-1160-4A77-B5DD-D0F89A43B9C7}" type="slidenum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smtClean="0"/>
              <a:t>Fare clic per modificare lo stile del sottotitolo dello schema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996B06-5985-496E-A2CC-6E2E2C680734}" type="datetimeFigureOut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22/02/2019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0BF520-1160-4A77-B5DD-D0F89A43B9C7}" type="slidenum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996B06-5985-496E-A2CC-6E2E2C680734}" type="datetimeFigureOut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22/02/2019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0BF520-1160-4A77-B5DD-D0F89A43B9C7}" type="slidenum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996B06-5985-496E-A2CC-6E2E2C680734}" type="datetimeFigureOut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22/02/2019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0BF520-1160-4A77-B5DD-D0F89A43B9C7}" type="slidenum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996B06-5985-496E-A2CC-6E2E2C680734}" type="datetimeFigureOut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22/02/2019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0BF520-1160-4A77-B5DD-D0F89A43B9C7}" type="slidenum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tes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7" name="Segnaposto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996B06-5985-496E-A2CC-6E2E2C680734}" type="datetimeFigureOut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22/02/2019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Segnaposto piè di pa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egnaposto numero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0BF520-1160-4A77-B5DD-D0F89A43B9C7}" type="slidenum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996B06-5985-496E-A2CC-6E2E2C680734}" type="datetimeFigureOut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22/02/2019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0BF520-1160-4A77-B5DD-D0F89A43B9C7}" type="slidenum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996B06-5985-496E-A2CC-6E2E2C680734}" type="datetimeFigureOut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22/02/2019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Segnaposto piè di pa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0BF520-1160-4A77-B5DD-D0F89A43B9C7}" type="slidenum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996B06-5985-496E-A2CC-6E2E2C680734}" type="datetimeFigureOut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22/02/2019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0BF520-1160-4A77-B5DD-D0F89A43B9C7}" type="slidenum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immagin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996B06-5985-496E-A2CC-6E2E2C680734}" type="datetimeFigureOut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22/02/2019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0BF520-1160-4A77-B5DD-D0F89A43B9C7}" type="slidenum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996B06-5985-496E-A2CC-6E2E2C680734}" type="datetimeFigureOut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22/02/2019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0BF520-1160-4A77-B5DD-D0F89A43B9C7}" type="slidenum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996B06-5985-496E-A2CC-6E2E2C680734}" type="datetimeFigureOut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22/02/2019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0BF520-1160-4A77-B5DD-D0F89A43B9C7}" type="slidenum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smtClean="0"/>
              <a:t>Fare clic per modificare lo stile del sottotitolo dello schema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996B06-5985-496E-A2CC-6E2E2C680734}" type="datetimeFigureOut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22/02/2019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0BF520-1160-4A77-B5DD-D0F89A43B9C7}" type="slidenum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996B06-5985-496E-A2CC-6E2E2C680734}" type="datetimeFigureOut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22/02/2019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0BF520-1160-4A77-B5DD-D0F89A43B9C7}" type="slidenum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996B06-5985-496E-A2CC-6E2E2C680734}" type="datetimeFigureOut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22/02/2019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0BF520-1160-4A77-B5DD-D0F89A43B9C7}" type="slidenum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996B06-5985-496E-A2CC-6E2E2C680734}" type="datetimeFigureOut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22/02/2019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0BF520-1160-4A77-B5DD-D0F89A43B9C7}" type="slidenum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tes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7" name="Segnaposto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996B06-5985-496E-A2CC-6E2E2C680734}" type="datetimeFigureOut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22/02/2019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Segnaposto piè di pa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egnaposto numero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0BF520-1160-4A77-B5DD-D0F89A43B9C7}" type="slidenum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996B06-5985-496E-A2CC-6E2E2C680734}" type="datetimeFigureOut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22/02/2019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0BF520-1160-4A77-B5DD-D0F89A43B9C7}" type="slidenum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996B06-5985-496E-A2CC-6E2E2C680734}" type="datetimeFigureOut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22/02/2019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Segnaposto piè di pa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0BF520-1160-4A77-B5DD-D0F89A43B9C7}" type="slidenum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996B06-5985-496E-A2CC-6E2E2C680734}" type="datetimeFigureOut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22/02/2019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0BF520-1160-4A77-B5DD-D0F89A43B9C7}" type="slidenum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immagin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996B06-5985-496E-A2CC-6E2E2C680734}" type="datetimeFigureOut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22/02/2019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0BF520-1160-4A77-B5DD-D0F89A43B9C7}" type="slidenum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996B06-5985-496E-A2CC-6E2E2C680734}" type="datetimeFigureOut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22/02/2019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0BF520-1160-4A77-B5DD-D0F89A43B9C7}" type="slidenum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996B06-5985-496E-A2CC-6E2E2C680734}" type="datetimeFigureOut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22/02/2019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0BF520-1160-4A77-B5DD-D0F89A43B9C7}" type="slidenum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smtClean="0"/>
              <a:t>Fare clic per modificare lo stile del sottotitolo dello schema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996B06-5985-496E-A2CC-6E2E2C680734}" type="datetimeFigureOut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22/02/2019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0BF520-1160-4A77-B5DD-D0F89A43B9C7}" type="slidenum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996B06-5985-496E-A2CC-6E2E2C680734}" type="datetimeFigureOut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22/02/2019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0BF520-1160-4A77-B5DD-D0F89A43B9C7}" type="slidenum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996B06-5985-496E-A2CC-6E2E2C680734}" type="datetimeFigureOut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22/02/2019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0BF520-1160-4A77-B5DD-D0F89A43B9C7}" type="slidenum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996B06-5985-496E-A2CC-6E2E2C680734}" type="datetimeFigureOut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22/02/2019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0BF520-1160-4A77-B5DD-D0F89A43B9C7}" type="slidenum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tes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7" name="Segnaposto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996B06-5985-496E-A2CC-6E2E2C680734}" type="datetimeFigureOut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22/02/2019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Segnaposto piè di pa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egnaposto numero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0BF520-1160-4A77-B5DD-D0F89A43B9C7}" type="slidenum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996B06-5985-496E-A2CC-6E2E2C680734}" type="datetimeFigureOut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22/02/2019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0BF520-1160-4A77-B5DD-D0F89A43B9C7}" type="slidenum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996B06-5985-496E-A2CC-6E2E2C680734}" type="datetimeFigureOut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22/02/2019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Segnaposto piè di pa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0BF520-1160-4A77-B5DD-D0F89A43B9C7}" type="slidenum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996B06-5985-496E-A2CC-6E2E2C680734}" type="datetimeFigureOut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22/02/2019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0BF520-1160-4A77-B5DD-D0F89A43B9C7}" type="slidenum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immagin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996B06-5985-496E-A2CC-6E2E2C680734}" type="datetimeFigureOut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22/02/2019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0BF520-1160-4A77-B5DD-D0F89A43B9C7}" type="slidenum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996B06-5985-496E-A2CC-6E2E2C680734}" type="datetimeFigureOut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22/02/2019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0BF520-1160-4A77-B5DD-D0F89A43B9C7}" type="slidenum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996B06-5985-496E-A2CC-6E2E2C680734}" type="datetimeFigureOut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22/02/2019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0BF520-1160-4A77-B5DD-D0F89A43B9C7}" type="slidenum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smtClean="0"/>
              <a:t>Fare clic per modificare lo stile del sottotitolo dello schema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996B06-5985-496E-A2CC-6E2E2C680734}" type="datetimeFigureOut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22/02/2019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0BF520-1160-4A77-B5DD-D0F89A43B9C7}" type="slidenum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996B06-5985-496E-A2CC-6E2E2C680734}" type="datetimeFigureOut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22/02/2019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0BF520-1160-4A77-B5DD-D0F89A43B9C7}" type="slidenum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996B06-5985-496E-A2CC-6E2E2C680734}" type="datetimeFigureOut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22/02/2019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0BF520-1160-4A77-B5DD-D0F89A43B9C7}" type="slidenum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996B06-5985-496E-A2CC-6E2E2C680734}" type="datetimeFigureOut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22/02/2019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0BF520-1160-4A77-B5DD-D0F89A43B9C7}" type="slidenum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tes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7" name="Segnaposto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996B06-5985-496E-A2CC-6E2E2C680734}" type="datetimeFigureOut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22/02/2019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Segnaposto piè di pa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egnaposto numero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0BF520-1160-4A77-B5DD-D0F89A43B9C7}" type="slidenum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996B06-5985-496E-A2CC-6E2E2C680734}" type="datetimeFigureOut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22/02/2019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0BF520-1160-4A77-B5DD-D0F89A43B9C7}" type="slidenum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996B06-5985-496E-A2CC-6E2E2C680734}" type="datetimeFigureOut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22/02/2019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Segnaposto piè di pa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0BF520-1160-4A77-B5DD-D0F89A43B9C7}" type="slidenum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996B06-5985-496E-A2CC-6E2E2C680734}" type="datetimeFigureOut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22/02/2019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0BF520-1160-4A77-B5DD-D0F89A43B9C7}" type="slidenum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immagin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996B06-5985-496E-A2CC-6E2E2C680734}" type="datetimeFigureOut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22/02/2019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0BF520-1160-4A77-B5DD-D0F89A43B9C7}" type="slidenum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996B06-5985-496E-A2CC-6E2E2C680734}" type="datetimeFigureOut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22/02/2019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0BF520-1160-4A77-B5DD-D0F89A43B9C7}" type="slidenum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996B06-5985-496E-A2CC-6E2E2C680734}" type="datetimeFigureOut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22/02/2019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0BF520-1160-4A77-B5DD-D0F89A43B9C7}" type="slidenum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smtClean="0"/>
              <a:t>Fare clic per modificare lo stile del sottotitolo dello schema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996B06-5985-496E-A2CC-6E2E2C680734}" type="datetimeFigureOut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22/02/2019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0BF520-1160-4A77-B5DD-D0F89A43B9C7}" type="slidenum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996B06-5985-496E-A2CC-6E2E2C680734}" type="datetimeFigureOut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22/02/2019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0BF520-1160-4A77-B5DD-D0F89A43B9C7}" type="slidenum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996B06-5985-496E-A2CC-6E2E2C680734}" type="datetimeFigureOut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22/02/2019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0BF520-1160-4A77-B5DD-D0F89A43B9C7}" type="slidenum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996B06-5985-496E-A2CC-6E2E2C680734}" type="datetimeFigureOut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22/02/2019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0BF520-1160-4A77-B5DD-D0F89A43B9C7}" type="slidenum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tes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7" name="Segnaposto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996B06-5985-496E-A2CC-6E2E2C680734}" type="datetimeFigureOut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22/02/2019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Segnaposto piè di pa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egnaposto numero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0BF520-1160-4A77-B5DD-D0F89A43B9C7}" type="slidenum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996B06-5985-496E-A2CC-6E2E2C680734}" type="datetimeFigureOut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22/02/2019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0BF520-1160-4A77-B5DD-D0F89A43B9C7}" type="slidenum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996B06-5985-496E-A2CC-6E2E2C680734}" type="datetimeFigureOut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22/02/2019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Segnaposto piè di pa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0BF520-1160-4A77-B5DD-D0F89A43B9C7}" type="slidenum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996B06-5985-496E-A2CC-6E2E2C680734}" type="datetimeFigureOut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22/02/2019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0BF520-1160-4A77-B5DD-D0F89A43B9C7}" type="slidenum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immagin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996B06-5985-496E-A2CC-6E2E2C680734}" type="datetimeFigureOut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22/02/2019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0BF520-1160-4A77-B5DD-D0F89A43B9C7}" type="slidenum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996B06-5985-496E-A2CC-6E2E2C680734}" type="datetimeFigureOut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22/02/2019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0BF520-1160-4A77-B5DD-D0F89A43B9C7}" type="slidenum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996B06-5985-496E-A2CC-6E2E2C680734}" type="datetimeFigureOut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22/02/2019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0BF520-1160-4A77-B5DD-D0F89A43B9C7}" type="slidenum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smtClean="0"/>
              <a:t>Fare clic per modificare lo stile del sottotitolo dello schema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996B06-5985-496E-A2CC-6E2E2C680734}" type="datetimeFigureOut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22/02/2019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0BF520-1160-4A77-B5DD-D0F89A43B9C7}" type="slidenum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996B06-5985-496E-A2CC-6E2E2C680734}" type="datetimeFigureOut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22/02/2019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0BF520-1160-4A77-B5DD-D0F89A43B9C7}" type="slidenum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996B06-5985-496E-A2CC-6E2E2C680734}" type="datetimeFigureOut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22/02/2019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0BF520-1160-4A77-B5DD-D0F89A43B9C7}" type="slidenum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996B06-5985-496E-A2CC-6E2E2C680734}" type="datetimeFigureOut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22/02/2019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0BF520-1160-4A77-B5DD-D0F89A43B9C7}" type="slidenum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tes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7" name="Segnaposto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996B06-5985-496E-A2CC-6E2E2C680734}" type="datetimeFigureOut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22/02/2019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Segnaposto piè di pa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egnaposto numero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0BF520-1160-4A77-B5DD-D0F89A43B9C7}" type="slidenum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996B06-5985-496E-A2CC-6E2E2C680734}" type="datetimeFigureOut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22/02/2019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0BF520-1160-4A77-B5DD-D0F89A43B9C7}" type="slidenum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996B06-5985-496E-A2CC-6E2E2C680734}" type="datetimeFigureOut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22/02/2019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Segnaposto piè di pa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0BF520-1160-4A77-B5DD-D0F89A43B9C7}" type="slidenum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996B06-5985-496E-A2CC-6E2E2C680734}" type="datetimeFigureOut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22/02/2019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0BF520-1160-4A77-B5DD-D0F89A43B9C7}" type="slidenum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immagin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996B06-5985-496E-A2CC-6E2E2C680734}" type="datetimeFigureOut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22/02/2019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0BF520-1160-4A77-B5DD-D0F89A43B9C7}" type="slidenum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996B06-5985-496E-A2CC-6E2E2C680734}" type="datetimeFigureOut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22/02/2019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0BF520-1160-4A77-B5DD-D0F89A43B9C7}" type="slidenum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996B06-5985-496E-A2CC-6E2E2C680734}" type="datetimeFigureOut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22/02/2019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0BF520-1160-4A77-B5DD-D0F89A43B9C7}" type="slidenum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smtClean="0"/>
              <a:t>Fare clic per modificare lo stile del sottotitolo dello schema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996B06-5985-496E-A2CC-6E2E2C680734}" type="datetimeFigureOut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22/02/2019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0BF520-1160-4A77-B5DD-D0F89A43B9C7}" type="slidenum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996B06-5985-496E-A2CC-6E2E2C680734}" type="datetimeFigureOut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22/02/2019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0BF520-1160-4A77-B5DD-D0F89A43B9C7}" type="slidenum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996B06-5985-496E-A2CC-6E2E2C680734}" type="datetimeFigureOut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22/02/2019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0BF520-1160-4A77-B5DD-D0F89A43B9C7}" type="slidenum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996B06-5985-496E-A2CC-6E2E2C680734}" type="datetimeFigureOut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22/02/2019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0BF520-1160-4A77-B5DD-D0F89A43B9C7}" type="slidenum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tes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7" name="Segnaposto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996B06-5985-496E-A2CC-6E2E2C680734}" type="datetimeFigureOut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22/02/2019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Segnaposto piè di pa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egnaposto numero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0BF520-1160-4A77-B5DD-D0F89A43B9C7}" type="slidenum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996B06-5985-496E-A2CC-6E2E2C680734}" type="datetimeFigureOut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22/02/2019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0BF520-1160-4A77-B5DD-D0F89A43B9C7}" type="slidenum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996B06-5985-496E-A2CC-6E2E2C680734}" type="datetimeFigureOut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22/02/2019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Segnaposto piè di pa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0BF520-1160-4A77-B5DD-D0F89A43B9C7}" type="slidenum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996B06-5985-496E-A2CC-6E2E2C680734}" type="datetimeFigureOut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22/02/2019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0BF520-1160-4A77-B5DD-D0F89A43B9C7}" type="slidenum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immagin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996B06-5985-496E-A2CC-6E2E2C680734}" type="datetimeFigureOut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22/02/2019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0BF520-1160-4A77-B5DD-D0F89A43B9C7}" type="slidenum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996B06-5985-496E-A2CC-6E2E2C680734}" type="datetimeFigureOut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22/02/2019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0BF520-1160-4A77-B5DD-D0F89A43B9C7}" type="slidenum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996B06-5985-496E-A2CC-6E2E2C680734}" type="datetimeFigureOut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22/02/2019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0BF520-1160-4A77-B5DD-D0F89A43B9C7}" type="slidenum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smtClean="0"/>
              <a:t>Fare clic per modificare lo stile del sottotitolo dello schema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996B06-5985-496E-A2CC-6E2E2C680734}" type="datetimeFigureOut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22/02/2019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0BF520-1160-4A77-B5DD-D0F89A43B9C7}" type="slidenum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996B06-5985-496E-A2CC-6E2E2C680734}" type="datetimeFigureOut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22/02/2019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0BF520-1160-4A77-B5DD-D0F89A43B9C7}" type="slidenum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996B06-5985-496E-A2CC-6E2E2C680734}" type="datetimeFigureOut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22/02/2019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0BF520-1160-4A77-B5DD-D0F89A43B9C7}" type="slidenum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996B06-5985-496E-A2CC-6E2E2C680734}" type="datetimeFigureOut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22/02/2019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0BF520-1160-4A77-B5DD-D0F89A43B9C7}" type="slidenum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tes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7" name="Segnaposto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996B06-5985-496E-A2CC-6E2E2C680734}" type="datetimeFigureOut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22/02/2019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Segnaposto piè di pa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egnaposto numero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0BF520-1160-4A77-B5DD-D0F89A43B9C7}" type="slidenum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996B06-5985-496E-A2CC-6E2E2C680734}" type="datetimeFigureOut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22/02/2019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0BF520-1160-4A77-B5DD-D0F89A43B9C7}" type="slidenum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996B06-5985-496E-A2CC-6E2E2C680734}" type="datetimeFigureOut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22/02/2019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Segnaposto piè di pa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0BF520-1160-4A77-B5DD-D0F89A43B9C7}" type="slidenum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996B06-5985-496E-A2CC-6E2E2C680734}" type="datetimeFigureOut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22/02/2019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0BF520-1160-4A77-B5DD-D0F89A43B9C7}" type="slidenum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immagin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996B06-5985-496E-A2CC-6E2E2C680734}" type="datetimeFigureOut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22/02/2019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0BF520-1160-4A77-B5DD-D0F89A43B9C7}" type="slidenum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996B06-5985-496E-A2CC-6E2E2C680734}" type="datetimeFigureOut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22/02/2019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0BF520-1160-4A77-B5DD-D0F89A43B9C7}" type="slidenum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996B06-5985-496E-A2CC-6E2E2C680734}" type="datetimeFigureOut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22/02/2019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0BF520-1160-4A77-B5DD-D0F89A43B9C7}" type="slidenum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smtClean="0"/>
              <a:t>Fare clic per modificare lo stile del sottotitolo dello schema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996B06-5985-496E-A2CC-6E2E2C680734}" type="datetimeFigureOut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22/02/2019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0BF520-1160-4A77-B5DD-D0F89A43B9C7}" type="slidenum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996B06-5985-496E-A2CC-6E2E2C680734}" type="datetimeFigureOut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22/02/2019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0BF520-1160-4A77-B5DD-D0F89A43B9C7}" type="slidenum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996B06-5985-496E-A2CC-6E2E2C680734}" type="datetimeFigureOut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22/02/2019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0BF520-1160-4A77-B5DD-D0F89A43B9C7}" type="slidenum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996B06-5985-496E-A2CC-6E2E2C680734}" type="datetimeFigureOut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22/02/2019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0BF520-1160-4A77-B5DD-D0F89A43B9C7}" type="slidenum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tes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7" name="Segnaposto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996B06-5985-496E-A2CC-6E2E2C680734}" type="datetimeFigureOut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22/02/2019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Segnaposto piè di pa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egnaposto numero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0BF520-1160-4A77-B5DD-D0F89A43B9C7}" type="slidenum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996B06-5985-496E-A2CC-6E2E2C680734}" type="datetimeFigureOut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22/02/2019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0BF520-1160-4A77-B5DD-D0F89A43B9C7}" type="slidenum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996B06-5985-496E-A2CC-6E2E2C680734}" type="datetimeFigureOut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22/02/2019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Segnaposto piè di pa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0BF520-1160-4A77-B5DD-D0F89A43B9C7}" type="slidenum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996B06-5985-496E-A2CC-6E2E2C680734}" type="datetimeFigureOut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22/02/2019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0BF520-1160-4A77-B5DD-D0F89A43B9C7}" type="slidenum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immagin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996B06-5985-496E-A2CC-6E2E2C680734}" type="datetimeFigureOut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22/02/2019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0BF520-1160-4A77-B5DD-D0F89A43B9C7}" type="slidenum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996B06-5985-496E-A2CC-6E2E2C680734}" type="datetimeFigureOut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22/02/2019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0BF520-1160-4A77-B5DD-D0F89A43B9C7}" type="slidenum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996B06-5985-496E-A2CC-6E2E2C680734}" type="datetimeFigureOut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22/02/2019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0BF520-1160-4A77-B5DD-D0F89A43B9C7}" type="slidenum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smtClean="0"/>
              <a:t>Fare clic per modificare lo stile del sottotitolo dello schema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996B06-5985-496E-A2CC-6E2E2C680734}" type="datetimeFigureOut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22/02/2019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0BF520-1160-4A77-B5DD-D0F89A43B9C7}" type="slidenum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996B06-5985-496E-A2CC-6E2E2C680734}" type="datetimeFigureOut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22/02/2019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0BF520-1160-4A77-B5DD-D0F89A43B9C7}" type="slidenum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996B06-5985-496E-A2CC-6E2E2C680734}" type="datetimeFigureOut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22/02/2019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0BF520-1160-4A77-B5DD-D0F89A43B9C7}" type="slidenum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996B06-5985-496E-A2CC-6E2E2C680734}" type="datetimeFigureOut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22/02/2019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0BF520-1160-4A77-B5DD-D0F89A43B9C7}" type="slidenum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tes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7" name="Segnaposto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996B06-5985-496E-A2CC-6E2E2C680734}" type="datetimeFigureOut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22/02/2019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Segnaposto piè di pa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egnaposto numero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0BF520-1160-4A77-B5DD-D0F89A43B9C7}" type="slidenum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996B06-5985-496E-A2CC-6E2E2C680734}" type="datetimeFigureOut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22/02/2019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0BF520-1160-4A77-B5DD-D0F89A43B9C7}" type="slidenum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996B06-5985-496E-A2CC-6E2E2C680734}" type="datetimeFigureOut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22/02/2019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Segnaposto piè di pa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0BF520-1160-4A77-B5DD-D0F89A43B9C7}" type="slidenum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996B06-5985-496E-A2CC-6E2E2C680734}" type="datetimeFigureOut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22/02/2019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0BF520-1160-4A77-B5DD-D0F89A43B9C7}" type="slidenum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immagin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996B06-5985-496E-A2CC-6E2E2C680734}" type="datetimeFigureOut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22/02/2019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0BF520-1160-4A77-B5DD-D0F89A43B9C7}" type="slidenum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996B06-5985-496E-A2CC-6E2E2C680734}" type="datetimeFigureOut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22/02/2019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0BF520-1160-4A77-B5DD-D0F89A43B9C7}" type="slidenum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996B06-5985-496E-A2CC-6E2E2C680734}" type="datetimeFigureOut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22/02/2019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0BF520-1160-4A77-B5DD-D0F89A43B9C7}" type="slidenum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smtClean="0"/>
              <a:t>Fare clic per modificare lo stile del sottotitolo dello schema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996B06-5985-496E-A2CC-6E2E2C680734}" type="datetimeFigureOut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22/02/2019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0BF520-1160-4A77-B5DD-D0F89A43B9C7}" type="slidenum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12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996B06-5985-496E-A2CC-6E2E2C680734}" type="datetimeFigureOut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22/02/2019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0BF520-1160-4A77-B5DD-D0F89A43B9C7}" type="slidenum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12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996B06-5985-496E-A2CC-6E2E2C680734}" type="datetimeFigureOut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22/02/2019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0BF520-1160-4A77-B5DD-D0F89A43B9C7}" type="slidenum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12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996B06-5985-496E-A2CC-6E2E2C680734}" type="datetimeFigureOut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22/02/2019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0BF520-1160-4A77-B5DD-D0F89A43B9C7}" type="slidenum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12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tes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7" name="Segnaposto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996B06-5985-496E-A2CC-6E2E2C680734}" type="datetimeFigureOut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22/02/2019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Segnaposto piè di pa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egnaposto numero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0BF520-1160-4A77-B5DD-D0F89A43B9C7}" type="slidenum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12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996B06-5985-496E-A2CC-6E2E2C680734}" type="datetimeFigureOut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22/02/2019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0BF520-1160-4A77-B5DD-D0F89A43B9C7}" type="slidenum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12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996B06-5985-496E-A2CC-6E2E2C680734}" type="datetimeFigureOut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22/02/2019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Segnaposto piè di pa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0BF520-1160-4A77-B5DD-D0F89A43B9C7}" type="slidenum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12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996B06-5985-496E-A2CC-6E2E2C680734}" type="datetimeFigureOut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22/02/2019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0BF520-1160-4A77-B5DD-D0F89A43B9C7}" type="slidenum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13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immagin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996B06-5985-496E-A2CC-6E2E2C680734}" type="datetimeFigureOut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22/02/2019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0BF520-1160-4A77-B5DD-D0F89A43B9C7}" type="slidenum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13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996B06-5985-496E-A2CC-6E2E2C680734}" type="datetimeFigureOut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22/02/2019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0BF520-1160-4A77-B5DD-D0F89A43B9C7}" type="slidenum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1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996B06-5985-496E-A2CC-6E2E2C680734}" type="datetimeFigureOut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22/02/2019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0BF520-1160-4A77-B5DD-D0F89A43B9C7}" type="slidenum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13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smtClean="0"/>
              <a:t>Fare clic per modificare lo stile del sottotitolo dello schema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996B06-5985-496E-A2CC-6E2E2C680734}" type="datetimeFigureOut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22/02/2019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0BF520-1160-4A77-B5DD-D0F89A43B9C7}" type="slidenum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13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996B06-5985-496E-A2CC-6E2E2C680734}" type="datetimeFigureOut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22/02/2019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0BF520-1160-4A77-B5DD-D0F89A43B9C7}" type="slidenum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13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996B06-5985-496E-A2CC-6E2E2C680734}" type="datetimeFigureOut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22/02/2019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0BF520-1160-4A77-B5DD-D0F89A43B9C7}" type="slidenum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13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996B06-5985-496E-A2CC-6E2E2C680734}" type="datetimeFigureOut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22/02/2019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0BF520-1160-4A77-B5DD-D0F89A43B9C7}" type="slidenum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13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tes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7" name="Segnaposto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996B06-5985-496E-A2CC-6E2E2C680734}" type="datetimeFigureOut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22/02/2019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Segnaposto piè di pa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egnaposto numero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0BF520-1160-4A77-B5DD-D0F89A43B9C7}" type="slidenum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13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996B06-5985-496E-A2CC-6E2E2C680734}" type="datetimeFigureOut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22/02/2019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0BF520-1160-4A77-B5DD-D0F89A43B9C7}" type="slidenum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13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996B06-5985-496E-A2CC-6E2E2C680734}" type="datetimeFigureOut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22/02/2019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Segnaposto piè di pa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0BF520-1160-4A77-B5DD-D0F89A43B9C7}" type="slidenum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14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996B06-5985-496E-A2CC-6E2E2C680734}" type="datetimeFigureOut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22/02/2019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0BF520-1160-4A77-B5DD-D0F89A43B9C7}" type="slidenum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14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immagin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996B06-5985-496E-A2CC-6E2E2C680734}" type="datetimeFigureOut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22/02/2019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0BF520-1160-4A77-B5DD-D0F89A43B9C7}" type="slidenum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14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996B06-5985-496E-A2CC-6E2E2C680734}" type="datetimeFigureOut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22/02/2019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0BF520-1160-4A77-B5DD-D0F89A43B9C7}" type="slidenum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1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996B06-5985-496E-A2CC-6E2E2C680734}" type="datetimeFigureOut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22/02/2019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0BF520-1160-4A77-B5DD-D0F89A43B9C7}" type="slidenum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14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smtClean="0"/>
              <a:t>Fare clic per modificare lo stile del sottotitolo dello schema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996B06-5985-496E-A2CC-6E2E2C680734}" type="datetimeFigureOut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22/02/2019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0BF520-1160-4A77-B5DD-D0F89A43B9C7}" type="slidenum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14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996B06-5985-496E-A2CC-6E2E2C680734}" type="datetimeFigureOut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22/02/2019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0BF520-1160-4A77-B5DD-D0F89A43B9C7}" type="slidenum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14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996B06-5985-496E-A2CC-6E2E2C680734}" type="datetimeFigureOut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22/02/2019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0BF520-1160-4A77-B5DD-D0F89A43B9C7}" type="slidenum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14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996B06-5985-496E-A2CC-6E2E2C680734}" type="datetimeFigureOut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22/02/2019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0BF520-1160-4A77-B5DD-D0F89A43B9C7}" type="slidenum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14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tes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7" name="Segnaposto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996B06-5985-496E-A2CC-6E2E2C680734}" type="datetimeFigureOut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22/02/2019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Segnaposto piè di pa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egnaposto numero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0BF520-1160-4A77-B5DD-D0F89A43B9C7}" type="slidenum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14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996B06-5985-496E-A2CC-6E2E2C680734}" type="datetimeFigureOut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22/02/2019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0BF520-1160-4A77-B5DD-D0F89A43B9C7}" type="slidenum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15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996B06-5985-496E-A2CC-6E2E2C680734}" type="datetimeFigureOut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22/02/2019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Segnaposto piè di pa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0BF520-1160-4A77-B5DD-D0F89A43B9C7}" type="slidenum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15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996B06-5985-496E-A2CC-6E2E2C680734}" type="datetimeFigureOut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22/02/2019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0BF520-1160-4A77-B5DD-D0F89A43B9C7}" type="slidenum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15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immagin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996B06-5985-496E-A2CC-6E2E2C680734}" type="datetimeFigureOut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22/02/2019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0BF520-1160-4A77-B5DD-D0F89A43B9C7}" type="slidenum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15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996B06-5985-496E-A2CC-6E2E2C680734}" type="datetimeFigureOut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22/02/2019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0BF520-1160-4A77-B5DD-D0F89A43B9C7}" type="slidenum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1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996B06-5985-496E-A2CC-6E2E2C680734}" type="datetimeFigureOut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22/02/2019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0BF520-1160-4A77-B5DD-D0F89A43B9C7}" type="slidenum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15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smtClean="0"/>
              <a:t>Fare clic per modificare lo stile del sottotitolo dello schema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996B06-5985-496E-A2CC-6E2E2C680734}" type="datetimeFigureOut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22/02/2019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0BF520-1160-4A77-B5DD-D0F89A43B9C7}" type="slidenum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15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996B06-5985-496E-A2CC-6E2E2C680734}" type="datetimeFigureOut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22/02/2019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0BF520-1160-4A77-B5DD-D0F89A43B9C7}" type="slidenum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15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996B06-5985-496E-A2CC-6E2E2C680734}" type="datetimeFigureOut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22/02/2019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0BF520-1160-4A77-B5DD-D0F89A43B9C7}" type="slidenum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15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996B06-5985-496E-A2CC-6E2E2C680734}" type="datetimeFigureOut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22/02/2019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0BF520-1160-4A77-B5DD-D0F89A43B9C7}" type="slidenum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15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tes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7" name="Segnaposto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996B06-5985-496E-A2CC-6E2E2C680734}" type="datetimeFigureOut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22/02/2019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Segnaposto piè di pa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egnaposto numero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0BF520-1160-4A77-B5DD-D0F89A43B9C7}" type="slidenum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16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996B06-5985-496E-A2CC-6E2E2C680734}" type="datetimeFigureOut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22/02/2019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0BF520-1160-4A77-B5DD-D0F89A43B9C7}" type="slidenum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16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996B06-5985-496E-A2CC-6E2E2C680734}" type="datetimeFigureOut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22/02/2019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Segnaposto piè di pa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0BF520-1160-4A77-B5DD-D0F89A43B9C7}" type="slidenum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16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996B06-5985-496E-A2CC-6E2E2C680734}" type="datetimeFigureOut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22/02/2019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0BF520-1160-4A77-B5DD-D0F89A43B9C7}" type="slidenum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16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immagin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996B06-5985-496E-A2CC-6E2E2C680734}" type="datetimeFigureOut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22/02/2019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0BF520-1160-4A77-B5DD-D0F89A43B9C7}" type="slidenum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16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996B06-5985-496E-A2CC-6E2E2C680734}" type="datetimeFigureOut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22/02/2019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0BF520-1160-4A77-B5DD-D0F89A43B9C7}" type="slidenum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16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996B06-5985-496E-A2CC-6E2E2C680734}" type="datetimeFigureOut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22/02/2019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0BF520-1160-4A77-B5DD-D0F89A43B9C7}" type="slidenum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16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smtClean="0"/>
              <a:t>Fare clic per modificare lo stile del sottotitolo dello schema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996B06-5985-496E-A2CC-6E2E2C680734}" type="datetimeFigureOut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22/02/2019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0BF520-1160-4A77-B5DD-D0F89A43B9C7}" type="slidenum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16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996B06-5985-496E-A2CC-6E2E2C680734}" type="datetimeFigureOut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22/02/2019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0BF520-1160-4A77-B5DD-D0F89A43B9C7}" type="slidenum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16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996B06-5985-496E-A2CC-6E2E2C680734}" type="datetimeFigureOut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22/02/2019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0BF520-1160-4A77-B5DD-D0F89A43B9C7}" type="slidenum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16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996B06-5985-496E-A2CC-6E2E2C680734}" type="datetimeFigureOut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22/02/2019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0BF520-1160-4A77-B5DD-D0F89A43B9C7}" type="slidenum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17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tes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7" name="Segnaposto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996B06-5985-496E-A2CC-6E2E2C680734}" type="datetimeFigureOut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22/02/2019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Segnaposto piè di pa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egnaposto numero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0BF520-1160-4A77-B5DD-D0F89A43B9C7}" type="slidenum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17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996B06-5985-496E-A2CC-6E2E2C680734}" type="datetimeFigureOut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22/02/2019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0BF520-1160-4A77-B5DD-D0F89A43B9C7}" type="slidenum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17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996B06-5985-496E-A2CC-6E2E2C680734}" type="datetimeFigureOut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22/02/2019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Segnaposto piè di pa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0BF520-1160-4A77-B5DD-D0F89A43B9C7}" type="slidenum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17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996B06-5985-496E-A2CC-6E2E2C680734}" type="datetimeFigureOut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22/02/2019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0BF520-1160-4A77-B5DD-D0F89A43B9C7}" type="slidenum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17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immagin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996B06-5985-496E-A2CC-6E2E2C680734}" type="datetimeFigureOut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22/02/2019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0BF520-1160-4A77-B5DD-D0F89A43B9C7}" type="slidenum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17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996B06-5985-496E-A2CC-6E2E2C680734}" type="datetimeFigureOut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22/02/2019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0BF520-1160-4A77-B5DD-D0F89A43B9C7}" type="slidenum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17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996B06-5985-496E-A2CC-6E2E2C680734}" type="datetimeFigureOut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22/02/2019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0BF520-1160-4A77-B5DD-D0F89A43B9C7}" type="slidenum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17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smtClean="0"/>
              <a:t>Fare clic per modificare lo stile del sottotitolo dello schema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996B06-5985-496E-A2CC-6E2E2C680734}" type="datetimeFigureOut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22/02/2019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0BF520-1160-4A77-B5DD-D0F89A43B9C7}" type="slidenum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17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996B06-5985-496E-A2CC-6E2E2C680734}" type="datetimeFigureOut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22/02/2019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0BF520-1160-4A77-B5DD-D0F89A43B9C7}" type="slidenum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17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996B06-5985-496E-A2CC-6E2E2C680734}" type="datetimeFigureOut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22/02/2019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0BF520-1160-4A77-B5DD-D0F89A43B9C7}" type="slidenum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18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996B06-5985-496E-A2CC-6E2E2C680734}" type="datetimeFigureOut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22/02/2019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0BF520-1160-4A77-B5DD-D0F89A43B9C7}" type="slidenum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18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tes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7" name="Segnaposto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996B06-5985-496E-A2CC-6E2E2C680734}" type="datetimeFigureOut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22/02/2019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Segnaposto piè di pa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egnaposto numero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0BF520-1160-4A77-B5DD-D0F89A43B9C7}" type="slidenum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18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996B06-5985-496E-A2CC-6E2E2C680734}" type="datetimeFigureOut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22/02/2019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0BF520-1160-4A77-B5DD-D0F89A43B9C7}" type="slidenum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18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996B06-5985-496E-A2CC-6E2E2C680734}" type="datetimeFigureOut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22/02/2019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Segnaposto piè di pa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0BF520-1160-4A77-B5DD-D0F89A43B9C7}" type="slidenum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18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996B06-5985-496E-A2CC-6E2E2C680734}" type="datetimeFigureOut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22/02/2019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0BF520-1160-4A77-B5DD-D0F89A43B9C7}" type="slidenum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18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immagin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996B06-5985-496E-A2CC-6E2E2C680734}" type="datetimeFigureOut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22/02/2019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0BF520-1160-4A77-B5DD-D0F89A43B9C7}" type="slidenum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18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996B06-5985-496E-A2CC-6E2E2C680734}" type="datetimeFigureOut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22/02/2019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0BF520-1160-4A77-B5DD-D0F89A43B9C7}" type="slidenum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18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996B06-5985-496E-A2CC-6E2E2C680734}" type="datetimeFigureOut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22/02/2019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0BF520-1160-4A77-B5DD-D0F89A43B9C7}" type="slidenum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1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7">
            <a:extLst>
              <a:ext uri="{FF2B5EF4-FFF2-40B4-BE49-F238E27FC236}">
                <a16:creationId xmlns="" xmlns:a16="http://schemas.microsoft.com/office/drawing/2014/main" id="{965B3FB1-71BD-8D42-B73D-2EC11B087229}"/>
              </a:ext>
            </a:extLst>
          </p:cNvPr>
          <p:cNvSpPr/>
          <p:nvPr/>
        </p:nvSpPr>
        <p:spPr>
          <a:xfrm>
            <a:off x="3622525" y="-9218"/>
            <a:ext cx="5537261" cy="6870290"/>
          </a:xfrm>
          <a:custGeom>
            <a:avLst/>
            <a:gdLst>
              <a:gd name="connsiteX0" fmla="*/ 5529632 w 5537260"/>
              <a:gd name="connsiteY0" fmla="*/ 9218 h 6870290"/>
              <a:gd name="connsiteX1" fmla="*/ 3855460 w 5537260"/>
              <a:gd name="connsiteY1" fmla="*/ 9218 h 6870290"/>
              <a:gd name="connsiteX2" fmla="*/ 9229 w 5537260"/>
              <a:gd name="connsiteY2" fmla="*/ 6865141 h 6870290"/>
              <a:gd name="connsiteX3" fmla="*/ 469375 w 5537260"/>
              <a:gd name="connsiteY3" fmla="*/ 6865141 h 6870290"/>
              <a:gd name="connsiteX4" fmla="*/ 5529632 w 5537260"/>
              <a:gd name="connsiteY4" fmla="*/ 4491486 h 68702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37260" h="6870290">
                <a:moveTo>
                  <a:pt x="5529632" y="9218"/>
                </a:moveTo>
                <a:lnTo>
                  <a:pt x="3855460" y="9218"/>
                </a:lnTo>
                <a:lnTo>
                  <a:pt x="9229" y="6865141"/>
                </a:lnTo>
                <a:lnTo>
                  <a:pt x="469375" y="6865141"/>
                </a:lnTo>
                <a:cubicBezTo>
                  <a:pt x="2115898" y="6454743"/>
                  <a:pt x="3811247" y="5713906"/>
                  <a:pt x="5529632" y="4491486"/>
                </a:cubicBezTo>
                <a:close/>
              </a:path>
            </a:pathLst>
          </a:custGeom>
          <a:solidFill>
            <a:srgbClr val="6D2077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 dirty="0">
              <a:solidFill>
                <a:srgbClr val="6D2077"/>
              </a:solidFill>
            </a:endParaRPr>
          </a:p>
        </p:txBody>
      </p:sp>
      <p:sp>
        <p:nvSpPr>
          <p:cNvPr id="19" name="Title 1">
            <a:extLst>
              <a:ext uri="{FF2B5EF4-FFF2-40B4-BE49-F238E27FC236}">
                <a16:creationId xmlns="" xmlns:a16="http://schemas.microsoft.com/office/drawing/2014/main" id="{3112DA73-C30C-E349-BAA4-388E941002B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907202" y="2784114"/>
            <a:ext cx="2872800" cy="1105200"/>
          </a:xfrm>
        </p:spPr>
        <p:txBody>
          <a:bodyPr lIns="0" tIns="0" rIns="0" bIns="0" anchor="b" anchorCtr="0">
            <a:normAutofit/>
          </a:bodyPr>
          <a:lstStyle>
            <a:lvl1pPr algn="l" fontAlgn="b">
              <a:defRPr sz="3200">
                <a:solidFill>
                  <a:srgbClr val="FF5C39"/>
                </a:solidFill>
              </a:defRPr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9" name="Freeform 8">
            <a:extLst>
              <a:ext uri="{FF2B5EF4-FFF2-40B4-BE49-F238E27FC236}">
                <a16:creationId xmlns="" xmlns:a16="http://schemas.microsoft.com/office/drawing/2014/main" id="{EDBFDB8C-A750-0E45-8D9C-239314B4F5CC}"/>
              </a:ext>
            </a:extLst>
          </p:cNvPr>
          <p:cNvSpPr/>
          <p:nvPr/>
        </p:nvSpPr>
        <p:spPr>
          <a:xfrm>
            <a:off x="-11920" y="-11906"/>
            <a:ext cx="455286" cy="798871"/>
          </a:xfrm>
          <a:custGeom>
            <a:avLst/>
            <a:gdLst>
              <a:gd name="connsiteX0" fmla="*/ 11920 w 455285"/>
              <a:gd name="connsiteY0" fmla="*/ 11906 h 798870"/>
              <a:gd name="connsiteX1" fmla="*/ 11920 w 455285"/>
              <a:gd name="connsiteY1" fmla="*/ 791248 h 798870"/>
              <a:gd name="connsiteX2" fmla="*/ 449143 w 455285"/>
              <a:gd name="connsiteY2" fmla="*/ 11906 h 798870"/>
              <a:gd name="connsiteX3" fmla="*/ 11920 w 455285"/>
              <a:gd name="connsiteY3" fmla="*/ 11906 h 7988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55285" h="798870">
                <a:moveTo>
                  <a:pt x="11920" y="11906"/>
                </a:moveTo>
                <a:lnTo>
                  <a:pt x="11920" y="791248"/>
                </a:lnTo>
                <a:lnTo>
                  <a:pt x="449143" y="11906"/>
                </a:lnTo>
                <a:lnTo>
                  <a:pt x="11920" y="11906"/>
                </a:lnTo>
                <a:close/>
              </a:path>
            </a:pathLst>
          </a:custGeom>
          <a:solidFill>
            <a:srgbClr val="6D2077"/>
          </a:solidFill>
          <a:ln w="12303" cap="flat">
            <a:noFill/>
            <a:prstDash val="solid"/>
            <a:miter/>
          </a:ln>
        </p:spPr>
        <p:txBody>
          <a:bodyPr rtlCol="0" anchor="ctr"/>
          <a:lstStyle/>
          <a:p>
            <a:endParaRPr lang="en-US">
              <a:solidFill>
                <a:srgbClr val="6D2077"/>
              </a:solidFill>
            </a:endParaRPr>
          </a:p>
        </p:txBody>
      </p:sp>
      <p:pic>
        <p:nvPicPr>
          <p:cNvPr id="14" name="Picture 13">
            <a:extLst>
              <a:ext uri="{FF2B5EF4-FFF2-40B4-BE49-F238E27FC236}">
                <a16:creationId xmlns="" xmlns:a16="http://schemas.microsoft.com/office/drawing/2014/main" id="{21F4B34E-5F3E-E34C-A4F9-38C001D79216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6918291" y="655847"/>
            <a:ext cx="1726059" cy="1784745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="" xmlns:a16="http://schemas.microsoft.com/office/drawing/2014/main" id="{D579DEE7-62C6-164E-A07E-62E24C6CD481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/>
          <a:stretch>
            <a:fillRect/>
          </a:stretch>
        </p:blipFill>
        <p:spPr>
          <a:xfrm>
            <a:off x="7111478" y="6013303"/>
            <a:ext cx="1668524" cy="479355"/>
          </a:xfrm>
          <a:prstGeom prst="rect">
            <a:avLst/>
          </a:prstGeom>
        </p:spPr>
      </p:pic>
      <p:sp>
        <p:nvSpPr>
          <p:cNvPr id="21" name="Text Placeholder 20">
            <a:extLst>
              <a:ext uri="{FF2B5EF4-FFF2-40B4-BE49-F238E27FC236}">
                <a16:creationId xmlns="" xmlns:a16="http://schemas.microsoft.com/office/drawing/2014/main" id="{A63D8050-C746-D447-A41F-7D983759BA87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906174" y="4080286"/>
            <a:ext cx="2872800" cy="249299"/>
          </a:xfrm>
        </p:spPr>
        <p:txBody>
          <a:bodyPr lIns="0" tIns="0" rIns="0" bIns="0">
            <a:spAutoFit/>
          </a:bodyPr>
          <a:lstStyle>
            <a:lvl1pPr marL="0" indent="0" algn="r">
              <a:buNone/>
              <a:defRPr sz="18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Name of presenter</a:t>
            </a:r>
          </a:p>
        </p:txBody>
      </p:sp>
    </p:spTree>
    <p:extLst>
      <p:ext uri="{BB962C8B-B14F-4D97-AF65-F5344CB8AC3E}">
        <p14:creationId xmlns:p14="http://schemas.microsoft.com/office/powerpoint/2010/main" xmlns="" val="3842363268"/>
      </p:ext>
    </p:extLst>
  </p:cSld>
  <p:clrMapOvr>
    <a:masterClrMapping/>
  </p:clrMapOvr>
</p:sldLayout>
</file>

<file path=ppt/slideLayouts/slideLayout1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Graphic 7">
            <a:extLst>
              <a:ext uri="{FF2B5EF4-FFF2-40B4-BE49-F238E27FC236}">
                <a16:creationId xmlns="" xmlns:a16="http://schemas.microsoft.com/office/drawing/2014/main" id="{FF01BF07-47E6-1645-9CF2-FC66911A6E42}"/>
              </a:ext>
            </a:extLst>
          </p:cNvPr>
          <p:cNvSpPr/>
          <p:nvPr/>
        </p:nvSpPr>
        <p:spPr>
          <a:xfrm>
            <a:off x="3460359" y="4066975"/>
            <a:ext cx="5266211" cy="2793038"/>
          </a:xfrm>
          <a:custGeom>
            <a:avLst/>
            <a:gdLst>
              <a:gd name="connsiteX0" fmla="*/ 4898834 w 5266210"/>
              <a:gd name="connsiteY0" fmla="*/ 706363 h 2793038"/>
              <a:gd name="connsiteX1" fmla="*/ 2153227 w 5266210"/>
              <a:gd name="connsiteY1" fmla="*/ 361057 h 2793038"/>
              <a:gd name="connsiteX2" fmla="*/ 6048 w 5266210"/>
              <a:gd name="connsiteY2" fmla="*/ 2789978 h 2793038"/>
              <a:gd name="connsiteX3" fmla="*/ 5016747 w 5266210"/>
              <a:gd name="connsiteY3" fmla="*/ 2789978 h 2793038"/>
              <a:gd name="connsiteX4" fmla="*/ 4898802 w 5266210"/>
              <a:gd name="connsiteY4" fmla="*/ 706363 h 27930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266210" h="2793038">
                <a:moveTo>
                  <a:pt x="4898834" y="706363"/>
                </a:moveTo>
                <a:cubicBezTo>
                  <a:pt x="4255163" y="-104704"/>
                  <a:pt x="3024507" y="-199603"/>
                  <a:pt x="2153227" y="361057"/>
                </a:cubicBezTo>
                <a:cubicBezTo>
                  <a:pt x="1306206" y="906110"/>
                  <a:pt x="676833" y="1797628"/>
                  <a:pt x="6048" y="2789978"/>
                </a:cubicBezTo>
                <a:lnTo>
                  <a:pt x="5016747" y="2789978"/>
                </a:lnTo>
                <a:cubicBezTo>
                  <a:pt x="5350059" y="2131626"/>
                  <a:pt x="5389455" y="1324631"/>
                  <a:pt x="4898802" y="706363"/>
                </a:cubicBezTo>
              </a:path>
            </a:pathLst>
          </a:custGeom>
          <a:solidFill>
            <a:srgbClr val="6C2477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 dirty="0">
              <a:solidFill>
                <a:srgbClr val="6D2077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5072400" y="4954385"/>
            <a:ext cx="3308466" cy="1234758"/>
          </a:xfrm>
        </p:spPr>
        <p:txBody>
          <a:bodyPr anchor="b">
            <a:normAutofit/>
          </a:bodyPr>
          <a:lstStyle>
            <a:lvl1pPr algn="ctr">
              <a:defRPr sz="3000">
                <a:solidFill>
                  <a:schemeClr val="accent1"/>
                </a:solidFill>
              </a:defRPr>
            </a:lvl1pPr>
          </a:lstStyle>
          <a:p>
            <a:r>
              <a:rPr lang="en-US" dirty="0"/>
              <a:t>Click to add title</a:t>
            </a:r>
          </a:p>
        </p:txBody>
      </p:sp>
      <p:grpSp>
        <p:nvGrpSpPr>
          <p:cNvPr id="3" name="Group 32">
            <a:extLst>
              <a:ext uri="{FF2B5EF4-FFF2-40B4-BE49-F238E27FC236}">
                <a16:creationId xmlns="" xmlns:a16="http://schemas.microsoft.com/office/drawing/2014/main" id="{E9C76118-1332-2B4D-8AA7-D2F62D53B0EE}"/>
              </a:ext>
            </a:extLst>
          </p:cNvPr>
          <p:cNvGrpSpPr/>
          <p:nvPr userDrawn="1"/>
        </p:nvGrpSpPr>
        <p:grpSpPr>
          <a:xfrm>
            <a:off x="296112" y="356400"/>
            <a:ext cx="2838976" cy="2818879"/>
            <a:chOff x="0" y="-1"/>
            <a:chExt cx="4405738" cy="4570009"/>
          </a:xfrm>
        </p:grpSpPr>
        <p:sp>
          <p:nvSpPr>
            <p:cNvPr id="11" name="Freeform 10">
              <a:extLst>
                <a:ext uri="{FF2B5EF4-FFF2-40B4-BE49-F238E27FC236}">
                  <a16:creationId xmlns="" xmlns:a16="http://schemas.microsoft.com/office/drawing/2014/main" id="{81E9C121-9535-FD48-83F0-EBAC504E9576}"/>
                </a:ext>
              </a:extLst>
            </p:cNvPr>
            <p:cNvSpPr/>
            <p:nvPr/>
          </p:nvSpPr>
          <p:spPr>
            <a:xfrm>
              <a:off x="2322564" y="0"/>
              <a:ext cx="2082965" cy="1561013"/>
            </a:xfrm>
            <a:custGeom>
              <a:avLst/>
              <a:gdLst>
                <a:gd name="connsiteX0" fmla="*/ 1525723 w 2082964"/>
                <a:gd name="connsiteY0" fmla="*/ 7123 h 1561012"/>
                <a:gd name="connsiteX1" fmla="*/ 1170953 w 2082964"/>
                <a:gd name="connsiteY1" fmla="*/ 111349 h 1561012"/>
                <a:gd name="connsiteX2" fmla="*/ 7118 w 2082964"/>
                <a:gd name="connsiteY2" fmla="*/ 1545416 h 1561012"/>
                <a:gd name="connsiteX3" fmla="*/ 1832043 w 2082964"/>
                <a:gd name="connsiteY3" fmla="*/ 1049614 h 1561012"/>
                <a:gd name="connsiteX4" fmla="*/ 2082864 w 2082964"/>
                <a:gd name="connsiteY4" fmla="*/ 529473 h 1561012"/>
                <a:gd name="connsiteX5" fmla="*/ 2082864 w 2082964"/>
                <a:gd name="connsiteY5" fmla="*/ 529206 h 1561012"/>
                <a:gd name="connsiteX6" fmla="*/ 1974902 w 2082964"/>
                <a:gd name="connsiteY6" fmla="*/ 212730 h 1561012"/>
                <a:gd name="connsiteX7" fmla="*/ 1528462 w 2082964"/>
                <a:gd name="connsiteY7" fmla="*/ 7133 h 15610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082964" h="1561012">
                  <a:moveTo>
                    <a:pt x="1525723" y="7123"/>
                  </a:moveTo>
                  <a:cubicBezTo>
                    <a:pt x="1399966" y="7375"/>
                    <a:pt x="1276891" y="43533"/>
                    <a:pt x="1170953" y="111349"/>
                  </a:cubicBezTo>
                  <a:cubicBezTo>
                    <a:pt x="724019" y="399756"/>
                    <a:pt x="484079" y="1018317"/>
                    <a:pt x="7118" y="1545416"/>
                  </a:cubicBezTo>
                  <a:cubicBezTo>
                    <a:pt x="875343" y="1604430"/>
                    <a:pt x="1437430" y="1378226"/>
                    <a:pt x="1832043" y="1049614"/>
                  </a:cubicBezTo>
                  <a:cubicBezTo>
                    <a:pt x="1981017" y="925551"/>
                    <a:pt x="2082883" y="725989"/>
                    <a:pt x="2082864" y="529473"/>
                  </a:cubicBezTo>
                  <a:lnTo>
                    <a:pt x="2082864" y="529206"/>
                  </a:lnTo>
                  <a:cubicBezTo>
                    <a:pt x="2084077" y="414466"/>
                    <a:pt x="2045974" y="302773"/>
                    <a:pt x="1974902" y="212730"/>
                  </a:cubicBezTo>
                  <a:cubicBezTo>
                    <a:pt x="1865779" y="74856"/>
                    <a:pt x="1699075" y="7476"/>
                    <a:pt x="1528462" y="7133"/>
                  </a:cubicBezTo>
                  <a:close/>
                </a:path>
              </a:pathLst>
            </a:custGeom>
            <a:solidFill>
              <a:schemeClr val="accent1"/>
            </a:solidFill>
            <a:ln w="9504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dirty="0">
                <a:solidFill>
                  <a:srgbClr val="6D2077"/>
                </a:solidFill>
              </a:endParaRPr>
            </a:p>
          </p:txBody>
        </p:sp>
        <p:sp>
          <p:nvSpPr>
            <p:cNvPr id="12" name="Freeform 11">
              <a:extLst>
                <a:ext uri="{FF2B5EF4-FFF2-40B4-BE49-F238E27FC236}">
                  <a16:creationId xmlns="" xmlns:a16="http://schemas.microsoft.com/office/drawing/2014/main" id="{9302A4D4-7AA3-B04A-A9E1-BA406F80816A}"/>
                </a:ext>
              </a:extLst>
            </p:cNvPr>
            <p:cNvSpPr/>
            <p:nvPr/>
          </p:nvSpPr>
          <p:spPr>
            <a:xfrm>
              <a:off x="0" y="1371567"/>
              <a:ext cx="2330258" cy="1180278"/>
            </a:xfrm>
            <a:custGeom>
              <a:avLst/>
              <a:gdLst>
                <a:gd name="connsiteX0" fmla="*/ 888146 w 2330257"/>
                <a:gd name="connsiteY0" fmla="*/ 1140571 h 1180278"/>
                <a:gd name="connsiteX1" fmla="*/ 2329719 w 2330257"/>
                <a:gd name="connsiteY1" fmla="*/ 173885 h 1180278"/>
                <a:gd name="connsiteX2" fmla="*/ 1482333 w 2330257"/>
                <a:gd name="connsiteY2" fmla="*/ 79415 h 1180278"/>
                <a:gd name="connsiteX3" fmla="*/ 7118 w 2330257"/>
                <a:gd name="connsiteY3" fmla="*/ 623723 h 1180278"/>
                <a:gd name="connsiteX4" fmla="*/ 7118 w 2330257"/>
                <a:gd name="connsiteY4" fmla="*/ 625037 h 1180278"/>
                <a:gd name="connsiteX5" fmla="*/ 12825 w 2330257"/>
                <a:gd name="connsiteY5" fmla="*/ 701184 h 1180278"/>
                <a:gd name="connsiteX6" fmla="*/ 44935 w 2330257"/>
                <a:gd name="connsiteY6" fmla="*/ 817489 h 1180278"/>
                <a:gd name="connsiteX7" fmla="*/ 475871 w 2330257"/>
                <a:gd name="connsiteY7" fmla="*/ 47843 h 1180278"/>
                <a:gd name="connsiteX8" fmla="*/ 7118 w 2330257"/>
                <a:gd name="connsiteY8" fmla="*/ 623714 h 1180278"/>
                <a:gd name="connsiteX9" fmla="*/ 457952 w 2330257"/>
                <a:gd name="connsiteY9" fmla="*/ 1150461 h 1180278"/>
                <a:gd name="connsiteX10" fmla="*/ 721090 w 2330257"/>
                <a:gd name="connsiteY10" fmla="*/ 1168545 h 1180278"/>
                <a:gd name="connsiteX11" fmla="*/ 822860 w 2330257"/>
                <a:gd name="connsiteY11" fmla="*/ 1153192 h 1180278"/>
                <a:gd name="connsiteX12" fmla="*/ 1428889 w 2330257"/>
                <a:gd name="connsiteY12" fmla="*/ 70801 h 1180278"/>
                <a:gd name="connsiteX13" fmla="*/ 1089119 w 2330257"/>
                <a:gd name="connsiteY13" fmla="*/ 23133 h 1180278"/>
                <a:gd name="connsiteX14" fmla="*/ 669577 w 2330257"/>
                <a:gd name="connsiteY14" fmla="*/ 13967 h 1180278"/>
                <a:gd name="connsiteX15" fmla="*/ 137898 w 2330257"/>
                <a:gd name="connsiteY15" fmla="*/ 963520 h 1180278"/>
                <a:gd name="connsiteX16" fmla="*/ 359938 w 2330257"/>
                <a:gd name="connsiteY16" fmla="*/ 1117413 h 1180278"/>
                <a:gd name="connsiteX17" fmla="*/ 978274 w 2330257"/>
                <a:gd name="connsiteY17" fmla="*/ 13082 h 1180278"/>
                <a:gd name="connsiteX18" fmla="*/ 821091 w 2330257"/>
                <a:gd name="connsiteY18" fmla="*/ 7123 h 1180278"/>
                <a:gd name="connsiteX19" fmla="*/ 669567 w 2330257"/>
                <a:gd name="connsiteY19" fmla="*/ 13967 h 11802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2330257" h="1180278">
                  <a:moveTo>
                    <a:pt x="888146" y="1140571"/>
                  </a:moveTo>
                  <a:cubicBezTo>
                    <a:pt x="1349575" y="1044121"/>
                    <a:pt x="1839214" y="775446"/>
                    <a:pt x="2329719" y="173885"/>
                  </a:cubicBezTo>
                  <a:cubicBezTo>
                    <a:pt x="2030210" y="168983"/>
                    <a:pt x="1747687" y="122200"/>
                    <a:pt x="1482333" y="79415"/>
                  </a:cubicBezTo>
                  <a:close/>
                  <a:moveTo>
                    <a:pt x="7118" y="623723"/>
                  </a:moveTo>
                  <a:lnTo>
                    <a:pt x="7118" y="625037"/>
                  </a:lnTo>
                  <a:cubicBezTo>
                    <a:pt x="7153" y="650525"/>
                    <a:pt x="9060" y="675976"/>
                    <a:pt x="12825" y="701184"/>
                  </a:cubicBezTo>
                  <a:cubicBezTo>
                    <a:pt x="18755" y="741117"/>
                    <a:pt x="29538" y="780174"/>
                    <a:pt x="44935" y="817489"/>
                  </a:cubicBezTo>
                  <a:lnTo>
                    <a:pt x="475871" y="47843"/>
                  </a:lnTo>
                  <a:cubicBezTo>
                    <a:pt x="212827" y="119545"/>
                    <a:pt x="7460" y="357590"/>
                    <a:pt x="7118" y="623714"/>
                  </a:cubicBezTo>
                  <a:moveTo>
                    <a:pt x="457952" y="1150461"/>
                  </a:moveTo>
                  <a:cubicBezTo>
                    <a:pt x="543761" y="1172912"/>
                    <a:pt x="633019" y="1179046"/>
                    <a:pt x="721090" y="1168545"/>
                  </a:cubicBezTo>
                  <a:cubicBezTo>
                    <a:pt x="754848" y="1164319"/>
                    <a:pt x="788772" y="1159202"/>
                    <a:pt x="822860" y="1153192"/>
                  </a:cubicBezTo>
                  <a:lnTo>
                    <a:pt x="1428889" y="70801"/>
                  </a:lnTo>
                  <a:cubicBezTo>
                    <a:pt x="1312224" y="52155"/>
                    <a:pt x="1198964" y="34984"/>
                    <a:pt x="1089119" y="23133"/>
                  </a:cubicBezTo>
                  <a:close/>
                  <a:moveTo>
                    <a:pt x="669577" y="13967"/>
                  </a:moveTo>
                  <a:lnTo>
                    <a:pt x="137898" y="963520"/>
                  </a:lnTo>
                  <a:cubicBezTo>
                    <a:pt x="199761" y="1030466"/>
                    <a:pt x="275560" y="1083001"/>
                    <a:pt x="359938" y="1117413"/>
                  </a:cubicBezTo>
                  <a:lnTo>
                    <a:pt x="978274" y="13082"/>
                  </a:lnTo>
                  <a:cubicBezTo>
                    <a:pt x="925011" y="9274"/>
                    <a:pt x="872642" y="7123"/>
                    <a:pt x="821091" y="7123"/>
                  </a:cubicBezTo>
                  <a:cubicBezTo>
                    <a:pt x="769731" y="7123"/>
                    <a:pt x="719235" y="9246"/>
                    <a:pt x="669567" y="13967"/>
                  </a:cubicBezTo>
                </a:path>
              </a:pathLst>
            </a:custGeom>
            <a:solidFill>
              <a:schemeClr val="tx1"/>
            </a:solidFill>
            <a:ln w="9504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>
                <a:solidFill>
                  <a:srgbClr val="6D2077"/>
                </a:solidFill>
              </a:endParaRPr>
            </a:p>
          </p:txBody>
        </p:sp>
        <p:sp>
          <p:nvSpPr>
            <p:cNvPr id="13" name="Freeform 12">
              <a:extLst>
                <a:ext uri="{FF2B5EF4-FFF2-40B4-BE49-F238E27FC236}">
                  <a16:creationId xmlns="" xmlns:a16="http://schemas.microsoft.com/office/drawing/2014/main" id="{B81BC41C-051E-3D49-8939-FEACC1B0FA7E}"/>
                </a:ext>
              </a:extLst>
            </p:cNvPr>
            <p:cNvSpPr/>
            <p:nvPr/>
          </p:nvSpPr>
          <p:spPr>
            <a:xfrm>
              <a:off x="256824" y="3032127"/>
              <a:ext cx="475563" cy="618694"/>
            </a:xfrm>
            <a:custGeom>
              <a:avLst/>
              <a:gdLst>
                <a:gd name="connsiteX0" fmla="*/ 332460 w 475562"/>
                <a:gd name="connsiteY0" fmla="*/ 276946 h 618694"/>
                <a:gd name="connsiteX1" fmla="*/ 255466 w 475562"/>
                <a:gd name="connsiteY1" fmla="*/ 261146 h 618694"/>
                <a:gd name="connsiteX2" fmla="*/ 187147 w 475562"/>
                <a:gd name="connsiteY2" fmla="*/ 248401 h 618694"/>
                <a:gd name="connsiteX3" fmla="*/ 129709 w 475562"/>
                <a:gd name="connsiteY3" fmla="*/ 221578 h 618694"/>
                <a:gd name="connsiteX4" fmla="*/ 114862 w 475562"/>
                <a:gd name="connsiteY4" fmla="*/ 174871 h 618694"/>
                <a:gd name="connsiteX5" fmla="*/ 145821 w 475562"/>
                <a:gd name="connsiteY5" fmla="*/ 121074 h 618694"/>
                <a:gd name="connsiteX6" fmla="*/ 235445 w 475562"/>
                <a:gd name="connsiteY6" fmla="*/ 98277 h 618694"/>
                <a:gd name="connsiteX7" fmla="*/ 338842 w 475562"/>
                <a:gd name="connsiteY7" fmla="*/ 115619 h 618694"/>
                <a:gd name="connsiteX8" fmla="*/ 419488 w 475562"/>
                <a:gd name="connsiteY8" fmla="*/ 158642 h 618694"/>
                <a:gd name="connsiteX9" fmla="*/ 423150 w 475562"/>
                <a:gd name="connsiteY9" fmla="*/ 161746 h 618694"/>
                <a:gd name="connsiteX10" fmla="*/ 446319 w 475562"/>
                <a:gd name="connsiteY10" fmla="*/ 161746 h 618694"/>
                <a:gd name="connsiteX11" fmla="*/ 446319 w 475562"/>
                <a:gd name="connsiteY11" fmla="*/ 51190 h 618694"/>
                <a:gd name="connsiteX12" fmla="*/ 438482 w 475562"/>
                <a:gd name="connsiteY12" fmla="*/ 47773 h 618694"/>
                <a:gd name="connsiteX13" fmla="*/ 348125 w 475562"/>
                <a:gd name="connsiteY13" fmla="*/ 18884 h 618694"/>
                <a:gd name="connsiteX14" fmla="*/ 235892 w 475562"/>
                <a:gd name="connsiteY14" fmla="*/ 7139 h 618694"/>
                <a:gd name="connsiteX15" fmla="*/ 75761 w 475562"/>
                <a:gd name="connsiteY15" fmla="*/ 55216 h 618694"/>
                <a:gd name="connsiteX16" fmla="*/ 42561 w 475562"/>
                <a:gd name="connsiteY16" fmla="*/ 281832 h 618694"/>
                <a:gd name="connsiteX17" fmla="*/ 50385 w 475562"/>
                <a:gd name="connsiteY17" fmla="*/ 291548 h 618694"/>
                <a:gd name="connsiteX18" fmla="*/ 168705 w 475562"/>
                <a:gd name="connsiteY18" fmla="*/ 349905 h 618694"/>
                <a:gd name="connsiteX19" fmla="*/ 239839 w 475562"/>
                <a:gd name="connsiteY19" fmla="*/ 362602 h 618694"/>
                <a:gd name="connsiteX20" fmla="*/ 300150 w 475562"/>
                <a:gd name="connsiteY20" fmla="*/ 374852 h 618694"/>
                <a:gd name="connsiteX21" fmla="*/ 350360 w 475562"/>
                <a:gd name="connsiteY21" fmla="*/ 399305 h 618694"/>
                <a:gd name="connsiteX22" fmla="*/ 364817 w 475562"/>
                <a:gd name="connsiteY22" fmla="*/ 445393 h 618694"/>
                <a:gd name="connsiteX23" fmla="*/ 331671 w 475562"/>
                <a:gd name="connsiteY23" fmla="*/ 504407 h 618694"/>
                <a:gd name="connsiteX24" fmla="*/ 230186 w 475562"/>
                <a:gd name="connsiteY24" fmla="*/ 528412 h 618694"/>
                <a:gd name="connsiteX25" fmla="*/ 128900 w 475562"/>
                <a:gd name="connsiteY25" fmla="*/ 509747 h 618694"/>
                <a:gd name="connsiteX26" fmla="*/ 33902 w 475562"/>
                <a:gd name="connsiteY26" fmla="*/ 456948 h 618694"/>
                <a:gd name="connsiteX27" fmla="*/ 30278 w 475562"/>
                <a:gd name="connsiteY27" fmla="*/ 453921 h 618694"/>
                <a:gd name="connsiteX28" fmla="*/ 7118 w 475562"/>
                <a:gd name="connsiteY28" fmla="*/ 453921 h 618694"/>
                <a:gd name="connsiteX29" fmla="*/ 7118 w 475562"/>
                <a:gd name="connsiteY29" fmla="*/ 569760 h 618694"/>
                <a:gd name="connsiteX30" fmla="*/ 14879 w 475562"/>
                <a:gd name="connsiteY30" fmla="*/ 573215 h 618694"/>
                <a:gd name="connsiteX31" fmla="*/ 116497 w 475562"/>
                <a:gd name="connsiteY31" fmla="*/ 607815 h 618694"/>
                <a:gd name="connsiteX32" fmla="*/ 229377 w 475562"/>
                <a:gd name="connsiteY32" fmla="*/ 619551 h 618694"/>
                <a:gd name="connsiteX33" fmla="*/ 330948 w 475562"/>
                <a:gd name="connsiteY33" fmla="*/ 605178 h 618694"/>
                <a:gd name="connsiteX34" fmla="*/ 405782 w 475562"/>
                <a:gd name="connsiteY34" fmla="*/ 564953 h 618694"/>
                <a:gd name="connsiteX35" fmla="*/ 452454 w 475562"/>
                <a:gd name="connsiteY35" fmla="*/ 505701 h 618694"/>
                <a:gd name="connsiteX36" fmla="*/ 469099 w 475562"/>
                <a:gd name="connsiteY36" fmla="*/ 434723 h 618694"/>
                <a:gd name="connsiteX37" fmla="*/ 433631 w 475562"/>
                <a:gd name="connsiteY37" fmla="*/ 331134 h 618694"/>
                <a:gd name="connsiteX38" fmla="*/ 332460 w 475562"/>
                <a:gd name="connsiteY38" fmla="*/ 276880 h 6186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</a:cxnLst>
              <a:rect l="l" t="t" r="r" b="b"/>
              <a:pathLst>
                <a:path w="475562" h="618694">
                  <a:moveTo>
                    <a:pt x="332460" y="276946"/>
                  </a:moveTo>
                  <a:cubicBezTo>
                    <a:pt x="311459" y="271569"/>
                    <a:pt x="285570" y="266257"/>
                    <a:pt x="255466" y="261146"/>
                  </a:cubicBezTo>
                  <a:cubicBezTo>
                    <a:pt x="225782" y="256111"/>
                    <a:pt x="202736" y="251818"/>
                    <a:pt x="187147" y="248401"/>
                  </a:cubicBezTo>
                  <a:cubicBezTo>
                    <a:pt x="159279" y="241919"/>
                    <a:pt x="139952" y="232905"/>
                    <a:pt x="129709" y="221578"/>
                  </a:cubicBezTo>
                  <a:cubicBezTo>
                    <a:pt x="119009" y="208463"/>
                    <a:pt x="113701" y="191763"/>
                    <a:pt x="114862" y="174871"/>
                  </a:cubicBezTo>
                  <a:cubicBezTo>
                    <a:pt x="114957" y="152724"/>
                    <a:pt x="126727" y="132272"/>
                    <a:pt x="145821" y="121074"/>
                  </a:cubicBezTo>
                  <a:cubicBezTo>
                    <a:pt x="167915" y="105949"/>
                    <a:pt x="198066" y="98277"/>
                    <a:pt x="235445" y="98277"/>
                  </a:cubicBezTo>
                  <a:cubicBezTo>
                    <a:pt x="270632" y="98297"/>
                    <a:pt x="305572" y="104158"/>
                    <a:pt x="338842" y="115619"/>
                  </a:cubicBezTo>
                  <a:cubicBezTo>
                    <a:pt x="368138" y="124877"/>
                    <a:pt x="395478" y="139462"/>
                    <a:pt x="419488" y="158642"/>
                  </a:cubicBezTo>
                  <a:lnTo>
                    <a:pt x="423150" y="161746"/>
                  </a:lnTo>
                  <a:lnTo>
                    <a:pt x="446319" y="161746"/>
                  </a:lnTo>
                  <a:lnTo>
                    <a:pt x="446319" y="51190"/>
                  </a:lnTo>
                  <a:lnTo>
                    <a:pt x="438482" y="47773"/>
                  </a:lnTo>
                  <a:cubicBezTo>
                    <a:pt x="409318" y="35374"/>
                    <a:pt x="379070" y="25704"/>
                    <a:pt x="348125" y="18884"/>
                  </a:cubicBezTo>
                  <a:cubicBezTo>
                    <a:pt x="311270" y="10785"/>
                    <a:pt x="273624" y="6845"/>
                    <a:pt x="235892" y="7139"/>
                  </a:cubicBezTo>
                  <a:cubicBezTo>
                    <a:pt x="171777" y="7139"/>
                    <a:pt x="117896" y="23320"/>
                    <a:pt x="75761" y="55216"/>
                  </a:cubicBezTo>
                  <a:cubicBezTo>
                    <a:pt x="4061" y="108620"/>
                    <a:pt x="-10803" y="210079"/>
                    <a:pt x="42561" y="281832"/>
                  </a:cubicBezTo>
                  <a:cubicBezTo>
                    <a:pt x="45043" y="285170"/>
                    <a:pt x="47653" y="288411"/>
                    <a:pt x="50385" y="291548"/>
                  </a:cubicBezTo>
                  <a:cubicBezTo>
                    <a:pt x="76293" y="319151"/>
                    <a:pt x="116079" y="338740"/>
                    <a:pt x="168705" y="349905"/>
                  </a:cubicBezTo>
                  <a:cubicBezTo>
                    <a:pt x="193434" y="354978"/>
                    <a:pt x="217326" y="359252"/>
                    <a:pt x="239839" y="362602"/>
                  </a:cubicBezTo>
                  <a:cubicBezTo>
                    <a:pt x="260158" y="365543"/>
                    <a:pt x="280294" y="369633"/>
                    <a:pt x="300150" y="374852"/>
                  </a:cubicBezTo>
                  <a:cubicBezTo>
                    <a:pt x="318662" y="378689"/>
                    <a:pt x="335921" y="387094"/>
                    <a:pt x="350360" y="399305"/>
                  </a:cubicBezTo>
                  <a:cubicBezTo>
                    <a:pt x="359957" y="408633"/>
                    <a:pt x="364817" y="424129"/>
                    <a:pt x="364817" y="445393"/>
                  </a:cubicBezTo>
                  <a:cubicBezTo>
                    <a:pt x="365096" y="469578"/>
                    <a:pt x="352461" y="492074"/>
                    <a:pt x="331671" y="504407"/>
                  </a:cubicBezTo>
                  <a:cubicBezTo>
                    <a:pt x="308016" y="520341"/>
                    <a:pt x="273880" y="528412"/>
                    <a:pt x="230186" y="528412"/>
                  </a:cubicBezTo>
                  <a:cubicBezTo>
                    <a:pt x="195626" y="527821"/>
                    <a:pt x="161403" y="521514"/>
                    <a:pt x="128900" y="509747"/>
                  </a:cubicBezTo>
                  <a:cubicBezTo>
                    <a:pt x="94290" y="498073"/>
                    <a:pt x="62097" y="480181"/>
                    <a:pt x="33902" y="456948"/>
                  </a:cubicBezTo>
                  <a:lnTo>
                    <a:pt x="30278" y="453921"/>
                  </a:lnTo>
                  <a:lnTo>
                    <a:pt x="7118" y="453921"/>
                  </a:lnTo>
                  <a:lnTo>
                    <a:pt x="7118" y="569760"/>
                  </a:lnTo>
                  <a:lnTo>
                    <a:pt x="14879" y="573215"/>
                  </a:lnTo>
                  <a:cubicBezTo>
                    <a:pt x="47598" y="587900"/>
                    <a:pt x="81619" y="599483"/>
                    <a:pt x="116497" y="607815"/>
                  </a:cubicBezTo>
                  <a:cubicBezTo>
                    <a:pt x="153558" y="615996"/>
                    <a:pt x="191428" y="619933"/>
                    <a:pt x="229377" y="619551"/>
                  </a:cubicBezTo>
                  <a:cubicBezTo>
                    <a:pt x="263786" y="620252"/>
                    <a:pt x="298082" y="615399"/>
                    <a:pt x="330948" y="605178"/>
                  </a:cubicBezTo>
                  <a:cubicBezTo>
                    <a:pt x="358046" y="596242"/>
                    <a:pt x="383373" y="582628"/>
                    <a:pt x="405782" y="564953"/>
                  </a:cubicBezTo>
                  <a:cubicBezTo>
                    <a:pt x="425598" y="548971"/>
                    <a:pt x="441552" y="528717"/>
                    <a:pt x="452454" y="505701"/>
                  </a:cubicBezTo>
                  <a:cubicBezTo>
                    <a:pt x="463241" y="483587"/>
                    <a:pt x="468930" y="459331"/>
                    <a:pt x="469099" y="434723"/>
                  </a:cubicBezTo>
                  <a:cubicBezTo>
                    <a:pt x="469099" y="390939"/>
                    <a:pt x="457162" y="356082"/>
                    <a:pt x="433631" y="331134"/>
                  </a:cubicBezTo>
                  <a:cubicBezTo>
                    <a:pt x="410804" y="306910"/>
                    <a:pt x="376773" y="288663"/>
                    <a:pt x="332460" y="276880"/>
                  </a:cubicBezTo>
                </a:path>
              </a:pathLst>
            </a:custGeom>
            <a:solidFill>
              <a:schemeClr val="tx1"/>
            </a:solidFill>
            <a:ln w="9504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>
                <a:solidFill>
                  <a:srgbClr val="6D2077"/>
                </a:solidFill>
              </a:endParaRPr>
            </a:p>
          </p:txBody>
        </p:sp>
        <p:sp>
          <p:nvSpPr>
            <p:cNvPr id="14" name="Freeform 13">
              <a:extLst>
                <a:ext uri="{FF2B5EF4-FFF2-40B4-BE49-F238E27FC236}">
                  <a16:creationId xmlns="" xmlns:a16="http://schemas.microsoft.com/office/drawing/2014/main" id="{2D3058E8-1DC0-FD4C-BEE2-3170863650D2}"/>
                </a:ext>
              </a:extLst>
            </p:cNvPr>
            <p:cNvSpPr/>
            <p:nvPr/>
          </p:nvSpPr>
          <p:spPr>
            <a:xfrm>
              <a:off x="807678" y="3016952"/>
              <a:ext cx="389961" cy="628213"/>
            </a:xfrm>
            <a:custGeom>
              <a:avLst/>
              <a:gdLst>
                <a:gd name="connsiteX0" fmla="*/ 233962 w 389961"/>
                <a:gd name="connsiteY0" fmla="*/ 162139 h 628212"/>
                <a:gd name="connsiteX1" fmla="*/ 155475 w 389961"/>
                <a:gd name="connsiteY1" fmla="*/ 178844 h 628212"/>
                <a:gd name="connsiteX2" fmla="*/ 104656 w 389961"/>
                <a:gd name="connsiteY2" fmla="*/ 207656 h 628212"/>
                <a:gd name="connsiteX3" fmla="*/ 104656 w 389961"/>
                <a:gd name="connsiteY3" fmla="*/ 7123 h 628212"/>
                <a:gd name="connsiteX4" fmla="*/ 7118 w 389961"/>
                <a:gd name="connsiteY4" fmla="*/ 7123 h 628212"/>
                <a:gd name="connsiteX5" fmla="*/ 7118 w 389961"/>
                <a:gd name="connsiteY5" fmla="*/ 624504 h 628212"/>
                <a:gd name="connsiteX6" fmla="*/ 104627 w 389961"/>
                <a:gd name="connsiteY6" fmla="*/ 624504 h 628212"/>
                <a:gd name="connsiteX7" fmla="*/ 104627 w 389961"/>
                <a:gd name="connsiteY7" fmla="*/ 301079 h 628212"/>
                <a:gd name="connsiteX8" fmla="*/ 158062 w 389961"/>
                <a:gd name="connsiteY8" fmla="*/ 269592 h 628212"/>
                <a:gd name="connsiteX9" fmla="*/ 254886 w 389961"/>
                <a:gd name="connsiteY9" fmla="*/ 263006 h 628212"/>
                <a:gd name="connsiteX10" fmla="*/ 276420 w 389961"/>
                <a:gd name="connsiteY10" fmla="*/ 281776 h 628212"/>
                <a:gd name="connsiteX11" fmla="*/ 287053 w 389961"/>
                <a:gd name="connsiteY11" fmla="*/ 316623 h 628212"/>
                <a:gd name="connsiteX12" fmla="*/ 290344 w 389961"/>
                <a:gd name="connsiteY12" fmla="*/ 369764 h 628212"/>
                <a:gd name="connsiteX13" fmla="*/ 290344 w 389961"/>
                <a:gd name="connsiteY13" fmla="*/ 624504 h 628212"/>
                <a:gd name="connsiteX14" fmla="*/ 387863 w 389961"/>
                <a:gd name="connsiteY14" fmla="*/ 624504 h 628212"/>
                <a:gd name="connsiteX15" fmla="*/ 387863 w 389961"/>
                <a:gd name="connsiteY15" fmla="*/ 335964 h 628212"/>
                <a:gd name="connsiteX16" fmla="*/ 348572 w 389961"/>
                <a:gd name="connsiteY16" fmla="*/ 208066 h 628212"/>
                <a:gd name="connsiteX17" fmla="*/ 233933 w 389961"/>
                <a:gd name="connsiteY17" fmla="*/ 162139 h 6282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389961" h="628212">
                  <a:moveTo>
                    <a:pt x="233962" y="162139"/>
                  </a:moveTo>
                  <a:cubicBezTo>
                    <a:pt x="206924" y="162197"/>
                    <a:pt x="180195" y="167886"/>
                    <a:pt x="155475" y="178844"/>
                  </a:cubicBezTo>
                  <a:cubicBezTo>
                    <a:pt x="137608" y="186709"/>
                    <a:pt x="120582" y="196363"/>
                    <a:pt x="104656" y="207656"/>
                  </a:cubicBezTo>
                  <a:lnTo>
                    <a:pt x="104656" y="7123"/>
                  </a:lnTo>
                  <a:lnTo>
                    <a:pt x="7118" y="7123"/>
                  </a:lnTo>
                  <a:lnTo>
                    <a:pt x="7118" y="624504"/>
                  </a:lnTo>
                  <a:lnTo>
                    <a:pt x="104627" y="624504"/>
                  </a:lnTo>
                  <a:lnTo>
                    <a:pt x="104627" y="301079"/>
                  </a:lnTo>
                  <a:cubicBezTo>
                    <a:pt x="121300" y="288759"/>
                    <a:pt x="139208" y="278206"/>
                    <a:pt x="158062" y="269592"/>
                  </a:cubicBezTo>
                  <a:cubicBezTo>
                    <a:pt x="196601" y="252174"/>
                    <a:pt x="234304" y="254030"/>
                    <a:pt x="254886" y="263006"/>
                  </a:cubicBezTo>
                  <a:cubicBezTo>
                    <a:pt x="263910" y="266757"/>
                    <a:pt x="271469" y="273345"/>
                    <a:pt x="276420" y="281776"/>
                  </a:cubicBezTo>
                  <a:cubicBezTo>
                    <a:pt x="282347" y="292525"/>
                    <a:pt x="285969" y="304393"/>
                    <a:pt x="287053" y="316623"/>
                  </a:cubicBezTo>
                  <a:cubicBezTo>
                    <a:pt x="289312" y="334245"/>
                    <a:pt x="290411" y="351997"/>
                    <a:pt x="290344" y="369764"/>
                  </a:cubicBezTo>
                  <a:lnTo>
                    <a:pt x="290344" y="624504"/>
                  </a:lnTo>
                  <a:lnTo>
                    <a:pt x="387863" y="624504"/>
                  </a:lnTo>
                  <a:lnTo>
                    <a:pt x="387863" y="335964"/>
                  </a:lnTo>
                  <a:cubicBezTo>
                    <a:pt x="387863" y="281024"/>
                    <a:pt x="374642" y="238001"/>
                    <a:pt x="348572" y="208066"/>
                  </a:cubicBezTo>
                  <a:cubicBezTo>
                    <a:pt x="322045" y="177607"/>
                    <a:pt x="283487" y="162139"/>
                    <a:pt x="233933" y="162139"/>
                  </a:cubicBezTo>
                </a:path>
              </a:pathLst>
            </a:custGeom>
            <a:solidFill>
              <a:schemeClr val="tx1"/>
            </a:solidFill>
            <a:ln w="9504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>
                <a:solidFill>
                  <a:srgbClr val="6D2077"/>
                </a:solidFill>
              </a:endParaRPr>
            </a:p>
          </p:txBody>
        </p:sp>
        <p:sp>
          <p:nvSpPr>
            <p:cNvPr id="15" name="Freeform 14">
              <a:extLst>
                <a:ext uri="{FF2B5EF4-FFF2-40B4-BE49-F238E27FC236}">
                  <a16:creationId xmlns="" xmlns:a16="http://schemas.microsoft.com/office/drawing/2014/main" id="{99D6AEBD-1479-B443-B192-7AD3B542D1DB}"/>
                </a:ext>
              </a:extLst>
            </p:cNvPr>
            <p:cNvSpPr/>
            <p:nvPr/>
          </p:nvSpPr>
          <p:spPr>
            <a:xfrm>
              <a:off x="1268843" y="3173446"/>
              <a:ext cx="399473" cy="485437"/>
            </a:xfrm>
            <a:custGeom>
              <a:avLst/>
              <a:gdLst>
                <a:gd name="connsiteX0" fmla="*/ 296581 w 399472"/>
                <a:gd name="connsiteY0" fmla="*/ 246175 h 485436"/>
                <a:gd name="connsiteX1" fmla="*/ 296581 w 399472"/>
                <a:gd name="connsiteY1" fmla="*/ 343891 h 485436"/>
                <a:gd name="connsiteX2" fmla="*/ 246381 w 399472"/>
                <a:gd name="connsiteY2" fmla="*/ 373721 h 485436"/>
                <a:gd name="connsiteX3" fmla="*/ 183216 w 399472"/>
                <a:gd name="connsiteY3" fmla="*/ 387114 h 485436"/>
                <a:gd name="connsiteX4" fmla="*/ 124399 w 399472"/>
                <a:gd name="connsiteY4" fmla="*/ 371722 h 485436"/>
                <a:gd name="connsiteX5" fmla="*/ 122088 w 399472"/>
                <a:gd name="connsiteY5" fmla="*/ 285534 h 485436"/>
                <a:gd name="connsiteX6" fmla="*/ 166239 w 399472"/>
                <a:gd name="connsiteY6" fmla="*/ 261566 h 485436"/>
                <a:gd name="connsiteX7" fmla="*/ 233893 w 399472"/>
                <a:gd name="connsiteY7" fmla="*/ 250972 h 485436"/>
                <a:gd name="connsiteX8" fmla="*/ 296581 w 399472"/>
                <a:gd name="connsiteY8" fmla="*/ 246213 h 485436"/>
                <a:gd name="connsiteX9" fmla="*/ 339382 w 399472"/>
                <a:gd name="connsiteY9" fmla="*/ 42406 h 485436"/>
                <a:gd name="connsiteX10" fmla="*/ 276969 w 399472"/>
                <a:gd name="connsiteY10" fmla="*/ 14926 h 485436"/>
                <a:gd name="connsiteX11" fmla="*/ 116048 w 399472"/>
                <a:gd name="connsiteY11" fmla="*/ 14231 h 485436"/>
                <a:gd name="connsiteX12" fmla="*/ 54472 w 399472"/>
                <a:gd name="connsiteY12" fmla="*/ 27052 h 485436"/>
                <a:gd name="connsiteX13" fmla="*/ 44847 w 399472"/>
                <a:gd name="connsiteY13" fmla="*/ 29689 h 485436"/>
                <a:gd name="connsiteX14" fmla="*/ 44847 w 399472"/>
                <a:gd name="connsiteY14" fmla="*/ 125292 h 485436"/>
                <a:gd name="connsiteX15" fmla="*/ 61710 w 399472"/>
                <a:gd name="connsiteY15" fmla="*/ 125292 h 485436"/>
                <a:gd name="connsiteX16" fmla="*/ 66380 w 399472"/>
                <a:gd name="connsiteY16" fmla="*/ 124416 h 485436"/>
                <a:gd name="connsiteX17" fmla="*/ 135813 w 399472"/>
                <a:gd name="connsiteY17" fmla="*/ 103475 h 485436"/>
                <a:gd name="connsiteX18" fmla="*/ 238268 w 399472"/>
                <a:gd name="connsiteY18" fmla="*/ 99268 h 485436"/>
                <a:gd name="connsiteX19" fmla="*/ 270102 w 399472"/>
                <a:gd name="connsiteY19" fmla="*/ 109453 h 485436"/>
                <a:gd name="connsiteX20" fmla="*/ 289533 w 399472"/>
                <a:gd name="connsiteY20" fmla="*/ 129346 h 485436"/>
                <a:gd name="connsiteX21" fmla="*/ 296524 w 399472"/>
                <a:gd name="connsiteY21" fmla="*/ 162061 h 485436"/>
                <a:gd name="connsiteX22" fmla="*/ 191586 w 399472"/>
                <a:gd name="connsiteY22" fmla="*/ 170628 h 485436"/>
                <a:gd name="connsiteX23" fmla="*/ 94752 w 399472"/>
                <a:gd name="connsiteY23" fmla="*/ 194871 h 485436"/>
                <a:gd name="connsiteX24" fmla="*/ 30295 w 399472"/>
                <a:gd name="connsiteY24" fmla="*/ 246270 h 485436"/>
                <a:gd name="connsiteX25" fmla="*/ 7249 w 399472"/>
                <a:gd name="connsiteY25" fmla="*/ 331840 h 485436"/>
                <a:gd name="connsiteX26" fmla="*/ 51172 w 399472"/>
                <a:gd name="connsiteY26" fmla="*/ 438189 h 485436"/>
                <a:gd name="connsiteX27" fmla="*/ 157374 w 399472"/>
                <a:gd name="connsiteY27" fmla="*/ 479822 h 485436"/>
                <a:gd name="connsiteX28" fmla="*/ 214889 w 399472"/>
                <a:gd name="connsiteY28" fmla="*/ 473502 h 485436"/>
                <a:gd name="connsiteX29" fmla="*/ 258032 w 399472"/>
                <a:gd name="connsiteY29" fmla="*/ 458130 h 485436"/>
                <a:gd name="connsiteX30" fmla="*/ 291607 w 399472"/>
                <a:gd name="connsiteY30" fmla="*/ 438398 h 485436"/>
                <a:gd name="connsiteX31" fmla="*/ 296553 w 399472"/>
                <a:gd name="connsiteY31" fmla="*/ 434858 h 485436"/>
                <a:gd name="connsiteX32" fmla="*/ 296553 w 399472"/>
                <a:gd name="connsiteY32" fmla="*/ 468029 h 485436"/>
                <a:gd name="connsiteX33" fmla="*/ 393682 w 399472"/>
                <a:gd name="connsiteY33" fmla="*/ 468029 h 485436"/>
                <a:gd name="connsiteX34" fmla="*/ 393682 w 399472"/>
                <a:gd name="connsiteY34" fmla="*/ 166915 h 485436"/>
                <a:gd name="connsiteX35" fmla="*/ 379995 w 399472"/>
                <a:gd name="connsiteY35" fmla="*/ 92777 h 485436"/>
                <a:gd name="connsiteX36" fmla="*/ 339372 w 399472"/>
                <a:gd name="connsiteY36" fmla="*/ 42386 h 4854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</a:cxnLst>
              <a:rect l="l" t="t" r="r" b="b"/>
              <a:pathLst>
                <a:path w="399472" h="485436">
                  <a:moveTo>
                    <a:pt x="296581" y="246175"/>
                  </a:moveTo>
                  <a:lnTo>
                    <a:pt x="296581" y="343891"/>
                  </a:lnTo>
                  <a:cubicBezTo>
                    <a:pt x="280864" y="355454"/>
                    <a:pt x="264049" y="365446"/>
                    <a:pt x="246381" y="373721"/>
                  </a:cubicBezTo>
                  <a:cubicBezTo>
                    <a:pt x="226575" y="382805"/>
                    <a:pt x="205002" y="387379"/>
                    <a:pt x="183216" y="387114"/>
                  </a:cubicBezTo>
                  <a:cubicBezTo>
                    <a:pt x="156395" y="387113"/>
                    <a:pt x="136611" y="381945"/>
                    <a:pt x="124399" y="371722"/>
                  </a:cubicBezTo>
                  <a:cubicBezTo>
                    <a:pt x="102189" y="347618"/>
                    <a:pt x="101202" y="310795"/>
                    <a:pt x="122088" y="285534"/>
                  </a:cubicBezTo>
                  <a:cubicBezTo>
                    <a:pt x="134591" y="274004"/>
                    <a:pt x="149764" y="265768"/>
                    <a:pt x="166239" y="261566"/>
                  </a:cubicBezTo>
                  <a:cubicBezTo>
                    <a:pt x="188434" y="256046"/>
                    <a:pt x="211073" y="252501"/>
                    <a:pt x="233893" y="250972"/>
                  </a:cubicBezTo>
                  <a:cubicBezTo>
                    <a:pt x="257214" y="248974"/>
                    <a:pt x="278110" y="247387"/>
                    <a:pt x="296581" y="246213"/>
                  </a:cubicBezTo>
                  <a:moveTo>
                    <a:pt x="339382" y="42406"/>
                  </a:moveTo>
                  <a:cubicBezTo>
                    <a:pt x="320709" y="29010"/>
                    <a:pt x="299454" y="19651"/>
                    <a:pt x="276969" y="14926"/>
                  </a:cubicBezTo>
                  <a:cubicBezTo>
                    <a:pt x="223831" y="4761"/>
                    <a:pt x="169272" y="4526"/>
                    <a:pt x="116048" y="14231"/>
                  </a:cubicBezTo>
                  <a:cubicBezTo>
                    <a:pt x="89502" y="18829"/>
                    <a:pt x="68777" y="23150"/>
                    <a:pt x="54472" y="27052"/>
                  </a:cubicBezTo>
                  <a:lnTo>
                    <a:pt x="44847" y="29689"/>
                  </a:lnTo>
                  <a:lnTo>
                    <a:pt x="44847" y="125292"/>
                  </a:lnTo>
                  <a:lnTo>
                    <a:pt x="61710" y="125292"/>
                  </a:lnTo>
                  <a:lnTo>
                    <a:pt x="66380" y="124416"/>
                  </a:lnTo>
                  <a:cubicBezTo>
                    <a:pt x="88954" y="115666"/>
                    <a:pt x="112167" y="108665"/>
                    <a:pt x="135813" y="103475"/>
                  </a:cubicBezTo>
                  <a:cubicBezTo>
                    <a:pt x="169423" y="95840"/>
                    <a:pt x="204145" y="94414"/>
                    <a:pt x="238268" y="99268"/>
                  </a:cubicBezTo>
                  <a:cubicBezTo>
                    <a:pt x="249425" y="100631"/>
                    <a:pt x="260225" y="104086"/>
                    <a:pt x="270102" y="109453"/>
                  </a:cubicBezTo>
                  <a:cubicBezTo>
                    <a:pt x="278365" y="114064"/>
                    <a:pt x="285115" y="120974"/>
                    <a:pt x="289533" y="129346"/>
                  </a:cubicBezTo>
                  <a:cubicBezTo>
                    <a:pt x="294425" y="139541"/>
                    <a:pt x="296822" y="150756"/>
                    <a:pt x="296524" y="162061"/>
                  </a:cubicBezTo>
                  <a:cubicBezTo>
                    <a:pt x="259582" y="164070"/>
                    <a:pt x="224334" y="166925"/>
                    <a:pt x="191586" y="170628"/>
                  </a:cubicBezTo>
                  <a:cubicBezTo>
                    <a:pt x="158276" y="173801"/>
                    <a:pt x="125632" y="181974"/>
                    <a:pt x="94752" y="194871"/>
                  </a:cubicBezTo>
                  <a:cubicBezTo>
                    <a:pt x="68931" y="205710"/>
                    <a:pt x="46618" y="223502"/>
                    <a:pt x="30295" y="246270"/>
                  </a:cubicBezTo>
                  <a:cubicBezTo>
                    <a:pt x="14022" y="271752"/>
                    <a:pt x="5976" y="301626"/>
                    <a:pt x="7249" y="331840"/>
                  </a:cubicBezTo>
                  <a:cubicBezTo>
                    <a:pt x="6110" y="371928"/>
                    <a:pt x="22084" y="410604"/>
                    <a:pt x="51172" y="438189"/>
                  </a:cubicBezTo>
                  <a:cubicBezTo>
                    <a:pt x="79647" y="465624"/>
                    <a:pt x="117855" y="480602"/>
                    <a:pt x="157374" y="479822"/>
                  </a:cubicBezTo>
                  <a:cubicBezTo>
                    <a:pt x="176733" y="480099"/>
                    <a:pt x="196052" y="477976"/>
                    <a:pt x="214889" y="473502"/>
                  </a:cubicBezTo>
                  <a:cubicBezTo>
                    <a:pt x="229754" y="469857"/>
                    <a:pt x="244210" y="464706"/>
                    <a:pt x="258032" y="458130"/>
                  </a:cubicBezTo>
                  <a:cubicBezTo>
                    <a:pt x="269843" y="452670"/>
                    <a:pt x="281088" y="446061"/>
                    <a:pt x="291607" y="438398"/>
                  </a:cubicBezTo>
                  <a:cubicBezTo>
                    <a:pt x="293309" y="437171"/>
                    <a:pt x="294955" y="435981"/>
                    <a:pt x="296553" y="434858"/>
                  </a:cubicBezTo>
                  <a:lnTo>
                    <a:pt x="296553" y="468029"/>
                  </a:lnTo>
                  <a:lnTo>
                    <a:pt x="393682" y="468029"/>
                  </a:lnTo>
                  <a:lnTo>
                    <a:pt x="393682" y="166915"/>
                  </a:lnTo>
                  <a:cubicBezTo>
                    <a:pt x="394392" y="141513"/>
                    <a:pt x="389728" y="116248"/>
                    <a:pt x="379995" y="92777"/>
                  </a:cubicBezTo>
                  <a:cubicBezTo>
                    <a:pt x="371099" y="72709"/>
                    <a:pt x="357091" y="55332"/>
                    <a:pt x="339372" y="42386"/>
                  </a:cubicBezTo>
                </a:path>
              </a:pathLst>
            </a:custGeom>
            <a:solidFill>
              <a:schemeClr val="tx1"/>
            </a:solidFill>
            <a:ln w="9504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dirty="0">
                <a:solidFill>
                  <a:srgbClr val="6D2077"/>
                </a:solidFill>
              </a:endParaRPr>
            </a:p>
          </p:txBody>
        </p:sp>
        <p:sp>
          <p:nvSpPr>
            <p:cNvPr id="16" name="Freeform 15">
              <a:extLst>
                <a:ext uri="{FF2B5EF4-FFF2-40B4-BE49-F238E27FC236}">
                  <a16:creationId xmlns="" xmlns:a16="http://schemas.microsoft.com/office/drawing/2014/main" id="{D7131114-9196-C743-BFAD-5483464B62AF}"/>
                </a:ext>
              </a:extLst>
            </p:cNvPr>
            <p:cNvSpPr/>
            <p:nvPr/>
          </p:nvSpPr>
          <p:spPr>
            <a:xfrm>
              <a:off x="1766744" y="3171848"/>
              <a:ext cx="408984" cy="628213"/>
            </a:xfrm>
            <a:custGeom>
              <a:avLst/>
              <a:gdLst>
                <a:gd name="connsiteX0" fmla="*/ 306685 w 408983"/>
                <a:gd name="connsiteY0" fmla="*/ 241110 h 628212"/>
                <a:gd name="connsiteX1" fmla="*/ 276248 w 408983"/>
                <a:gd name="connsiteY1" fmla="*/ 352075 h 628212"/>
                <a:gd name="connsiteX2" fmla="*/ 193282 w 408983"/>
                <a:gd name="connsiteY2" fmla="*/ 387617 h 628212"/>
                <a:gd name="connsiteX3" fmla="*/ 146620 w 408983"/>
                <a:gd name="connsiteY3" fmla="*/ 382991 h 628212"/>
                <a:gd name="connsiteX4" fmla="*/ 104599 w 408983"/>
                <a:gd name="connsiteY4" fmla="*/ 368580 h 628212"/>
                <a:gd name="connsiteX5" fmla="*/ 104599 w 408983"/>
                <a:gd name="connsiteY5" fmla="*/ 143175 h 628212"/>
                <a:gd name="connsiteX6" fmla="*/ 156283 w 408983"/>
                <a:gd name="connsiteY6" fmla="*/ 113668 h 628212"/>
                <a:gd name="connsiteX7" fmla="*/ 213027 w 408983"/>
                <a:gd name="connsiteY7" fmla="*/ 101418 h 628212"/>
                <a:gd name="connsiteX8" fmla="*/ 282773 w 408983"/>
                <a:gd name="connsiteY8" fmla="*/ 133781 h 628212"/>
                <a:gd name="connsiteX9" fmla="*/ 306656 w 408983"/>
                <a:gd name="connsiteY9" fmla="*/ 241091 h 628212"/>
                <a:gd name="connsiteX10" fmla="*/ 231251 w 408983"/>
                <a:gd name="connsiteY10" fmla="*/ 7243 h 628212"/>
                <a:gd name="connsiteX11" fmla="*/ 150091 w 408983"/>
                <a:gd name="connsiteY11" fmla="*/ 24586 h 628212"/>
                <a:gd name="connsiteX12" fmla="*/ 104599 w 408983"/>
                <a:gd name="connsiteY12" fmla="*/ 50228 h 628212"/>
                <a:gd name="connsiteX13" fmla="*/ 104599 w 408983"/>
                <a:gd name="connsiteY13" fmla="*/ 19037 h 628212"/>
                <a:gd name="connsiteX14" fmla="*/ 7118 w 408983"/>
                <a:gd name="connsiteY14" fmla="*/ 19037 h 628212"/>
                <a:gd name="connsiteX15" fmla="*/ 7118 w 408983"/>
                <a:gd name="connsiteY15" fmla="*/ 626147 h 628212"/>
                <a:gd name="connsiteX16" fmla="*/ 104627 w 408983"/>
                <a:gd name="connsiteY16" fmla="*/ 626147 h 628212"/>
                <a:gd name="connsiteX17" fmla="*/ 104627 w 408983"/>
                <a:gd name="connsiteY17" fmla="*/ 456434 h 628212"/>
                <a:gd name="connsiteX18" fmla="*/ 142672 w 408983"/>
                <a:gd name="connsiteY18" fmla="*/ 470303 h 628212"/>
                <a:gd name="connsiteX19" fmla="*/ 205856 w 408983"/>
                <a:gd name="connsiteY19" fmla="*/ 477965 h 628212"/>
                <a:gd name="connsiteX20" fmla="*/ 283201 w 408983"/>
                <a:gd name="connsiteY20" fmla="*/ 461422 h 628212"/>
                <a:gd name="connsiteX21" fmla="*/ 346518 w 408983"/>
                <a:gd name="connsiteY21" fmla="*/ 414782 h 628212"/>
                <a:gd name="connsiteX22" fmla="*/ 390954 w 408983"/>
                <a:gd name="connsiteY22" fmla="*/ 337902 h 628212"/>
                <a:gd name="connsiteX23" fmla="*/ 406486 w 408983"/>
                <a:gd name="connsiteY23" fmla="*/ 239197 h 628212"/>
                <a:gd name="connsiteX24" fmla="*/ 361213 w 408983"/>
                <a:gd name="connsiteY24" fmla="*/ 70512 h 628212"/>
                <a:gd name="connsiteX25" fmla="*/ 231251 w 408983"/>
                <a:gd name="connsiteY25" fmla="*/ 7243 h 6282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</a:cxnLst>
              <a:rect l="l" t="t" r="r" b="b"/>
              <a:pathLst>
                <a:path w="408983" h="628212">
                  <a:moveTo>
                    <a:pt x="306685" y="241110"/>
                  </a:moveTo>
                  <a:cubicBezTo>
                    <a:pt x="306685" y="290405"/>
                    <a:pt x="296460" y="327727"/>
                    <a:pt x="276248" y="352075"/>
                  </a:cubicBezTo>
                  <a:cubicBezTo>
                    <a:pt x="256418" y="376004"/>
                    <a:pt x="229282" y="387617"/>
                    <a:pt x="193282" y="387617"/>
                  </a:cubicBezTo>
                  <a:cubicBezTo>
                    <a:pt x="177605" y="387795"/>
                    <a:pt x="161957" y="386244"/>
                    <a:pt x="146620" y="382991"/>
                  </a:cubicBezTo>
                  <a:cubicBezTo>
                    <a:pt x="132214" y="379440"/>
                    <a:pt x="118153" y="374617"/>
                    <a:pt x="104599" y="368580"/>
                  </a:cubicBezTo>
                  <a:lnTo>
                    <a:pt x="104599" y="143175"/>
                  </a:lnTo>
                  <a:cubicBezTo>
                    <a:pt x="120666" y="131430"/>
                    <a:pt x="138003" y="121532"/>
                    <a:pt x="156283" y="113668"/>
                  </a:cubicBezTo>
                  <a:cubicBezTo>
                    <a:pt x="174171" y="105774"/>
                    <a:pt x="193478" y="101607"/>
                    <a:pt x="213027" y="101418"/>
                  </a:cubicBezTo>
                  <a:cubicBezTo>
                    <a:pt x="244937" y="101418"/>
                    <a:pt x="267755" y="111983"/>
                    <a:pt x="282773" y="133781"/>
                  </a:cubicBezTo>
                  <a:cubicBezTo>
                    <a:pt x="298619" y="156768"/>
                    <a:pt x="306656" y="192852"/>
                    <a:pt x="306656" y="241091"/>
                  </a:cubicBezTo>
                  <a:moveTo>
                    <a:pt x="231251" y="7243"/>
                  </a:moveTo>
                  <a:cubicBezTo>
                    <a:pt x="203267" y="7129"/>
                    <a:pt x="175588" y="13044"/>
                    <a:pt x="150091" y="24586"/>
                  </a:cubicBezTo>
                  <a:cubicBezTo>
                    <a:pt x="134206" y="31784"/>
                    <a:pt x="118984" y="40364"/>
                    <a:pt x="104599" y="50228"/>
                  </a:cubicBezTo>
                  <a:lnTo>
                    <a:pt x="104599" y="19037"/>
                  </a:lnTo>
                  <a:lnTo>
                    <a:pt x="7118" y="19037"/>
                  </a:lnTo>
                  <a:lnTo>
                    <a:pt x="7118" y="626147"/>
                  </a:lnTo>
                  <a:lnTo>
                    <a:pt x="104627" y="626147"/>
                  </a:lnTo>
                  <a:lnTo>
                    <a:pt x="104627" y="456434"/>
                  </a:lnTo>
                  <a:cubicBezTo>
                    <a:pt x="116910" y="462088"/>
                    <a:pt x="129634" y="466727"/>
                    <a:pt x="142672" y="470303"/>
                  </a:cubicBezTo>
                  <a:cubicBezTo>
                    <a:pt x="163311" y="475594"/>
                    <a:pt x="184551" y="478169"/>
                    <a:pt x="205856" y="477965"/>
                  </a:cubicBezTo>
                  <a:cubicBezTo>
                    <a:pt x="232522" y="478042"/>
                    <a:pt x="258896" y="472401"/>
                    <a:pt x="283201" y="461422"/>
                  </a:cubicBezTo>
                  <a:cubicBezTo>
                    <a:pt x="307343" y="450494"/>
                    <a:pt x="328916" y="434603"/>
                    <a:pt x="346518" y="414782"/>
                  </a:cubicBezTo>
                  <a:cubicBezTo>
                    <a:pt x="366386" y="392436"/>
                    <a:pt x="381505" y="366279"/>
                    <a:pt x="390954" y="337902"/>
                  </a:cubicBezTo>
                  <a:cubicBezTo>
                    <a:pt x="401593" y="306097"/>
                    <a:pt x="406843" y="272735"/>
                    <a:pt x="406486" y="239197"/>
                  </a:cubicBezTo>
                  <a:cubicBezTo>
                    <a:pt x="406486" y="167999"/>
                    <a:pt x="391268" y="111241"/>
                    <a:pt x="361213" y="70512"/>
                  </a:cubicBezTo>
                  <a:cubicBezTo>
                    <a:pt x="331216" y="28969"/>
                    <a:pt x="282426" y="5217"/>
                    <a:pt x="231251" y="7243"/>
                  </a:cubicBezTo>
                </a:path>
              </a:pathLst>
            </a:custGeom>
            <a:solidFill>
              <a:schemeClr val="tx1"/>
            </a:solidFill>
            <a:ln w="9504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>
                <a:solidFill>
                  <a:srgbClr val="6D2077"/>
                </a:solidFill>
              </a:endParaRPr>
            </a:p>
          </p:txBody>
        </p:sp>
        <p:sp>
          <p:nvSpPr>
            <p:cNvPr id="17" name="Freeform 16">
              <a:extLst>
                <a:ext uri="{FF2B5EF4-FFF2-40B4-BE49-F238E27FC236}">
                  <a16:creationId xmlns="" xmlns:a16="http://schemas.microsoft.com/office/drawing/2014/main" id="{40899EB9-5EE3-8F49-8BA6-E37B99E8BB30}"/>
                </a:ext>
              </a:extLst>
            </p:cNvPr>
            <p:cNvSpPr/>
            <p:nvPr/>
          </p:nvSpPr>
          <p:spPr>
            <a:xfrm>
              <a:off x="0" y="-1"/>
              <a:ext cx="4403711" cy="4568818"/>
            </a:xfrm>
            <a:custGeom>
              <a:avLst/>
              <a:gdLst>
                <a:gd name="connsiteX0" fmla="*/ 7118 w 4403711"/>
                <a:gd name="connsiteY0" fmla="*/ 7123 h 4568818"/>
                <a:gd name="connsiteX1" fmla="*/ 4405456 w 4403711"/>
                <a:gd name="connsiteY1" fmla="*/ 7123 h 4568818"/>
                <a:gd name="connsiteX2" fmla="*/ 4405456 w 4403711"/>
                <a:gd name="connsiteY2" fmla="*/ 4563559 h 4568818"/>
                <a:gd name="connsiteX3" fmla="*/ 7118 w 4403711"/>
                <a:gd name="connsiteY3" fmla="*/ 4563559 h 45688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403711" h="4568818">
                  <a:moveTo>
                    <a:pt x="7118" y="7123"/>
                  </a:moveTo>
                  <a:lnTo>
                    <a:pt x="4405456" y="7123"/>
                  </a:lnTo>
                  <a:lnTo>
                    <a:pt x="4405456" y="4563559"/>
                  </a:lnTo>
                  <a:lnTo>
                    <a:pt x="7118" y="4563559"/>
                  </a:lnTo>
                  <a:close/>
                </a:path>
              </a:pathLst>
            </a:custGeom>
            <a:noFill/>
            <a:ln w="9504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>
                <a:solidFill>
                  <a:srgbClr val="6D2077"/>
                </a:solidFill>
              </a:endParaRPr>
            </a:p>
          </p:txBody>
        </p:sp>
        <p:sp>
          <p:nvSpPr>
            <p:cNvPr id="18" name="Freeform 17">
              <a:extLst>
                <a:ext uri="{FF2B5EF4-FFF2-40B4-BE49-F238E27FC236}">
                  <a16:creationId xmlns="" xmlns:a16="http://schemas.microsoft.com/office/drawing/2014/main" id="{CD85D09C-69BD-8A48-97B2-203E9B4E8B5D}"/>
                </a:ext>
              </a:extLst>
            </p:cNvPr>
            <p:cNvSpPr/>
            <p:nvPr/>
          </p:nvSpPr>
          <p:spPr>
            <a:xfrm>
              <a:off x="2251970" y="3183770"/>
              <a:ext cx="104624" cy="456882"/>
            </a:xfrm>
            <a:custGeom>
              <a:avLst/>
              <a:gdLst>
                <a:gd name="connsiteX0" fmla="*/ 7118 w 104623"/>
                <a:gd name="connsiteY0" fmla="*/ 7123 h 456881"/>
                <a:gd name="connsiteX1" fmla="*/ 104618 w 104623"/>
                <a:gd name="connsiteY1" fmla="*/ 7123 h 456881"/>
                <a:gd name="connsiteX2" fmla="*/ 104618 w 104623"/>
                <a:gd name="connsiteY2" fmla="*/ 457685 h 456881"/>
                <a:gd name="connsiteX3" fmla="*/ 7118 w 104623"/>
                <a:gd name="connsiteY3" fmla="*/ 457685 h 4568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04623" h="456881">
                  <a:moveTo>
                    <a:pt x="7118" y="7123"/>
                  </a:moveTo>
                  <a:lnTo>
                    <a:pt x="104618" y="7123"/>
                  </a:lnTo>
                  <a:lnTo>
                    <a:pt x="104618" y="457685"/>
                  </a:lnTo>
                  <a:lnTo>
                    <a:pt x="7118" y="457685"/>
                  </a:lnTo>
                  <a:close/>
                </a:path>
              </a:pathLst>
            </a:custGeom>
            <a:solidFill>
              <a:schemeClr val="tx1"/>
            </a:solidFill>
            <a:ln w="9504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>
                <a:solidFill>
                  <a:srgbClr val="6D2077"/>
                </a:solidFill>
              </a:endParaRPr>
            </a:p>
          </p:txBody>
        </p:sp>
        <p:sp>
          <p:nvSpPr>
            <p:cNvPr id="19" name="Freeform 18">
              <a:extLst>
                <a:ext uri="{FF2B5EF4-FFF2-40B4-BE49-F238E27FC236}">
                  <a16:creationId xmlns="" xmlns:a16="http://schemas.microsoft.com/office/drawing/2014/main" id="{8FA3954A-87E0-0A4F-B9C5-D58B499FAF6A}"/>
                </a:ext>
              </a:extLst>
            </p:cNvPr>
            <p:cNvSpPr/>
            <p:nvPr/>
          </p:nvSpPr>
          <p:spPr>
            <a:xfrm>
              <a:off x="2464538" y="3171968"/>
              <a:ext cx="389961" cy="475919"/>
            </a:xfrm>
            <a:custGeom>
              <a:avLst/>
              <a:gdLst>
                <a:gd name="connsiteX0" fmla="*/ 233971 w 389961"/>
                <a:gd name="connsiteY0" fmla="*/ 7123 h 475918"/>
                <a:gd name="connsiteX1" fmla="*/ 155484 w 389961"/>
                <a:gd name="connsiteY1" fmla="*/ 23828 h 475918"/>
                <a:gd name="connsiteX2" fmla="*/ 104666 w 389961"/>
                <a:gd name="connsiteY2" fmla="*/ 52640 h 475918"/>
                <a:gd name="connsiteX3" fmla="*/ 104666 w 389961"/>
                <a:gd name="connsiteY3" fmla="*/ 18917 h 475918"/>
                <a:gd name="connsiteX4" fmla="*/ 7118 w 389961"/>
                <a:gd name="connsiteY4" fmla="*/ 18917 h 475918"/>
                <a:gd name="connsiteX5" fmla="*/ 7118 w 389961"/>
                <a:gd name="connsiteY5" fmla="*/ 469488 h 475918"/>
                <a:gd name="connsiteX6" fmla="*/ 104628 w 389961"/>
                <a:gd name="connsiteY6" fmla="*/ 469488 h 475918"/>
                <a:gd name="connsiteX7" fmla="*/ 104628 w 389961"/>
                <a:gd name="connsiteY7" fmla="*/ 146063 h 475918"/>
                <a:gd name="connsiteX8" fmla="*/ 158062 w 389961"/>
                <a:gd name="connsiteY8" fmla="*/ 114576 h 475918"/>
                <a:gd name="connsiteX9" fmla="*/ 254905 w 389961"/>
                <a:gd name="connsiteY9" fmla="*/ 107990 h 475918"/>
                <a:gd name="connsiteX10" fmla="*/ 276429 w 389961"/>
                <a:gd name="connsiteY10" fmla="*/ 126760 h 475918"/>
                <a:gd name="connsiteX11" fmla="*/ 287053 w 389961"/>
                <a:gd name="connsiteY11" fmla="*/ 161607 h 475918"/>
                <a:gd name="connsiteX12" fmla="*/ 290354 w 389961"/>
                <a:gd name="connsiteY12" fmla="*/ 214748 h 475918"/>
                <a:gd name="connsiteX13" fmla="*/ 290354 w 389961"/>
                <a:gd name="connsiteY13" fmla="*/ 469488 h 475918"/>
                <a:gd name="connsiteX14" fmla="*/ 387863 w 389961"/>
                <a:gd name="connsiteY14" fmla="*/ 469488 h 475918"/>
                <a:gd name="connsiteX15" fmla="*/ 387863 w 389961"/>
                <a:gd name="connsiteY15" fmla="*/ 180948 h 475918"/>
                <a:gd name="connsiteX16" fmla="*/ 348582 w 389961"/>
                <a:gd name="connsiteY16" fmla="*/ 53050 h 475918"/>
                <a:gd name="connsiteX17" fmla="*/ 233933 w 389961"/>
                <a:gd name="connsiteY17" fmla="*/ 7123 h 4759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389961" h="475918">
                  <a:moveTo>
                    <a:pt x="233971" y="7123"/>
                  </a:moveTo>
                  <a:cubicBezTo>
                    <a:pt x="206934" y="7181"/>
                    <a:pt x="180205" y="12870"/>
                    <a:pt x="155484" y="23828"/>
                  </a:cubicBezTo>
                  <a:cubicBezTo>
                    <a:pt x="137611" y="31681"/>
                    <a:pt x="120584" y="41335"/>
                    <a:pt x="104666" y="52640"/>
                  </a:cubicBezTo>
                  <a:lnTo>
                    <a:pt x="104666" y="18917"/>
                  </a:lnTo>
                  <a:lnTo>
                    <a:pt x="7118" y="18917"/>
                  </a:lnTo>
                  <a:lnTo>
                    <a:pt x="7118" y="469488"/>
                  </a:lnTo>
                  <a:lnTo>
                    <a:pt x="104628" y="469488"/>
                  </a:lnTo>
                  <a:lnTo>
                    <a:pt x="104628" y="146063"/>
                  </a:lnTo>
                  <a:cubicBezTo>
                    <a:pt x="121298" y="133739"/>
                    <a:pt x="139206" y="123186"/>
                    <a:pt x="158062" y="114576"/>
                  </a:cubicBezTo>
                  <a:cubicBezTo>
                    <a:pt x="196630" y="97158"/>
                    <a:pt x="234313" y="99014"/>
                    <a:pt x="254905" y="107990"/>
                  </a:cubicBezTo>
                  <a:cubicBezTo>
                    <a:pt x="263925" y="111744"/>
                    <a:pt x="271480" y="118332"/>
                    <a:pt x="276429" y="126760"/>
                  </a:cubicBezTo>
                  <a:cubicBezTo>
                    <a:pt x="282349" y="137512"/>
                    <a:pt x="285967" y="149379"/>
                    <a:pt x="287053" y="161607"/>
                  </a:cubicBezTo>
                  <a:cubicBezTo>
                    <a:pt x="289315" y="179229"/>
                    <a:pt x="290417" y="196981"/>
                    <a:pt x="290354" y="214748"/>
                  </a:cubicBezTo>
                  <a:lnTo>
                    <a:pt x="290354" y="469488"/>
                  </a:lnTo>
                  <a:lnTo>
                    <a:pt x="387863" y="469488"/>
                  </a:lnTo>
                  <a:lnTo>
                    <a:pt x="387863" y="180948"/>
                  </a:lnTo>
                  <a:cubicBezTo>
                    <a:pt x="387863" y="126008"/>
                    <a:pt x="374652" y="82985"/>
                    <a:pt x="348582" y="53050"/>
                  </a:cubicBezTo>
                  <a:cubicBezTo>
                    <a:pt x="322055" y="22591"/>
                    <a:pt x="283496" y="7123"/>
                    <a:pt x="233933" y="7123"/>
                  </a:cubicBezTo>
                </a:path>
              </a:pathLst>
            </a:custGeom>
            <a:solidFill>
              <a:schemeClr val="tx1"/>
            </a:solidFill>
            <a:ln w="9504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>
                <a:solidFill>
                  <a:srgbClr val="6D2077"/>
                </a:solidFill>
              </a:endParaRPr>
            </a:p>
          </p:txBody>
        </p:sp>
        <p:sp>
          <p:nvSpPr>
            <p:cNvPr id="20" name="Freeform 19">
              <a:extLst>
                <a:ext uri="{FF2B5EF4-FFF2-40B4-BE49-F238E27FC236}">
                  <a16:creationId xmlns="" xmlns:a16="http://schemas.microsoft.com/office/drawing/2014/main" id="{78BD8D06-4FDC-E84C-AA26-A68B82B40A4B}"/>
                </a:ext>
              </a:extLst>
            </p:cNvPr>
            <p:cNvSpPr/>
            <p:nvPr/>
          </p:nvSpPr>
          <p:spPr>
            <a:xfrm>
              <a:off x="2927324" y="3171900"/>
              <a:ext cx="408984" cy="628213"/>
            </a:xfrm>
            <a:custGeom>
              <a:avLst/>
              <a:gdLst>
                <a:gd name="connsiteX0" fmla="*/ 309037 w 408983"/>
                <a:gd name="connsiteY0" fmla="*/ 116976 h 628212"/>
                <a:gd name="connsiteX1" fmla="*/ 309037 w 408983"/>
                <a:gd name="connsiteY1" fmla="*/ 333272 h 628212"/>
                <a:gd name="connsiteX2" fmla="*/ 259930 w 408983"/>
                <a:gd name="connsiteY2" fmla="*/ 359704 h 628212"/>
                <a:gd name="connsiteX3" fmla="*/ 202121 w 408983"/>
                <a:gd name="connsiteY3" fmla="*/ 370812 h 628212"/>
                <a:gd name="connsiteX4" fmla="*/ 129778 w 408983"/>
                <a:gd name="connsiteY4" fmla="*/ 339687 h 628212"/>
                <a:gd name="connsiteX5" fmla="*/ 106951 w 408983"/>
                <a:gd name="connsiteY5" fmla="*/ 238793 h 628212"/>
                <a:gd name="connsiteX6" fmla="*/ 137606 w 408983"/>
                <a:gd name="connsiteY6" fmla="*/ 132539 h 628212"/>
                <a:gd name="connsiteX7" fmla="*/ 220354 w 408983"/>
                <a:gd name="connsiteY7" fmla="*/ 97597 h 628212"/>
                <a:gd name="connsiteX8" fmla="*/ 266274 w 408983"/>
                <a:gd name="connsiteY8" fmla="*/ 102794 h 628212"/>
                <a:gd name="connsiteX9" fmla="*/ 309075 w 408983"/>
                <a:gd name="connsiteY9" fmla="*/ 117005 h 628212"/>
                <a:gd name="connsiteX10" fmla="*/ 316494 w 408983"/>
                <a:gd name="connsiteY10" fmla="*/ 18966 h 628212"/>
                <a:gd name="connsiteX11" fmla="*/ 313469 w 408983"/>
                <a:gd name="connsiteY11" fmla="*/ 31073 h 628212"/>
                <a:gd name="connsiteX12" fmla="*/ 273293 w 408983"/>
                <a:gd name="connsiteY12" fmla="*/ 15149 h 628212"/>
                <a:gd name="connsiteX13" fmla="*/ 207865 w 408983"/>
                <a:gd name="connsiteY13" fmla="*/ 7172 h 628212"/>
                <a:gd name="connsiteX14" fmla="*/ 132498 w 408983"/>
                <a:gd name="connsiteY14" fmla="*/ 23220 h 628212"/>
                <a:gd name="connsiteX15" fmla="*/ 68031 w 408983"/>
                <a:gd name="connsiteY15" fmla="*/ 68413 h 628212"/>
                <a:gd name="connsiteX16" fmla="*/ 23432 w 408983"/>
                <a:gd name="connsiteY16" fmla="*/ 141115 h 628212"/>
                <a:gd name="connsiteX17" fmla="*/ 7178 w 408983"/>
                <a:gd name="connsiteY17" fmla="*/ 240258 h 628212"/>
                <a:gd name="connsiteX18" fmla="*/ 54734 w 408983"/>
                <a:gd name="connsiteY18" fmla="*/ 403327 h 628212"/>
                <a:gd name="connsiteX19" fmla="*/ 185419 w 408983"/>
                <a:gd name="connsiteY19" fmla="*/ 463103 h 628212"/>
                <a:gd name="connsiteX20" fmla="*/ 265599 w 408983"/>
                <a:gd name="connsiteY20" fmla="*/ 449282 h 628212"/>
                <a:gd name="connsiteX21" fmla="*/ 309036 w 408983"/>
                <a:gd name="connsiteY21" fmla="*/ 424763 h 628212"/>
                <a:gd name="connsiteX22" fmla="*/ 309037 w 408983"/>
                <a:gd name="connsiteY22" fmla="*/ 437479 h 628212"/>
                <a:gd name="connsiteX23" fmla="*/ 303796 w 408983"/>
                <a:gd name="connsiteY23" fmla="*/ 480787 h 628212"/>
                <a:gd name="connsiteX24" fmla="*/ 255726 w 408983"/>
                <a:gd name="connsiteY24" fmla="*/ 531968 h 628212"/>
                <a:gd name="connsiteX25" fmla="*/ 127257 w 408983"/>
                <a:gd name="connsiteY25" fmla="*/ 530293 h 628212"/>
                <a:gd name="connsiteX26" fmla="*/ 73243 w 408983"/>
                <a:gd name="connsiteY26" fmla="*/ 513807 h 628212"/>
                <a:gd name="connsiteX27" fmla="*/ 51624 w 408983"/>
                <a:gd name="connsiteY27" fmla="*/ 512912 h 628212"/>
                <a:gd name="connsiteX28" fmla="*/ 51624 w 408983"/>
                <a:gd name="connsiteY28" fmla="*/ 608895 h 628212"/>
                <a:gd name="connsiteX29" fmla="*/ 61135 w 408983"/>
                <a:gd name="connsiteY29" fmla="*/ 611570 h 628212"/>
                <a:gd name="connsiteX30" fmla="*/ 125954 w 408983"/>
                <a:gd name="connsiteY30" fmla="*/ 625391 h 628212"/>
                <a:gd name="connsiteX31" fmla="*/ 193732 w 408983"/>
                <a:gd name="connsiteY31" fmla="*/ 630302 h 628212"/>
                <a:gd name="connsiteX32" fmla="*/ 353835 w 408983"/>
                <a:gd name="connsiteY32" fmla="*/ 575743 h 628212"/>
                <a:gd name="connsiteX33" fmla="*/ 406499 w 408983"/>
                <a:gd name="connsiteY33" fmla="*/ 408220 h 628212"/>
                <a:gd name="connsiteX34" fmla="*/ 406499 w 408983"/>
                <a:gd name="connsiteY34" fmla="*/ 18985 h 6282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</a:cxnLst>
              <a:rect l="l" t="t" r="r" b="b"/>
              <a:pathLst>
                <a:path w="408983" h="628212">
                  <a:moveTo>
                    <a:pt x="309037" y="116976"/>
                  </a:moveTo>
                  <a:lnTo>
                    <a:pt x="309037" y="333272"/>
                  </a:lnTo>
                  <a:cubicBezTo>
                    <a:pt x="293883" y="344177"/>
                    <a:pt x="277375" y="353063"/>
                    <a:pt x="259930" y="359704"/>
                  </a:cubicBezTo>
                  <a:cubicBezTo>
                    <a:pt x="241503" y="366919"/>
                    <a:pt x="221908" y="370684"/>
                    <a:pt x="202121" y="370812"/>
                  </a:cubicBezTo>
                  <a:cubicBezTo>
                    <a:pt x="167690" y="370812"/>
                    <a:pt x="144035" y="360628"/>
                    <a:pt x="129778" y="339687"/>
                  </a:cubicBezTo>
                  <a:cubicBezTo>
                    <a:pt x="114665" y="317443"/>
                    <a:pt x="106951" y="283481"/>
                    <a:pt x="106951" y="238793"/>
                  </a:cubicBezTo>
                  <a:cubicBezTo>
                    <a:pt x="106951" y="192086"/>
                    <a:pt x="117261" y="156325"/>
                    <a:pt x="137606" y="132539"/>
                  </a:cubicBezTo>
                  <a:cubicBezTo>
                    <a:pt x="158323" y="108738"/>
                    <a:pt x="188861" y="95843"/>
                    <a:pt x="220354" y="97597"/>
                  </a:cubicBezTo>
                  <a:cubicBezTo>
                    <a:pt x="235805" y="97627"/>
                    <a:pt x="251206" y="99371"/>
                    <a:pt x="266274" y="102794"/>
                  </a:cubicBezTo>
                  <a:cubicBezTo>
                    <a:pt x="280938" y="106238"/>
                    <a:pt x="295263" y="110994"/>
                    <a:pt x="309075" y="117005"/>
                  </a:cubicBezTo>
                  <a:moveTo>
                    <a:pt x="316494" y="18966"/>
                  </a:moveTo>
                  <a:lnTo>
                    <a:pt x="313469" y="31073"/>
                  </a:lnTo>
                  <a:cubicBezTo>
                    <a:pt x="300533" y="24678"/>
                    <a:pt x="287097" y="19352"/>
                    <a:pt x="273293" y="15149"/>
                  </a:cubicBezTo>
                  <a:cubicBezTo>
                    <a:pt x="251971" y="9405"/>
                    <a:pt x="229942" y="6720"/>
                    <a:pt x="207865" y="7172"/>
                  </a:cubicBezTo>
                  <a:cubicBezTo>
                    <a:pt x="181920" y="7396"/>
                    <a:pt x="156287" y="12854"/>
                    <a:pt x="132498" y="23220"/>
                  </a:cubicBezTo>
                  <a:cubicBezTo>
                    <a:pt x="108011" y="33469"/>
                    <a:pt x="86022" y="48884"/>
                    <a:pt x="68031" y="68413"/>
                  </a:cubicBezTo>
                  <a:cubicBezTo>
                    <a:pt x="48731" y="89627"/>
                    <a:pt x="33601" y="114292"/>
                    <a:pt x="23432" y="141115"/>
                  </a:cubicBezTo>
                  <a:cubicBezTo>
                    <a:pt x="11985" y="172886"/>
                    <a:pt x="6475" y="206493"/>
                    <a:pt x="7178" y="240258"/>
                  </a:cubicBezTo>
                  <a:cubicBezTo>
                    <a:pt x="7178" y="309667"/>
                    <a:pt x="23176" y="364521"/>
                    <a:pt x="54734" y="403327"/>
                  </a:cubicBezTo>
                  <a:cubicBezTo>
                    <a:pt x="86437" y="442764"/>
                    <a:pt x="134875" y="464919"/>
                    <a:pt x="185419" y="463103"/>
                  </a:cubicBezTo>
                  <a:cubicBezTo>
                    <a:pt x="212802" y="463930"/>
                    <a:pt x="240070" y="459230"/>
                    <a:pt x="265599" y="449282"/>
                  </a:cubicBezTo>
                  <a:cubicBezTo>
                    <a:pt x="280835" y="442532"/>
                    <a:pt x="295382" y="434321"/>
                    <a:pt x="309036" y="424763"/>
                  </a:cubicBezTo>
                  <a:lnTo>
                    <a:pt x="309037" y="437479"/>
                  </a:lnTo>
                  <a:cubicBezTo>
                    <a:pt x="309203" y="452083"/>
                    <a:pt x="307441" y="466646"/>
                    <a:pt x="303796" y="480787"/>
                  </a:cubicBezTo>
                  <a:cubicBezTo>
                    <a:pt x="297717" y="505031"/>
                    <a:pt x="279529" y="524396"/>
                    <a:pt x="255726" y="531968"/>
                  </a:cubicBezTo>
                  <a:cubicBezTo>
                    <a:pt x="226013" y="542847"/>
                    <a:pt x="174063" y="542657"/>
                    <a:pt x="127257" y="530293"/>
                  </a:cubicBezTo>
                  <a:cubicBezTo>
                    <a:pt x="108987" y="525711"/>
                    <a:pt x="90959" y="520209"/>
                    <a:pt x="73243" y="513807"/>
                  </a:cubicBezTo>
                  <a:lnTo>
                    <a:pt x="51624" y="512912"/>
                  </a:lnTo>
                  <a:lnTo>
                    <a:pt x="51624" y="608895"/>
                  </a:lnTo>
                  <a:lnTo>
                    <a:pt x="61135" y="611570"/>
                  </a:lnTo>
                  <a:cubicBezTo>
                    <a:pt x="82433" y="617524"/>
                    <a:pt x="104082" y="622139"/>
                    <a:pt x="125954" y="625391"/>
                  </a:cubicBezTo>
                  <a:cubicBezTo>
                    <a:pt x="148397" y="628683"/>
                    <a:pt x="171050" y="630325"/>
                    <a:pt x="193732" y="630302"/>
                  </a:cubicBezTo>
                  <a:cubicBezTo>
                    <a:pt x="264923" y="630302"/>
                    <a:pt x="318795" y="611941"/>
                    <a:pt x="353835" y="575743"/>
                  </a:cubicBezTo>
                  <a:cubicBezTo>
                    <a:pt x="388789" y="539716"/>
                    <a:pt x="406499" y="483339"/>
                    <a:pt x="406499" y="408220"/>
                  </a:cubicBezTo>
                  <a:lnTo>
                    <a:pt x="406499" y="18985"/>
                  </a:lnTo>
                  <a:close/>
                </a:path>
              </a:pathLst>
            </a:custGeom>
            <a:solidFill>
              <a:schemeClr val="tx1"/>
            </a:solidFill>
            <a:ln w="9504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>
                <a:solidFill>
                  <a:srgbClr val="6D2077"/>
                </a:solidFill>
              </a:endParaRPr>
            </a:p>
          </p:txBody>
        </p:sp>
        <p:sp>
          <p:nvSpPr>
            <p:cNvPr id="21" name="Freeform 20">
              <a:extLst>
                <a:ext uri="{FF2B5EF4-FFF2-40B4-BE49-F238E27FC236}">
                  <a16:creationId xmlns="" xmlns:a16="http://schemas.microsoft.com/office/drawing/2014/main" id="{E5E3718D-7B7C-2C4F-8B90-702715ADDD5F}"/>
                </a:ext>
              </a:extLst>
            </p:cNvPr>
            <p:cNvSpPr/>
            <p:nvPr/>
          </p:nvSpPr>
          <p:spPr>
            <a:xfrm>
              <a:off x="2238436" y="3014240"/>
              <a:ext cx="133158" cy="133257"/>
            </a:xfrm>
            <a:custGeom>
              <a:avLst/>
              <a:gdLst>
                <a:gd name="connsiteX0" fmla="*/ 131677 w 133157"/>
                <a:gd name="connsiteY0" fmla="*/ 69450 h 133257"/>
                <a:gd name="connsiteX1" fmla="*/ 69398 w 133157"/>
                <a:gd name="connsiteY1" fmla="*/ 131776 h 133257"/>
                <a:gd name="connsiteX2" fmla="*/ 7118 w 133157"/>
                <a:gd name="connsiteY2" fmla="*/ 69450 h 133257"/>
                <a:gd name="connsiteX3" fmla="*/ 69398 w 133157"/>
                <a:gd name="connsiteY3" fmla="*/ 7123 h 133257"/>
                <a:gd name="connsiteX4" fmla="*/ 131677 w 133157"/>
                <a:gd name="connsiteY4" fmla="*/ 69450 h 1332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3157" h="133257">
                  <a:moveTo>
                    <a:pt x="131677" y="69450"/>
                  </a:moveTo>
                  <a:cubicBezTo>
                    <a:pt x="131677" y="103872"/>
                    <a:pt x="103794" y="131776"/>
                    <a:pt x="69398" y="131776"/>
                  </a:cubicBezTo>
                  <a:cubicBezTo>
                    <a:pt x="35002" y="131776"/>
                    <a:pt x="7118" y="103872"/>
                    <a:pt x="7118" y="69450"/>
                  </a:cubicBezTo>
                  <a:cubicBezTo>
                    <a:pt x="7118" y="35028"/>
                    <a:pt x="35002" y="7123"/>
                    <a:pt x="69398" y="7123"/>
                  </a:cubicBezTo>
                  <a:cubicBezTo>
                    <a:pt x="103794" y="7123"/>
                    <a:pt x="131677" y="35028"/>
                    <a:pt x="131677" y="69450"/>
                  </a:cubicBezTo>
                </a:path>
              </a:pathLst>
            </a:custGeom>
            <a:solidFill>
              <a:schemeClr val="tx1"/>
            </a:solidFill>
            <a:ln w="9504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>
                <a:solidFill>
                  <a:srgbClr val="6D2077"/>
                </a:solidFill>
              </a:endParaRPr>
            </a:p>
          </p:txBody>
        </p:sp>
        <p:sp>
          <p:nvSpPr>
            <p:cNvPr id="22" name="Freeform 21">
              <a:extLst>
                <a:ext uri="{FF2B5EF4-FFF2-40B4-BE49-F238E27FC236}">
                  <a16:creationId xmlns="" xmlns:a16="http://schemas.microsoft.com/office/drawing/2014/main" id="{0B6FEC81-2A7B-CF4C-BFF5-6DBD7B944191}"/>
                </a:ext>
              </a:extLst>
            </p:cNvPr>
            <p:cNvSpPr/>
            <p:nvPr/>
          </p:nvSpPr>
          <p:spPr>
            <a:xfrm>
              <a:off x="847768" y="4094089"/>
              <a:ext cx="389961" cy="475919"/>
            </a:xfrm>
            <a:custGeom>
              <a:avLst/>
              <a:gdLst>
                <a:gd name="connsiteX0" fmla="*/ 290354 w 389961"/>
                <a:gd name="connsiteY0" fmla="*/ 330624 h 475918"/>
                <a:gd name="connsiteX1" fmla="*/ 236843 w 389961"/>
                <a:gd name="connsiteY1" fmla="*/ 361968 h 475918"/>
                <a:gd name="connsiteX2" fmla="*/ 181535 w 389961"/>
                <a:gd name="connsiteY2" fmla="*/ 375294 h 475918"/>
                <a:gd name="connsiteX3" fmla="*/ 139581 w 389961"/>
                <a:gd name="connsiteY3" fmla="*/ 368917 h 475918"/>
                <a:gd name="connsiteX4" fmla="*/ 118657 w 389961"/>
                <a:gd name="connsiteY4" fmla="*/ 349690 h 475918"/>
                <a:gd name="connsiteX5" fmla="*/ 107538 w 389961"/>
                <a:gd name="connsiteY5" fmla="*/ 315424 h 475918"/>
                <a:gd name="connsiteX6" fmla="*/ 104618 w 389961"/>
                <a:gd name="connsiteY6" fmla="*/ 261855 h 475918"/>
                <a:gd name="connsiteX7" fmla="*/ 104618 w 389961"/>
                <a:gd name="connsiteY7" fmla="*/ 7123 h 475918"/>
                <a:gd name="connsiteX8" fmla="*/ 7118 w 389961"/>
                <a:gd name="connsiteY8" fmla="*/ 7123 h 475918"/>
                <a:gd name="connsiteX9" fmla="*/ 7118 w 389961"/>
                <a:gd name="connsiteY9" fmla="*/ 295663 h 475918"/>
                <a:gd name="connsiteX10" fmla="*/ 47731 w 389961"/>
                <a:gd name="connsiteY10" fmla="*/ 424342 h 475918"/>
                <a:gd name="connsiteX11" fmla="*/ 161419 w 389961"/>
                <a:gd name="connsiteY11" fmla="*/ 469469 h 475918"/>
                <a:gd name="connsiteX12" fmla="*/ 239782 w 389961"/>
                <a:gd name="connsiteY12" fmla="*/ 453068 h 475918"/>
                <a:gd name="connsiteX13" fmla="*/ 290354 w 389961"/>
                <a:gd name="connsiteY13" fmla="*/ 423514 h 475918"/>
                <a:gd name="connsiteX14" fmla="*/ 290354 w 389961"/>
                <a:gd name="connsiteY14" fmla="*/ 457685 h 475918"/>
                <a:gd name="connsiteX15" fmla="*/ 387863 w 389961"/>
                <a:gd name="connsiteY15" fmla="*/ 457685 h 475918"/>
                <a:gd name="connsiteX16" fmla="*/ 387863 w 389961"/>
                <a:gd name="connsiteY16" fmla="*/ 7123 h 475918"/>
                <a:gd name="connsiteX17" fmla="*/ 290354 w 389961"/>
                <a:gd name="connsiteY17" fmla="*/ 7123 h 4759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389961" h="475918">
                  <a:moveTo>
                    <a:pt x="290354" y="330624"/>
                  </a:moveTo>
                  <a:cubicBezTo>
                    <a:pt x="273772" y="343084"/>
                    <a:pt x="255818" y="353600"/>
                    <a:pt x="236843" y="361968"/>
                  </a:cubicBezTo>
                  <a:cubicBezTo>
                    <a:pt x="219515" y="370159"/>
                    <a:pt x="200689" y="374694"/>
                    <a:pt x="181535" y="375294"/>
                  </a:cubicBezTo>
                  <a:cubicBezTo>
                    <a:pt x="167263" y="376040"/>
                    <a:pt x="152989" y="373870"/>
                    <a:pt x="139581" y="368917"/>
                  </a:cubicBezTo>
                  <a:cubicBezTo>
                    <a:pt x="130824" y="364772"/>
                    <a:pt x="123529" y="358069"/>
                    <a:pt x="118657" y="349690"/>
                  </a:cubicBezTo>
                  <a:cubicBezTo>
                    <a:pt x="112641" y="339152"/>
                    <a:pt x="108856" y="327488"/>
                    <a:pt x="107538" y="315424"/>
                  </a:cubicBezTo>
                  <a:cubicBezTo>
                    <a:pt x="105418" y="297648"/>
                    <a:pt x="104442" y="279755"/>
                    <a:pt x="104618" y="261855"/>
                  </a:cubicBezTo>
                  <a:lnTo>
                    <a:pt x="104618" y="7123"/>
                  </a:lnTo>
                  <a:lnTo>
                    <a:pt x="7118" y="7123"/>
                  </a:lnTo>
                  <a:lnTo>
                    <a:pt x="7118" y="295663"/>
                  </a:lnTo>
                  <a:cubicBezTo>
                    <a:pt x="7118" y="351488"/>
                    <a:pt x="20776" y="394768"/>
                    <a:pt x="47731" y="424342"/>
                  </a:cubicBezTo>
                  <a:cubicBezTo>
                    <a:pt x="75000" y="454267"/>
                    <a:pt x="113245" y="469469"/>
                    <a:pt x="161419" y="469469"/>
                  </a:cubicBezTo>
                  <a:cubicBezTo>
                    <a:pt x="188419" y="469748"/>
                    <a:pt x="215157" y="464152"/>
                    <a:pt x="239782" y="453068"/>
                  </a:cubicBezTo>
                  <a:cubicBezTo>
                    <a:pt x="257485" y="444743"/>
                    <a:pt x="274409" y="434852"/>
                    <a:pt x="290354" y="423514"/>
                  </a:cubicBezTo>
                  <a:lnTo>
                    <a:pt x="290354" y="457685"/>
                  </a:lnTo>
                  <a:lnTo>
                    <a:pt x="387863" y="457685"/>
                  </a:lnTo>
                  <a:lnTo>
                    <a:pt x="387863" y="7123"/>
                  </a:lnTo>
                  <a:lnTo>
                    <a:pt x="290354" y="7123"/>
                  </a:lnTo>
                  <a:close/>
                </a:path>
              </a:pathLst>
            </a:custGeom>
            <a:solidFill>
              <a:schemeClr val="accent1"/>
            </a:solidFill>
            <a:ln w="9504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>
                <a:solidFill>
                  <a:srgbClr val="6D2077"/>
                </a:solidFill>
              </a:endParaRPr>
            </a:p>
          </p:txBody>
        </p:sp>
        <p:sp>
          <p:nvSpPr>
            <p:cNvPr id="23" name="Freeform 22">
              <a:extLst>
                <a:ext uri="{FF2B5EF4-FFF2-40B4-BE49-F238E27FC236}">
                  <a16:creationId xmlns="" xmlns:a16="http://schemas.microsoft.com/office/drawing/2014/main" id="{2E60E947-A8E3-4948-96D8-51E0EAC53DD2}"/>
                </a:ext>
              </a:extLst>
            </p:cNvPr>
            <p:cNvSpPr/>
            <p:nvPr/>
          </p:nvSpPr>
          <p:spPr>
            <a:xfrm>
              <a:off x="1342856" y="4094033"/>
              <a:ext cx="304360" cy="456882"/>
            </a:xfrm>
            <a:custGeom>
              <a:avLst/>
              <a:gdLst>
                <a:gd name="connsiteX0" fmla="*/ 286873 w 304360"/>
                <a:gd name="connsiteY0" fmla="*/ 11862 h 456881"/>
                <a:gd name="connsiteX1" fmla="*/ 261192 w 304360"/>
                <a:gd name="connsiteY1" fmla="*/ 8188 h 456881"/>
                <a:gd name="connsiteX2" fmla="*/ 232763 w 304360"/>
                <a:gd name="connsiteY2" fmla="*/ 7160 h 456881"/>
                <a:gd name="connsiteX3" fmla="*/ 161257 w 304360"/>
                <a:gd name="connsiteY3" fmla="*/ 22494 h 456881"/>
                <a:gd name="connsiteX4" fmla="*/ 104589 w 304360"/>
                <a:gd name="connsiteY4" fmla="*/ 56418 h 456881"/>
                <a:gd name="connsiteX5" fmla="*/ 104589 w 304360"/>
                <a:gd name="connsiteY5" fmla="*/ 7160 h 456881"/>
                <a:gd name="connsiteX6" fmla="*/ 7118 w 304360"/>
                <a:gd name="connsiteY6" fmla="*/ 7160 h 456881"/>
                <a:gd name="connsiteX7" fmla="*/ 7118 w 304360"/>
                <a:gd name="connsiteY7" fmla="*/ 457722 h 456881"/>
                <a:gd name="connsiteX8" fmla="*/ 104627 w 304360"/>
                <a:gd name="connsiteY8" fmla="*/ 457722 h 456881"/>
                <a:gd name="connsiteX9" fmla="*/ 104627 w 304360"/>
                <a:gd name="connsiteY9" fmla="*/ 149659 h 456881"/>
                <a:gd name="connsiteX10" fmla="*/ 156397 w 304360"/>
                <a:gd name="connsiteY10" fmla="*/ 117373 h 456881"/>
                <a:gd name="connsiteX11" fmla="*/ 214577 w 304360"/>
                <a:gd name="connsiteY11" fmla="*/ 104047 h 456881"/>
                <a:gd name="connsiteX12" fmla="*/ 248580 w 304360"/>
                <a:gd name="connsiteY12" fmla="*/ 105665 h 456881"/>
                <a:gd name="connsiteX13" fmla="*/ 278008 w 304360"/>
                <a:gd name="connsiteY13" fmla="*/ 110900 h 456881"/>
                <a:gd name="connsiteX14" fmla="*/ 297877 w 304360"/>
                <a:gd name="connsiteY14" fmla="*/ 111262 h 456881"/>
                <a:gd name="connsiteX15" fmla="*/ 297877 w 304360"/>
                <a:gd name="connsiteY15" fmla="*/ 13642 h 4568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304360" h="456881">
                  <a:moveTo>
                    <a:pt x="286873" y="11862"/>
                  </a:moveTo>
                  <a:cubicBezTo>
                    <a:pt x="275459" y="10063"/>
                    <a:pt x="266965" y="8864"/>
                    <a:pt x="261192" y="8188"/>
                  </a:cubicBezTo>
                  <a:cubicBezTo>
                    <a:pt x="251740" y="7347"/>
                    <a:pt x="242251" y="7004"/>
                    <a:pt x="232763" y="7160"/>
                  </a:cubicBezTo>
                  <a:cubicBezTo>
                    <a:pt x="208122" y="7245"/>
                    <a:pt x="183770" y="12467"/>
                    <a:pt x="161257" y="22494"/>
                  </a:cubicBezTo>
                  <a:cubicBezTo>
                    <a:pt x="141226" y="31771"/>
                    <a:pt x="122231" y="43142"/>
                    <a:pt x="104589" y="56418"/>
                  </a:cubicBezTo>
                  <a:lnTo>
                    <a:pt x="104589" y="7160"/>
                  </a:lnTo>
                  <a:lnTo>
                    <a:pt x="7118" y="7160"/>
                  </a:lnTo>
                  <a:lnTo>
                    <a:pt x="7118" y="457722"/>
                  </a:lnTo>
                  <a:lnTo>
                    <a:pt x="104627" y="457722"/>
                  </a:lnTo>
                  <a:lnTo>
                    <a:pt x="104627" y="149659"/>
                  </a:lnTo>
                  <a:cubicBezTo>
                    <a:pt x="120645" y="137025"/>
                    <a:pt x="138007" y="126198"/>
                    <a:pt x="156397" y="117373"/>
                  </a:cubicBezTo>
                  <a:cubicBezTo>
                    <a:pt x="174550" y="108632"/>
                    <a:pt x="194432" y="104077"/>
                    <a:pt x="214577" y="104047"/>
                  </a:cubicBezTo>
                  <a:cubicBezTo>
                    <a:pt x="225933" y="103954"/>
                    <a:pt x="237285" y="104494"/>
                    <a:pt x="248580" y="105665"/>
                  </a:cubicBezTo>
                  <a:cubicBezTo>
                    <a:pt x="258483" y="106834"/>
                    <a:pt x="268309" y="108582"/>
                    <a:pt x="278008" y="110900"/>
                  </a:cubicBezTo>
                  <a:lnTo>
                    <a:pt x="297877" y="111262"/>
                  </a:lnTo>
                  <a:lnTo>
                    <a:pt x="297877" y="13642"/>
                  </a:lnTo>
                  <a:close/>
                </a:path>
              </a:pathLst>
            </a:custGeom>
            <a:solidFill>
              <a:schemeClr val="accent1"/>
            </a:solidFill>
            <a:ln w="9504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>
                <a:solidFill>
                  <a:srgbClr val="6D2077"/>
                </a:solidFill>
              </a:endParaRPr>
            </a:p>
          </p:txBody>
        </p:sp>
        <p:sp>
          <p:nvSpPr>
            <p:cNvPr id="24" name="Freeform 23">
              <a:extLst>
                <a:ext uri="{FF2B5EF4-FFF2-40B4-BE49-F238E27FC236}">
                  <a16:creationId xmlns="" xmlns:a16="http://schemas.microsoft.com/office/drawing/2014/main" id="{124A020A-3C45-4E40-953E-BD74C4C8D2B5}"/>
                </a:ext>
              </a:extLst>
            </p:cNvPr>
            <p:cNvSpPr/>
            <p:nvPr/>
          </p:nvSpPr>
          <p:spPr>
            <a:xfrm>
              <a:off x="2391873" y="4094089"/>
              <a:ext cx="389961" cy="475919"/>
            </a:xfrm>
            <a:custGeom>
              <a:avLst/>
              <a:gdLst>
                <a:gd name="connsiteX0" fmla="*/ 290354 w 389961"/>
                <a:gd name="connsiteY0" fmla="*/ 330624 h 475918"/>
                <a:gd name="connsiteX1" fmla="*/ 236843 w 389961"/>
                <a:gd name="connsiteY1" fmla="*/ 361968 h 475918"/>
                <a:gd name="connsiteX2" fmla="*/ 181545 w 389961"/>
                <a:gd name="connsiteY2" fmla="*/ 375294 h 475918"/>
                <a:gd name="connsiteX3" fmla="*/ 139591 w 389961"/>
                <a:gd name="connsiteY3" fmla="*/ 368917 h 475918"/>
                <a:gd name="connsiteX4" fmla="*/ 118666 w 389961"/>
                <a:gd name="connsiteY4" fmla="*/ 349690 h 475918"/>
                <a:gd name="connsiteX5" fmla="*/ 107537 w 389961"/>
                <a:gd name="connsiteY5" fmla="*/ 315424 h 475918"/>
                <a:gd name="connsiteX6" fmla="*/ 104617 w 389961"/>
                <a:gd name="connsiteY6" fmla="*/ 261855 h 475918"/>
                <a:gd name="connsiteX7" fmla="*/ 104618 w 389961"/>
                <a:gd name="connsiteY7" fmla="*/ 7123 h 475918"/>
                <a:gd name="connsiteX8" fmla="*/ 7118 w 389961"/>
                <a:gd name="connsiteY8" fmla="*/ 7123 h 475918"/>
                <a:gd name="connsiteX9" fmla="*/ 7118 w 389961"/>
                <a:gd name="connsiteY9" fmla="*/ 295663 h 475918"/>
                <a:gd name="connsiteX10" fmla="*/ 47731 w 389961"/>
                <a:gd name="connsiteY10" fmla="*/ 424342 h 475918"/>
                <a:gd name="connsiteX11" fmla="*/ 161429 w 389961"/>
                <a:gd name="connsiteY11" fmla="*/ 469469 h 475918"/>
                <a:gd name="connsiteX12" fmla="*/ 239782 w 389961"/>
                <a:gd name="connsiteY12" fmla="*/ 453068 h 475918"/>
                <a:gd name="connsiteX13" fmla="*/ 290354 w 389961"/>
                <a:gd name="connsiteY13" fmla="*/ 423514 h 475918"/>
                <a:gd name="connsiteX14" fmla="*/ 290354 w 389961"/>
                <a:gd name="connsiteY14" fmla="*/ 457685 h 475918"/>
                <a:gd name="connsiteX15" fmla="*/ 387863 w 389961"/>
                <a:gd name="connsiteY15" fmla="*/ 457685 h 475918"/>
                <a:gd name="connsiteX16" fmla="*/ 387863 w 389961"/>
                <a:gd name="connsiteY16" fmla="*/ 7123 h 475918"/>
                <a:gd name="connsiteX17" fmla="*/ 290354 w 389961"/>
                <a:gd name="connsiteY17" fmla="*/ 7123 h 4759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389961" h="475918">
                  <a:moveTo>
                    <a:pt x="290354" y="330624"/>
                  </a:moveTo>
                  <a:cubicBezTo>
                    <a:pt x="273773" y="343085"/>
                    <a:pt x="255819" y="353602"/>
                    <a:pt x="236843" y="361968"/>
                  </a:cubicBezTo>
                  <a:cubicBezTo>
                    <a:pt x="219518" y="370157"/>
                    <a:pt x="200696" y="374693"/>
                    <a:pt x="181545" y="375294"/>
                  </a:cubicBezTo>
                  <a:cubicBezTo>
                    <a:pt x="167272" y="376041"/>
                    <a:pt x="152998" y="373871"/>
                    <a:pt x="139591" y="368917"/>
                  </a:cubicBezTo>
                  <a:cubicBezTo>
                    <a:pt x="130830" y="364778"/>
                    <a:pt x="123533" y="358072"/>
                    <a:pt x="118666" y="349690"/>
                  </a:cubicBezTo>
                  <a:cubicBezTo>
                    <a:pt x="112642" y="339155"/>
                    <a:pt x="108854" y="327490"/>
                    <a:pt x="107537" y="315424"/>
                  </a:cubicBezTo>
                  <a:cubicBezTo>
                    <a:pt x="105417" y="297648"/>
                    <a:pt x="104442" y="279755"/>
                    <a:pt x="104617" y="261855"/>
                  </a:cubicBezTo>
                  <a:lnTo>
                    <a:pt x="104618" y="7123"/>
                  </a:lnTo>
                  <a:lnTo>
                    <a:pt x="7118" y="7123"/>
                  </a:lnTo>
                  <a:lnTo>
                    <a:pt x="7118" y="295663"/>
                  </a:lnTo>
                  <a:cubicBezTo>
                    <a:pt x="7118" y="351488"/>
                    <a:pt x="20776" y="394768"/>
                    <a:pt x="47731" y="424342"/>
                  </a:cubicBezTo>
                  <a:cubicBezTo>
                    <a:pt x="75000" y="454267"/>
                    <a:pt x="113244" y="469469"/>
                    <a:pt x="161429" y="469469"/>
                  </a:cubicBezTo>
                  <a:cubicBezTo>
                    <a:pt x="188425" y="469748"/>
                    <a:pt x="215160" y="464152"/>
                    <a:pt x="239782" y="453068"/>
                  </a:cubicBezTo>
                  <a:cubicBezTo>
                    <a:pt x="257485" y="444743"/>
                    <a:pt x="274409" y="434852"/>
                    <a:pt x="290354" y="423514"/>
                  </a:cubicBezTo>
                  <a:lnTo>
                    <a:pt x="290354" y="457685"/>
                  </a:lnTo>
                  <a:lnTo>
                    <a:pt x="387863" y="457685"/>
                  </a:lnTo>
                  <a:lnTo>
                    <a:pt x="387863" y="7123"/>
                  </a:lnTo>
                  <a:lnTo>
                    <a:pt x="290354" y="7123"/>
                  </a:lnTo>
                  <a:close/>
                </a:path>
              </a:pathLst>
            </a:custGeom>
            <a:solidFill>
              <a:schemeClr val="accent1"/>
            </a:solidFill>
            <a:ln w="9504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>
                <a:solidFill>
                  <a:srgbClr val="6D2077"/>
                </a:solidFill>
              </a:endParaRPr>
            </a:p>
          </p:txBody>
        </p:sp>
        <p:sp>
          <p:nvSpPr>
            <p:cNvPr id="25" name="Freeform 24">
              <a:extLst>
                <a:ext uri="{FF2B5EF4-FFF2-40B4-BE49-F238E27FC236}">
                  <a16:creationId xmlns="" xmlns:a16="http://schemas.microsoft.com/office/drawing/2014/main" id="{9DAD640E-CFCD-D44D-8905-CE49738CB97F}"/>
                </a:ext>
              </a:extLst>
            </p:cNvPr>
            <p:cNvSpPr/>
            <p:nvPr/>
          </p:nvSpPr>
          <p:spPr>
            <a:xfrm>
              <a:off x="2840232" y="3972121"/>
              <a:ext cx="304360" cy="590139"/>
            </a:xfrm>
            <a:custGeom>
              <a:avLst/>
              <a:gdLst>
                <a:gd name="connsiteX0" fmla="*/ 152878 w 304360"/>
                <a:gd name="connsiteY0" fmla="*/ 7123 h 590139"/>
                <a:gd name="connsiteX1" fmla="*/ 55369 w 304360"/>
                <a:gd name="connsiteY1" fmla="*/ 7123 h 590139"/>
                <a:gd name="connsiteX2" fmla="*/ 55369 w 304360"/>
                <a:gd name="connsiteY2" fmla="*/ 129092 h 590139"/>
                <a:gd name="connsiteX3" fmla="*/ 7118 w 304360"/>
                <a:gd name="connsiteY3" fmla="*/ 129092 h 590139"/>
                <a:gd name="connsiteX4" fmla="*/ 7118 w 304360"/>
                <a:gd name="connsiteY4" fmla="*/ 215280 h 590139"/>
                <a:gd name="connsiteX5" fmla="*/ 55350 w 304360"/>
                <a:gd name="connsiteY5" fmla="*/ 215280 h 590139"/>
                <a:gd name="connsiteX6" fmla="*/ 55350 w 304360"/>
                <a:gd name="connsiteY6" fmla="*/ 427893 h 590139"/>
                <a:gd name="connsiteX7" fmla="*/ 92815 w 304360"/>
                <a:gd name="connsiteY7" fmla="*/ 549071 h 590139"/>
                <a:gd name="connsiteX8" fmla="*/ 200919 w 304360"/>
                <a:gd name="connsiteY8" fmla="*/ 588020 h 590139"/>
                <a:gd name="connsiteX9" fmla="*/ 245118 w 304360"/>
                <a:gd name="connsiteY9" fmla="*/ 584442 h 590139"/>
                <a:gd name="connsiteX10" fmla="*/ 290440 w 304360"/>
                <a:gd name="connsiteY10" fmla="*/ 575399 h 590139"/>
                <a:gd name="connsiteX11" fmla="*/ 300169 w 304360"/>
                <a:gd name="connsiteY11" fmla="*/ 572820 h 590139"/>
                <a:gd name="connsiteX12" fmla="*/ 300169 w 304360"/>
                <a:gd name="connsiteY12" fmla="*/ 485479 h 590139"/>
                <a:gd name="connsiteX13" fmla="*/ 283315 w 304360"/>
                <a:gd name="connsiteY13" fmla="*/ 485479 h 590139"/>
                <a:gd name="connsiteX14" fmla="*/ 278388 w 304360"/>
                <a:gd name="connsiteY14" fmla="*/ 486430 h 590139"/>
                <a:gd name="connsiteX15" fmla="*/ 252556 w 304360"/>
                <a:gd name="connsiteY15" fmla="*/ 494464 h 590139"/>
                <a:gd name="connsiteX16" fmla="*/ 219514 w 304360"/>
                <a:gd name="connsiteY16" fmla="*/ 499128 h 590139"/>
                <a:gd name="connsiteX17" fmla="*/ 180518 w 304360"/>
                <a:gd name="connsiteY17" fmla="*/ 493417 h 590139"/>
                <a:gd name="connsiteX18" fmla="*/ 163293 w 304360"/>
                <a:gd name="connsiteY18" fmla="*/ 476627 h 590139"/>
                <a:gd name="connsiteX19" fmla="*/ 154286 w 304360"/>
                <a:gd name="connsiteY19" fmla="*/ 446796 h 590139"/>
                <a:gd name="connsiteX20" fmla="*/ 152811 w 304360"/>
                <a:gd name="connsiteY20" fmla="*/ 395597 h 590139"/>
                <a:gd name="connsiteX21" fmla="*/ 152811 w 304360"/>
                <a:gd name="connsiteY21" fmla="*/ 215280 h 590139"/>
                <a:gd name="connsiteX22" fmla="*/ 300122 w 304360"/>
                <a:gd name="connsiteY22" fmla="*/ 215280 h 590139"/>
                <a:gd name="connsiteX23" fmla="*/ 300122 w 304360"/>
                <a:gd name="connsiteY23" fmla="*/ 129092 h 590139"/>
                <a:gd name="connsiteX24" fmla="*/ 152878 w 304360"/>
                <a:gd name="connsiteY24" fmla="*/ 129092 h 5901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</a:cxnLst>
              <a:rect l="l" t="t" r="r" b="b"/>
              <a:pathLst>
                <a:path w="304360" h="590139">
                  <a:moveTo>
                    <a:pt x="152878" y="7123"/>
                  </a:moveTo>
                  <a:lnTo>
                    <a:pt x="55369" y="7123"/>
                  </a:lnTo>
                  <a:lnTo>
                    <a:pt x="55369" y="129092"/>
                  </a:lnTo>
                  <a:lnTo>
                    <a:pt x="7118" y="129092"/>
                  </a:lnTo>
                  <a:lnTo>
                    <a:pt x="7118" y="215280"/>
                  </a:lnTo>
                  <a:lnTo>
                    <a:pt x="55350" y="215280"/>
                  </a:lnTo>
                  <a:lnTo>
                    <a:pt x="55350" y="427893"/>
                  </a:lnTo>
                  <a:cubicBezTo>
                    <a:pt x="55350" y="482613"/>
                    <a:pt x="67952" y="523362"/>
                    <a:pt x="92815" y="549071"/>
                  </a:cubicBezTo>
                  <a:cubicBezTo>
                    <a:pt x="117677" y="574780"/>
                    <a:pt x="154162" y="588020"/>
                    <a:pt x="200919" y="588020"/>
                  </a:cubicBezTo>
                  <a:cubicBezTo>
                    <a:pt x="215718" y="587873"/>
                    <a:pt x="230488" y="586677"/>
                    <a:pt x="245118" y="584442"/>
                  </a:cubicBezTo>
                  <a:cubicBezTo>
                    <a:pt x="260388" y="582313"/>
                    <a:pt x="275521" y="579294"/>
                    <a:pt x="290440" y="575399"/>
                  </a:cubicBezTo>
                  <a:lnTo>
                    <a:pt x="300169" y="572820"/>
                  </a:lnTo>
                  <a:lnTo>
                    <a:pt x="300169" y="485479"/>
                  </a:lnTo>
                  <a:lnTo>
                    <a:pt x="283315" y="485479"/>
                  </a:lnTo>
                  <a:lnTo>
                    <a:pt x="278388" y="486430"/>
                  </a:lnTo>
                  <a:cubicBezTo>
                    <a:pt x="269933" y="489584"/>
                    <a:pt x="261308" y="492266"/>
                    <a:pt x="252556" y="494464"/>
                  </a:cubicBezTo>
                  <a:cubicBezTo>
                    <a:pt x="241791" y="497449"/>
                    <a:pt x="230684" y="499017"/>
                    <a:pt x="219514" y="499128"/>
                  </a:cubicBezTo>
                  <a:cubicBezTo>
                    <a:pt x="206257" y="500025"/>
                    <a:pt x="192962" y="498078"/>
                    <a:pt x="180518" y="493417"/>
                  </a:cubicBezTo>
                  <a:cubicBezTo>
                    <a:pt x="173113" y="489831"/>
                    <a:pt x="167070" y="483940"/>
                    <a:pt x="163293" y="476627"/>
                  </a:cubicBezTo>
                  <a:cubicBezTo>
                    <a:pt x="158143" y="467463"/>
                    <a:pt x="155069" y="457280"/>
                    <a:pt x="154286" y="446796"/>
                  </a:cubicBezTo>
                  <a:cubicBezTo>
                    <a:pt x="153335" y="434689"/>
                    <a:pt x="152811" y="417470"/>
                    <a:pt x="152811" y="395597"/>
                  </a:cubicBezTo>
                  <a:lnTo>
                    <a:pt x="152811" y="215280"/>
                  </a:lnTo>
                  <a:lnTo>
                    <a:pt x="300122" y="215280"/>
                  </a:lnTo>
                  <a:lnTo>
                    <a:pt x="300122" y="129092"/>
                  </a:lnTo>
                  <a:lnTo>
                    <a:pt x="152878" y="129092"/>
                  </a:lnTo>
                  <a:close/>
                </a:path>
              </a:pathLst>
            </a:custGeom>
            <a:solidFill>
              <a:schemeClr val="accent1"/>
            </a:solidFill>
            <a:ln w="9504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>
                <a:solidFill>
                  <a:srgbClr val="6D2077"/>
                </a:solidFill>
              </a:endParaRPr>
            </a:p>
          </p:txBody>
        </p:sp>
        <p:sp>
          <p:nvSpPr>
            <p:cNvPr id="26" name="Freeform 25">
              <a:extLst>
                <a:ext uri="{FF2B5EF4-FFF2-40B4-BE49-F238E27FC236}">
                  <a16:creationId xmlns="" xmlns:a16="http://schemas.microsoft.com/office/drawing/2014/main" id="{C9C39F54-74EB-D545-9292-D993F2DDF071}"/>
                </a:ext>
              </a:extLst>
            </p:cNvPr>
            <p:cNvSpPr/>
            <p:nvPr/>
          </p:nvSpPr>
          <p:spPr>
            <a:xfrm>
              <a:off x="3190304" y="4094089"/>
              <a:ext cx="389961" cy="475919"/>
            </a:xfrm>
            <a:custGeom>
              <a:avLst/>
              <a:gdLst>
                <a:gd name="connsiteX0" fmla="*/ 290354 w 389961"/>
                <a:gd name="connsiteY0" fmla="*/ 330624 h 475918"/>
                <a:gd name="connsiteX1" fmla="*/ 236853 w 389961"/>
                <a:gd name="connsiteY1" fmla="*/ 361949 h 475918"/>
                <a:gd name="connsiteX2" fmla="*/ 181554 w 389961"/>
                <a:gd name="connsiteY2" fmla="*/ 375275 h 475918"/>
                <a:gd name="connsiteX3" fmla="*/ 139591 w 389961"/>
                <a:gd name="connsiteY3" fmla="*/ 368898 h 475918"/>
                <a:gd name="connsiteX4" fmla="*/ 118666 w 389961"/>
                <a:gd name="connsiteY4" fmla="*/ 349671 h 475918"/>
                <a:gd name="connsiteX5" fmla="*/ 107538 w 389961"/>
                <a:gd name="connsiteY5" fmla="*/ 315405 h 475918"/>
                <a:gd name="connsiteX6" fmla="*/ 104618 w 389961"/>
                <a:gd name="connsiteY6" fmla="*/ 261835 h 475918"/>
                <a:gd name="connsiteX7" fmla="*/ 104618 w 389961"/>
                <a:gd name="connsiteY7" fmla="*/ 7123 h 475918"/>
                <a:gd name="connsiteX8" fmla="*/ 7118 w 389961"/>
                <a:gd name="connsiteY8" fmla="*/ 7123 h 475918"/>
                <a:gd name="connsiteX9" fmla="*/ 7118 w 389961"/>
                <a:gd name="connsiteY9" fmla="*/ 295663 h 475918"/>
                <a:gd name="connsiteX10" fmla="*/ 47741 w 389961"/>
                <a:gd name="connsiteY10" fmla="*/ 424342 h 475918"/>
                <a:gd name="connsiteX11" fmla="*/ 161429 w 389961"/>
                <a:gd name="connsiteY11" fmla="*/ 469469 h 475918"/>
                <a:gd name="connsiteX12" fmla="*/ 239782 w 389961"/>
                <a:gd name="connsiteY12" fmla="*/ 453068 h 475918"/>
                <a:gd name="connsiteX13" fmla="*/ 290354 w 389961"/>
                <a:gd name="connsiteY13" fmla="*/ 423514 h 475918"/>
                <a:gd name="connsiteX14" fmla="*/ 290354 w 389961"/>
                <a:gd name="connsiteY14" fmla="*/ 457685 h 475918"/>
                <a:gd name="connsiteX15" fmla="*/ 387863 w 389961"/>
                <a:gd name="connsiteY15" fmla="*/ 457685 h 475918"/>
                <a:gd name="connsiteX16" fmla="*/ 387863 w 389961"/>
                <a:gd name="connsiteY16" fmla="*/ 7123 h 475918"/>
                <a:gd name="connsiteX17" fmla="*/ 290354 w 389961"/>
                <a:gd name="connsiteY17" fmla="*/ 7123 h 4759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389961" h="475918">
                  <a:moveTo>
                    <a:pt x="290354" y="330624"/>
                  </a:moveTo>
                  <a:cubicBezTo>
                    <a:pt x="273784" y="343091"/>
                    <a:pt x="255831" y="353602"/>
                    <a:pt x="236853" y="361949"/>
                  </a:cubicBezTo>
                  <a:cubicBezTo>
                    <a:pt x="219530" y="370143"/>
                    <a:pt x="200706" y="374680"/>
                    <a:pt x="181554" y="375275"/>
                  </a:cubicBezTo>
                  <a:cubicBezTo>
                    <a:pt x="167279" y="376023"/>
                    <a:pt x="153001" y="373853"/>
                    <a:pt x="139591" y="368898"/>
                  </a:cubicBezTo>
                  <a:cubicBezTo>
                    <a:pt x="130836" y="364750"/>
                    <a:pt x="123541" y="358047"/>
                    <a:pt x="118666" y="349671"/>
                  </a:cubicBezTo>
                  <a:cubicBezTo>
                    <a:pt x="112651" y="339132"/>
                    <a:pt x="108863" y="327469"/>
                    <a:pt x="107538" y="315405"/>
                  </a:cubicBezTo>
                  <a:cubicBezTo>
                    <a:pt x="105422" y="297629"/>
                    <a:pt x="104446" y="279736"/>
                    <a:pt x="104618" y="261835"/>
                  </a:cubicBezTo>
                  <a:lnTo>
                    <a:pt x="104618" y="7123"/>
                  </a:lnTo>
                  <a:lnTo>
                    <a:pt x="7118" y="7123"/>
                  </a:lnTo>
                  <a:lnTo>
                    <a:pt x="7118" y="295663"/>
                  </a:lnTo>
                  <a:cubicBezTo>
                    <a:pt x="7118" y="351460"/>
                    <a:pt x="20786" y="394768"/>
                    <a:pt x="47741" y="424342"/>
                  </a:cubicBezTo>
                  <a:cubicBezTo>
                    <a:pt x="75009" y="454267"/>
                    <a:pt x="113254" y="469469"/>
                    <a:pt x="161429" y="469469"/>
                  </a:cubicBezTo>
                  <a:cubicBezTo>
                    <a:pt x="188425" y="469749"/>
                    <a:pt x="215161" y="464154"/>
                    <a:pt x="239782" y="453068"/>
                  </a:cubicBezTo>
                  <a:cubicBezTo>
                    <a:pt x="257484" y="444741"/>
                    <a:pt x="274408" y="434850"/>
                    <a:pt x="290354" y="423514"/>
                  </a:cubicBezTo>
                  <a:lnTo>
                    <a:pt x="290354" y="457685"/>
                  </a:lnTo>
                  <a:lnTo>
                    <a:pt x="387863" y="457685"/>
                  </a:lnTo>
                  <a:lnTo>
                    <a:pt x="387863" y="7123"/>
                  </a:lnTo>
                  <a:lnTo>
                    <a:pt x="290354" y="7123"/>
                  </a:lnTo>
                  <a:close/>
                </a:path>
              </a:pathLst>
            </a:custGeom>
            <a:solidFill>
              <a:schemeClr val="accent1"/>
            </a:solidFill>
            <a:ln w="9504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>
                <a:solidFill>
                  <a:srgbClr val="6D2077"/>
                </a:solidFill>
              </a:endParaRPr>
            </a:p>
          </p:txBody>
        </p:sp>
        <p:sp>
          <p:nvSpPr>
            <p:cNvPr id="27" name="Freeform 26">
              <a:extLst>
                <a:ext uri="{FF2B5EF4-FFF2-40B4-BE49-F238E27FC236}">
                  <a16:creationId xmlns="" xmlns:a16="http://schemas.microsoft.com/office/drawing/2014/main" id="{2C676938-FEAA-A641-BEC8-C59E86137959}"/>
                </a:ext>
              </a:extLst>
            </p:cNvPr>
            <p:cNvSpPr/>
            <p:nvPr/>
          </p:nvSpPr>
          <p:spPr>
            <a:xfrm>
              <a:off x="3685393" y="4094050"/>
              <a:ext cx="304360" cy="456882"/>
            </a:xfrm>
            <a:custGeom>
              <a:avLst/>
              <a:gdLst>
                <a:gd name="connsiteX0" fmla="*/ 261230 w 304360"/>
                <a:gd name="connsiteY0" fmla="*/ 8190 h 456881"/>
                <a:gd name="connsiteX1" fmla="*/ 232801 w 304360"/>
                <a:gd name="connsiteY1" fmla="*/ 7162 h 456881"/>
                <a:gd name="connsiteX2" fmla="*/ 161305 w 304360"/>
                <a:gd name="connsiteY2" fmla="*/ 22496 h 456881"/>
                <a:gd name="connsiteX3" fmla="*/ 104627 w 304360"/>
                <a:gd name="connsiteY3" fmla="*/ 56448 h 456881"/>
                <a:gd name="connsiteX4" fmla="*/ 104627 w 304360"/>
                <a:gd name="connsiteY4" fmla="*/ 7162 h 456881"/>
                <a:gd name="connsiteX5" fmla="*/ 7118 w 304360"/>
                <a:gd name="connsiteY5" fmla="*/ 7162 h 456881"/>
                <a:gd name="connsiteX6" fmla="*/ 7118 w 304360"/>
                <a:gd name="connsiteY6" fmla="*/ 457724 h 456881"/>
                <a:gd name="connsiteX7" fmla="*/ 104627 w 304360"/>
                <a:gd name="connsiteY7" fmla="*/ 457724 h 456881"/>
                <a:gd name="connsiteX8" fmla="*/ 104627 w 304360"/>
                <a:gd name="connsiteY8" fmla="*/ 149642 h 456881"/>
                <a:gd name="connsiteX9" fmla="*/ 156397 w 304360"/>
                <a:gd name="connsiteY9" fmla="*/ 117356 h 456881"/>
                <a:gd name="connsiteX10" fmla="*/ 214577 w 304360"/>
                <a:gd name="connsiteY10" fmla="*/ 104030 h 456881"/>
                <a:gd name="connsiteX11" fmla="*/ 248589 w 304360"/>
                <a:gd name="connsiteY11" fmla="*/ 105648 h 456881"/>
                <a:gd name="connsiteX12" fmla="*/ 278017 w 304360"/>
                <a:gd name="connsiteY12" fmla="*/ 110883 h 456881"/>
                <a:gd name="connsiteX13" fmla="*/ 297886 w 304360"/>
                <a:gd name="connsiteY13" fmla="*/ 111245 h 456881"/>
                <a:gd name="connsiteX14" fmla="*/ 297886 w 304360"/>
                <a:gd name="connsiteY14" fmla="*/ 13625 h 456881"/>
                <a:gd name="connsiteX15" fmla="*/ 286873 w 304360"/>
                <a:gd name="connsiteY15" fmla="*/ 11864 h 456881"/>
                <a:gd name="connsiteX16" fmla="*/ 261192 w 304360"/>
                <a:gd name="connsiteY16" fmla="*/ 8190 h 4568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304360" h="456881">
                  <a:moveTo>
                    <a:pt x="261230" y="8190"/>
                  </a:moveTo>
                  <a:cubicBezTo>
                    <a:pt x="251779" y="7344"/>
                    <a:pt x="242289" y="7001"/>
                    <a:pt x="232801" y="7162"/>
                  </a:cubicBezTo>
                  <a:cubicBezTo>
                    <a:pt x="208163" y="7244"/>
                    <a:pt x="183813" y="12467"/>
                    <a:pt x="161305" y="22496"/>
                  </a:cubicBezTo>
                  <a:cubicBezTo>
                    <a:pt x="141267" y="31777"/>
                    <a:pt x="122268" y="43158"/>
                    <a:pt x="104627" y="56448"/>
                  </a:cubicBezTo>
                  <a:lnTo>
                    <a:pt x="104627" y="7162"/>
                  </a:lnTo>
                  <a:lnTo>
                    <a:pt x="7118" y="7162"/>
                  </a:lnTo>
                  <a:lnTo>
                    <a:pt x="7118" y="457724"/>
                  </a:lnTo>
                  <a:lnTo>
                    <a:pt x="104627" y="457724"/>
                  </a:lnTo>
                  <a:lnTo>
                    <a:pt x="104627" y="149642"/>
                  </a:lnTo>
                  <a:cubicBezTo>
                    <a:pt x="120648" y="137012"/>
                    <a:pt x="138009" y="126185"/>
                    <a:pt x="156397" y="117356"/>
                  </a:cubicBezTo>
                  <a:cubicBezTo>
                    <a:pt x="174550" y="108615"/>
                    <a:pt x="194432" y="104061"/>
                    <a:pt x="214577" y="104030"/>
                  </a:cubicBezTo>
                  <a:cubicBezTo>
                    <a:pt x="225936" y="103937"/>
                    <a:pt x="237291" y="104477"/>
                    <a:pt x="248589" y="105648"/>
                  </a:cubicBezTo>
                  <a:cubicBezTo>
                    <a:pt x="258493" y="106814"/>
                    <a:pt x="268319" y="108562"/>
                    <a:pt x="278017" y="110883"/>
                  </a:cubicBezTo>
                  <a:lnTo>
                    <a:pt x="297886" y="111245"/>
                  </a:lnTo>
                  <a:lnTo>
                    <a:pt x="297886" y="13625"/>
                  </a:lnTo>
                  <a:lnTo>
                    <a:pt x="286873" y="11864"/>
                  </a:lnTo>
                  <a:cubicBezTo>
                    <a:pt x="275497" y="10062"/>
                    <a:pt x="266937" y="8837"/>
                    <a:pt x="261192" y="8190"/>
                  </a:cubicBezTo>
                </a:path>
              </a:pathLst>
            </a:custGeom>
            <a:solidFill>
              <a:schemeClr val="accent1"/>
            </a:solidFill>
            <a:ln w="9504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>
                <a:solidFill>
                  <a:srgbClr val="6D2077"/>
                </a:solidFill>
              </a:endParaRPr>
            </a:p>
          </p:txBody>
        </p:sp>
        <p:sp>
          <p:nvSpPr>
            <p:cNvPr id="28" name="Freeform 27">
              <a:extLst>
                <a:ext uri="{FF2B5EF4-FFF2-40B4-BE49-F238E27FC236}">
                  <a16:creationId xmlns="" xmlns:a16="http://schemas.microsoft.com/office/drawing/2014/main" id="{7D9017CB-86F5-5347-B666-C256001D9E1F}"/>
                </a:ext>
              </a:extLst>
            </p:cNvPr>
            <p:cNvSpPr/>
            <p:nvPr/>
          </p:nvSpPr>
          <p:spPr>
            <a:xfrm>
              <a:off x="3987243" y="4082324"/>
              <a:ext cx="418495" cy="485437"/>
            </a:xfrm>
            <a:custGeom>
              <a:avLst/>
              <a:gdLst>
                <a:gd name="connsiteX0" fmla="*/ 222539 w 418495"/>
                <a:gd name="connsiteY0" fmla="*/ 92151 h 485436"/>
                <a:gd name="connsiteX1" fmla="*/ 297677 w 418495"/>
                <a:gd name="connsiteY1" fmla="*/ 118631 h 485436"/>
                <a:gd name="connsiteX2" fmla="*/ 322045 w 418495"/>
                <a:gd name="connsiteY2" fmla="*/ 183756 h 485436"/>
                <a:gd name="connsiteX3" fmla="*/ 107709 w 418495"/>
                <a:gd name="connsiteY3" fmla="*/ 183756 h 485436"/>
                <a:gd name="connsiteX4" fmla="*/ 140438 w 418495"/>
                <a:gd name="connsiteY4" fmla="*/ 122173 h 485436"/>
                <a:gd name="connsiteX5" fmla="*/ 222539 w 418495"/>
                <a:gd name="connsiteY5" fmla="*/ 92151 h 485436"/>
                <a:gd name="connsiteX6" fmla="*/ 418223 w 418495"/>
                <a:gd name="connsiteY6" fmla="*/ 212815 h 485436"/>
                <a:gd name="connsiteX7" fmla="*/ 368222 w 418495"/>
                <a:gd name="connsiteY7" fmla="*/ 61473 h 485436"/>
                <a:gd name="connsiteX8" fmla="*/ 226343 w 418495"/>
                <a:gd name="connsiteY8" fmla="*/ 7123 h 485436"/>
                <a:gd name="connsiteX9" fmla="*/ 67372 w 418495"/>
                <a:gd name="connsiteY9" fmla="*/ 72496 h 485436"/>
                <a:gd name="connsiteX10" fmla="*/ 7118 w 418495"/>
                <a:gd name="connsiteY10" fmla="*/ 246682 h 485436"/>
                <a:gd name="connsiteX11" fmla="*/ 70330 w 418495"/>
                <a:gd name="connsiteY11" fmla="*/ 418527 h 485436"/>
                <a:gd name="connsiteX12" fmla="*/ 244186 w 418495"/>
                <a:gd name="connsiteY12" fmla="*/ 479378 h 485436"/>
                <a:gd name="connsiteX13" fmla="*/ 326601 w 418495"/>
                <a:gd name="connsiteY13" fmla="*/ 468660 h 485436"/>
                <a:gd name="connsiteX14" fmla="*/ 401883 w 418495"/>
                <a:gd name="connsiteY14" fmla="*/ 442608 h 485436"/>
                <a:gd name="connsiteX15" fmla="*/ 409872 w 418495"/>
                <a:gd name="connsiteY15" fmla="*/ 439238 h 485436"/>
                <a:gd name="connsiteX16" fmla="*/ 409872 w 418495"/>
                <a:gd name="connsiteY16" fmla="*/ 339581 h 485436"/>
                <a:gd name="connsiteX17" fmla="*/ 387996 w 418495"/>
                <a:gd name="connsiteY17" fmla="*/ 339581 h 485436"/>
                <a:gd name="connsiteX18" fmla="*/ 384268 w 418495"/>
                <a:gd name="connsiteY18" fmla="*/ 342941 h 485436"/>
                <a:gd name="connsiteX19" fmla="*/ 325755 w 418495"/>
                <a:gd name="connsiteY19" fmla="*/ 374514 h 485436"/>
                <a:gd name="connsiteX20" fmla="*/ 187785 w 418495"/>
                <a:gd name="connsiteY20" fmla="*/ 382414 h 485436"/>
                <a:gd name="connsiteX21" fmla="*/ 116564 w 418495"/>
                <a:gd name="connsiteY21" fmla="*/ 314834 h 485436"/>
                <a:gd name="connsiteX22" fmla="*/ 106102 w 418495"/>
                <a:gd name="connsiteY22" fmla="*/ 264615 h 485436"/>
                <a:gd name="connsiteX23" fmla="*/ 418195 w 418495"/>
                <a:gd name="connsiteY23" fmla="*/ 264615 h 4854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418495" h="485436">
                  <a:moveTo>
                    <a:pt x="222539" y="92151"/>
                  </a:moveTo>
                  <a:cubicBezTo>
                    <a:pt x="256484" y="92151"/>
                    <a:pt x="281775" y="101051"/>
                    <a:pt x="297677" y="118631"/>
                  </a:cubicBezTo>
                  <a:cubicBezTo>
                    <a:pt x="312877" y="136985"/>
                    <a:pt x="321461" y="159925"/>
                    <a:pt x="322045" y="183756"/>
                  </a:cubicBezTo>
                  <a:lnTo>
                    <a:pt x="107709" y="183756"/>
                  </a:lnTo>
                  <a:cubicBezTo>
                    <a:pt x="112002" y="160338"/>
                    <a:pt x="123435" y="138826"/>
                    <a:pt x="140438" y="122173"/>
                  </a:cubicBezTo>
                  <a:cubicBezTo>
                    <a:pt x="160744" y="101965"/>
                    <a:pt x="187604" y="92151"/>
                    <a:pt x="222539" y="92151"/>
                  </a:cubicBezTo>
                  <a:moveTo>
                    <a:pt x="418223" y="212815"/>
                  </a:moveTo>
                  <a:cubicBezTo>
                    <a:pt x="418223" y="148091"/>
                    <a:pt x="401407" y="97205"/>
                    <a:pt x="368222" y="61473"/>
                  </a:cubicBezTo>
                  <a:cubicBezTo>
                    <a:pt x="334771" y="25418"/>
                    <a:pt x="287034" y="7123"/>
                    <a:pt x="226343" y="7123"/>
                  </a:cubicBezTo>
                  <a:cubicBezTo>
                    <a:pt x="161096" y="7123"/>
                    <a:pt x="107624" y="29120"/>
                    <a:pt x="67372" y="72496"/>
                  </a:cubicBezTo>
                  <a:cubicBezTo>
                    <a:pt x="27425" y="115595"/>
                    <a:pt x="7118" y="174199"/>
                    <a:pt x="7118" y="246682"/>
                  </a:cubicBezTo>
                  <a:cubicBezTo>
                    <a:pt x="7118" y="320211"/>
                    <a:pt x="28385" y="378035"/>
                    <a:pt x="70330" y="418527"/>
                  </a:cubicBezTo>
                  <a:cubicBezTo>
                    <a:pt x="112274" y="459017"/>
                    <a:pt x="170655" y="479378"/>
                    <a:pt x="244186" y="479378"/>
                  </a:cubicBezTo>
                  <a:cubicBezTo>
                    <a:pt x="272011" y="479471"/>
                    <a:pt x="299725" y="475867"/>
                    <a:pt x="326601" y="468660"/>
                  </a:cubicBezTo>
                  <a:cubicBezTo>
                    <a:pt x="352239" y="461640"/>
                    <a:pt x="377388" y="452937"/>
                    <a:pt x="401883" y="442608"/>
                  </a:cubicBezTo>
                  <a:lnTo>
                    <a:pt x="409872" y="439238"/>
                  </a:lnTo>
                  <a:lnTo>
                    <a:pt x="409872" y="339581"/>
                  </a:lnTo>
                  <a:lnTo>
                    <a:pt x="387996" y="339581"/>
                  </a:lnTo>
                  <a:lnTo>
                    <a:pt x="384268" y="342941"/>
                  </a:lnTo>
                  <a:cubicBezTo>
                    <a:pt x="366628" y="356608"/>
                    <a:pt x="346859" y="367275"/>
                    <a:pt x="325755" y="374514"/>
                  </a:cubicBezTo>
                  <a:cubicBezTo>
                    <a:pt x="282017" y="392843"/>
                    <a:pt x="233326" y="395631"/>
                    <a:pt x="187785" y="382414"/>
                  </a:cubicBezTo>
                  <a:cubicBezTo>
                    <a:pt x="154987" y="371937"/>
                    <a:pt x="128762" y="347053"/>
                    <a:pt x="116564" y="314834"/>
                  </a:cubicBezTo>
                  <a:cubicBezTo>
                    <a:pt x="110374" y="298774"/>
                    <a:pt x="106840" y="281813"/>
                    <a:pt x="106102" y="264615"/>
                  </a:cubicBezTo>
                  <a:lnTo>
                    <a:pt x="418195" y="264615"/>
                  </a:lnTo>
                  <a:close/>
                </a:path>
              </a:pathLst>
            </a:custGeom>
            <a:solidFill>
              <a:schemeClr val="accent1"/>
            </a:solidFill>
            <a:ln w="9504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>
                <a:solidFill>
                  <a:srgbClr val="6D2077"/>
                </a:solidFill>
              </a:endParaRPr>
            </a:p>
          </p:txBody>
        </p:sp>
        <p:sp>
          <p:nvSpPr>
            <p:cNvPr id="29" name="Freeform 28">
              <a:extLst>
                <a:ext uri="{FF2B5EF4-FFF2-40B4-BE49-F238E27FC236}">
                  <a16:creationId xmlns="" xmlns:a16="http://schemas.microsoft.com/office/drawing/2014/main" id="{5D302E68-13EA-2147-8C59-0DB4251ED143}"/>
                </a:ext>
              </a:extLst>
            </p:cNvPr>
            <p:cNvSpPr/>
            <p:nvPr/>
          </p:nvSpPr>
          <p:spPr>
            <a:xfrm>
              <a:off x="0" y="-1"/>
              <a:ext cx="4403711" cy="4568818"/>
            </a:xfrm>
            <a:custGeom>
              <a:avLst/>
              <a:gdLst>
                <a:gd name="connsiteX0" fmla="*/ 7118 w 4403711"/>
                <a:gd name="connsiteY0" fmla="*/ 7123 h 4568818"/>
                <a:gd name="connsiteX1" fmla="*/ 4405456 w 4403711"/>
                <a:gd name="connsiteY1" fmla="*/ 7123 h 4568818"/>
                <a:gd name="connsiteX2" fmla="*/ 4405456 w 4403711"/>
                <a:gd name="connsiteY2" fmla="*/ 4563559 h 4568818"/>
                <a:gd name="connsiteX3" fmla="*/ 7118 w 4403711"/>
                <a:gd name="connsiteY3" fmla="*/ 4563559 h 45688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403711" h="4568818">
                  <a:moveTo>
                    <a:pt x="7118" y="7123"/>
                  </a:moveTo>
                  <a:lnTo>
                    <a:pt x="4405456" y="7123"/>
                  </a:lnTo>
                  <a:lnTo>
                    <a:pt x="4405456" y="4563559"/>
                  </a:lnTo>
                  <a:lnTo>
                    <a:pt x="7118" y="4563559"/>
                  </a:lnTo>
                  <a:close/>
                </a:path>
              </a:pathLst>
            </a:custGeom>
            <a:noFill/>
            <a:ln w="9504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>
                <a:solidFill>
                  <a:srgbClr val="6D2077"/>
                </a:solidFill>
              </a:endParaRPr>
            </a:p>
          </p:txBody>
        </p:sp>
        <p:sp>
          <p:nvSpPr>
            <p:cNvPr id="30" name="Freeform 29">
              <a:extLst>
                <a:ext uri="{FF2B5EF4-FFF2-40B4-BE49-F238E27FC236}">
                  <a16:creationId xmlns="" xmlns:a16="http://schemas.microsoft.com/office/drawing/2014/main" id="{1281EA73-0302-3E40-B374-C56419BDE1EC}"/>
                </a:ext>
              </a:extLst>
            </p:cNvPr>
            <p:cNvSpPr/>
            <p:nvPr/>
          </p:nvSpPr>
          <p:spPr>
            <a:xfrm>
              <a:off x="1953784" y="3952742"/>
              <a:ext cx="399473" cy="599657"/>
            </a:xfrm>
            <a:custGeom>
              <a:avLst/>
              <a:gdLst>
                <a:gd name="connsiteX0" fmla="*/ 108375 w 399472"/>
                <a:gd name="connsiteY0" fmla="*/ 367204 h 599657"/>
                <a:gd name="connsiteX1" fmla="*/ 7118 w 399472"/>
                <a:gd name="connsiteY1" fmla="*/ 367204 h 599657"/>
                <a:gd name="connsiteX2" fmla="*/ 7118 w 399472"/>
                <a:gd name="connsiteY2" fmla="*/ 465785 h 599657"/>
                <a:gd name="connsiteX3" fmla="*/ 108422 w 399472"/>
                <a:gd name="connsiteY3" fmla="*/ 465785 h 599657"/>
                <a:gd name="connsiteX4" fmla="*/ 108375 w 399472"/>
                <a:gd name="connsiteY4" fmla="*/ 599033 h 599657"/>
                <a:gd name="connsiteX5" fmla="*/ 7118 w 399472"/>
                <a:gd name="connsiteY5" fmla="*/ 599033 h 599657"/>
                <a:gd name="connsiteX6" fmla="*/ 7118 w 399472"/>
                <a:gd name="connsiteY6" fmla="*/ 506162 h 599657"/>
                <a:gd name="connsiteX7" fmla="*/ 108422 w 399472"/>
                <a:gd name="connsiteY7" fmla="*/ 506162 h 599657"/>
                <a:gd name="connsiteX8" fmla="*/ 7118 w 399472"/>
                <a:gd name="connsiteY8" fmla="*/ 193303 h 599657"/>
                <a:gd name="connsiteX9" fmla="*/ 108422 w 399472"/>
                <a:gd name="connsiteY9" fmla="*/ 193303 h 599657"/>
                <a:gd name="connsiteX10" fmla="*/ 108422 w 399472"/>
                <a:gd name="connsiteY10" fmla="*/ 140361 h 599657"/>
                <a:gd name="connsiteX11" fmla="*/ 7118 w 399472"/>
                <a:gd name="connsiteY11" fmla="*/ 140361 h 599657"/>
                <a:gd name="connsiteX12" fmla="*/ 354070 w 399472"/>
                <a:gd name="connsiteY12" fmla="*/ 233660 h 599657"/>
                <a:gd name="connsiteX13" fmla="*/ 354070 w 399472"/>
                <a:gd name="connsiteY13" fmla="*/ 326608 h 599657"/>
                <a:gd name="connsiteX14" fmla="*/ 108375 w 399472"/>
                <a:gd name="connsiteY14" fmla="*/ 326608 h 599657"/>
                <a:gd name="connsiteX15" fmla="*/ 108375 w 399472"/>
                <a:gd name="connsiteY15" fmla="*/ 326845 h 599657"/>
                <a:gd name="connsiteX16" fmla="*/ 7118 w 399472"/>
                <a:gd name="connsiteY16" fmla="*/ 326845 h 599657"/>
                <a:gd name="connsiteX17" fmla="*/ 7118 w 399472"/>
                <a:gd name="connsiteY17" fmla="*/ 233660 h 599657"/>
                <a:gd name="connsiteX18" fmla="*/ 394312 w 399472"/>
                <a:gd name="connsiteY18" fmla="*/ 7123 h 599657"/>
                <a:gd name="connsiteX19" fmla="*/ 7118 w 399472"/>
                <a:gd name="connsiteY19" fmla="*/ 7123 h 599657"/>
                <a:gd name="connsiteX20" fmla="*/ 7118 w 399472"/>
                <a:gd name="connsiteY20" fmla="*/ 99994 h 599657"/>
                <a:gd name="connsiteX21" fmla="*/ 394226 w 399472"/>
                <a:gd name="connsiteY21" fmla="*/ 99994 h 5996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399472" h="599657">
                  <a:moveTo>
                    <a:pt x="108375" y="367204"/>
                  </a:moveTo>
                  <a:lnTo>
                    <a:pt x="7118" y="367204"/>
                  </a:lnTo>
                  <a:lnTo>
                    <a:pt x="7118" y="465785"/>
                  </a:lnTo>
                  <a:lnTo>
                    <a:pt x="108422" y="465785"/>
                  </a:lnTo>
                  <a:close/>
                  <a:moveTo>
                    <a:pt x="108375" y="599033"/>
                  </a:moveTo>
                  <a:lnTo>
                    <a:pt x="7118" y="599033"/>
                  </a:lnTo>
                  <a:lnTo>
                    <a:pt x="7118" y="506162"/>
                  </a:lnTo>
                  <a:lnTo>
                    <a:pt x="108422" y="506162"/>
                  </a:lnTo>
                  <a:close/>
                  <a:moveTo>
                    <a:pt x="7118" y="193303"/>
                  </a:moveTo>
                  <a:lnTo>
                    <a:pt x="108422" y="193303"/>
                  </a:lnTo>
                  <a:lnTo>
                    <a:pt x="108422" y="140361"/>
                  </a:lnTo>
                  <a:lnTo>
                    <a:pt x="7118" y="140361"/>
                  </a:lnTo>
                  <a:close/>
                  <a:moveTo>
                    <a:pt x="354070" y="233660"/>
                  </a:moveTo>
                  <a:lnTo>
                    <a:pt x="354070" y="326608"/>
                  </a:lnTo>
                  <a:lnTo>
                    <a:pt x="108375" y="326608"/>
                  </a:lnTo>
                  <a:lnTo>
                    <a:pt x="108375" y="326845"/>
                  </a:lnTo>
                  <a:lnTo>
                    <a:pt x="7118" y="326845"/>
                  </a:lnTo>
                  <a:lnTo>
                    <a:pt x="7118" y="233660"/>
                  </a:lnTo>
                  <a:close/>
                  <a:moveTo>
                    <a:pt x="394312" y="7123"/>
                  </a:moveTo>
                  <a:lnTo>
                    <a:pt x="7118" y="7123"/>
                  </a:lnTo>
                  <a:lnTo>
                    <a:pt x="7118" y="99994"/>
                  </a:lnTo>
                  <a:lnTo>
                    <a:pt x="394226" y="99994"/>
                  </a:lnTo>
                  <a:close/>
                </a:path>
              </a:pathLst>
            </a:custGeom>
            <a:solidFill>
              <a:schemeClr val="accent1"/>
            </a:solidFill>
            <a:ln w="9504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>
                <a:solidFill>
                  <a:srgbClr val="6D2077"/>
                </a:solidFill>
              </a:endParaRPr>
            </a:p>
          </p:txBody>
        </p:sp>
        <p:sp>
          <p:nvSpPr>
            <p:cNvPr id="31" name="Freeform 30">
              <a:extLst>
                <a:ext uri="{FF2B5EF4-FFF2-40B4-BE49-F238E27FC236}">
                  <a16:creationId xmlns="" xmlns:a16="http://schemas.microsoft.com/office/drawing/2014/main" id="{0EFAF63C-F909-6C4E-8EAC-C941A5DE5723}"/>
                </a:ext>
              </a:extLst>
            </p:cNvPr>
            <p:cNvSpPr/>
            <p:nvPr/>
          </p:nvSpPr>
          <p:spPr>
            <a:xfrm>
              <a:off x="212188" y="3940959"/>
              <a:ext cx="561164" cy="628213"/>
            </a:xfrm>
            <a:custGeom>
              <a:avLst/>
              <a:gdLst>
                <a:gd name="connsiteX0" fmla="*/ 40187 w 561164"/>
                <a:gd name="connsiteY0" fmla="*/ 152144 h 628212"/>
                <a:gd name="connsiteX1" fmla="*/ 158745 w 561164"/>
                <a:gd name="connsiteY1" fmla="*/ 152144 h 628212"/>
                <a:gd name="connsiteX2" fmla="*/ 157670 w 561164"/>
                <a:gd name="connsiteY2" fmla="*/ 153324 h 628212"/>
                <a:gd name="connsiteX3" fmla="*/ 116772 w 561164"/>
                <a:gd name="connsiteY3" fmla="*/ 250735 h 628212"/>
                <a:gd name="connsiteX4" fmla="*/ 11520 w 561164"/>
                <a:gd name="connsiteY4" fmla="*/ 250736 h 628212"/>
                <a:gd name="connsiteX5" fmla="*/ 26025 w 561164"/>
                <a:gd name="connsiteY5" fmla="*/ 186858 h 628212"/>
                <a:gd name="connsiteX6" fmla="*/ 40187 w 561164"/>
                <a:gd name="connsiteY6" fmla="*/ 152144 h 628212"/>
                <a:gd name="connsiteX7" fmla="*/ 539262 w 561164"/>
                <a:gd name="connsiteY7" fmla="*/ 185877 h 628212"/>
                <a:gd name="connsiteX8" fmla="*/ 483564 w 561164"/>
                <a:gd name="connsiteY8" fmla="*/ 88162 h 628212"/>
                <a:gd name="connsiteX9" fmla="*/ 483564 w 561164"/>
                <a:gd name="connsiteY9" fmla="*/ 88162 h 628212"/>
                <a:gd name="connsiteX10" fmla="*/ 396707 w 561164"/>
                <a:gd name="connsiteY10" fmla="*/ 28110 h 628212"/>
                <a:gd name="connsiteX11" fmla="*/ 282572 w 561164"/>
                <a:gd name="connsiteY11" fmla="*/ 7170 h 628212"/>
                <a:gd name="connsiteX12" fmla="*/ 169721 w 561164"/>
                <a:gd name="connsiteY12" fmla="*/ 27863 h 628212"/>
                <a:gd name="connsiteX13" fmla="*/ 81856 w 561164"/>
                <a:gd name="connsiteY13" fmla="*/ 88305 h 628212"/>
                <a:gd name="connsiteX14" fmla="*/ 63385 w 561164"/>
                <a:gd name="connsiteY14" fmla="*/ 111825 h 628212"/>
                <a:gd name="connsiteX15" fmla="*/ 211856 w 561164"/>
                <a:gd name="connsiteY15" fmla="*/ 111824 h 628212"/>
                <a:gd name="connsiteX16" fmla="*/ 282943 w 561164"/>
                <a:gd name="connsiteY16" fmla="*/ 98308 h 628212"/>
                <a:gd name="connsiteX17" fmla="*/ 407645 w 561164"/>
                <a:gd name="connsiteY17" fmla="*/ 153391 h 628212"/>
                <a:gd name="connsiteX18" fmla="*/ 454012 w 561164"/>
                <a:gd name="connsiteY18" fmla="*/ 315089 h 628212"/>
                <a:gd name="connsiteX19" fmla="*/ 407198 w 561164"/>
                <a:gd name="connsiteY19" fmla="*/ 477073 h 628212"/>
                <a:gd name="connsiteX20" fmla="*/ 282943 w 561164"/>
                <a:gd name="connsiteY20" fmla="*/ 531489 h 628212"/>
                <a:gd name="connsiteX21" fmla="*/ 212560 w 561164"/>
                <a:gd name="connsiteY21" fmla="*/ 517983 h 628212"/>
                <a:gd name="connsiteX22" fmla="*/ 63109 w 561164"/>
                <a:gd name="connsiteY22" fmla="*/ 517983 h 628212"/>
                <a:gd name="connsiteX23" fmla="*/ 169255 w 561164"/>
                <a:gd name="connsiteY23" fmla="*/ 601925 h 628212"/>
                <a:gd name="connsiteX24" fmla="*/ 396260 w 561164"/>
                <a:gd name="connsiteY24" fmla="*/ 602277 h 628212"/>
                <a:gd name="connsiteX25" fmla="*/ 483535 w 561164"/>
                <a:gd name="connsiteY25" fmla="*/ 541265 h 628212"/>
                <a:gd name="connsiteX26" fmla="*/ 538881 w 561164"/>
                <a:gd name="connsiteY26" fmla="*/ 444434 h 628212"/>
                <a:gd name="connsiteX27" fmla="*/ 558360 w 561164"/>
                <a:gd name="connsiteY27" fmla="*/ 315042 h 628212"/>
                <a:gd name="connsiteX28" fmla="*/ 539281 w 561164"/>
                <a:gd name="connsiteY28" fmla="*/ 185877 h 628212"/>
                <a:gd name="connsiteX29" fmla="*/ 112225 w 561164"/>
                <a:gd name="connsiteY29" fmla="*/ 291094 h 628212"/>
                <a:gd name="connsiteX30" fmla="*/ 111550 w 561164"/>
                <a:gd name="connsiteY30" fmla="*/ 315042 h 628212"/>
                <a:gd name="connsiteX31" fmla="*/ 117647 w 561164"/>
                <a:gd name="connsiteY31" fmla="*/ 384278 h 628212"/>
                <a:gd name="connsiteX32" fmla="*/ 12072 w 561164"/>
                <a:gd name="connsiteY32" fmla="*/ 384278 h 628212"/>
                <a:gd name="connsiteX33" fmla="*/ 7136 w 561164"/>
                <a:gd name="connsiteY33" fmla="*/ 315042 h 628212"/>
                <a:gd name="connsiteX34" fmla="*/ 7954 w 561164"/>
                <a:gd name="connsiteY34" fmla="*/ 291094 h 628212"/>
                <a:gd name="connsiteX35" fmla="*/ 26225 w 561164"/>
                <a:gd name="connsiteY35" fmla="*/ 444235 h 628212"/>
                <a:gd name="connsiteX36" fmla="*/ 39854 w 561164"/>
                <a:gd name="connsiteY36" fmla="*/ 477549 h 628212"/>
                <a:gd name="connsiteX37" fmla="*/ 159011 w 561164"/>
                <a:gd name="connsiteY37" fmla="*/ 477549 h 628212"/>
                <a:gd name="connsiteX38" fmla="*/ 158488 w 561164"/>
                <a:gd name="connsiteY38" fmla="*/ 476987 h 628212"/>
                <a:gd name="connsiteX39" fmla="*/ 128680 w 561164"/>
                <a:gd name="connsiteY39" fmla="*/ 424636 h 628212"/>
                <a:gd name="connsiteX40" fmla="*/ 20670 w 561164"/>
                <a:gd name="connsiteY40" fmla="*/ 424636 h 628212"/>
                <a:gd name="connsiteX41" fmla="*/ 26234 w 561164"/>
                <a:gd name="connsiteY41" fmla="*/ 444235 h 6282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</a:cxnLst>
              <a:rect l="l" t="t" r="r" b="b"/>
              <a:pathLst>
                <a:path w="561164" h="628212">
                  <a:moveTo>
                    <a:pt x="40187" y="152144"/>
                  </a:moveTo>
                  <a:lnTo>
                    <a:pt x="158745" y="152144"/>
                  </a:lnTo>
                  <a:cubicBezTo>
                    <a:pt x="158403" y="152563"/>
                    <a:pt x="158013" y="152906"/>
                    <a:pt x="157670" y="153324"/>
                  </a:cubicBezTo>
                  <a:cubicBezTo>
                    <a:pt x="135807" y="181685"/>
                    <a:pt x="121711" y="215259"/>
                    <a:pt x="116772" y="250735"/>
                  </a:cubicBezTo>
                  <a:lnTo>
                    <a:pt x="11520" y="250736"/>
                  </a:lnTo>
                  <a:cubicBezTo>
                    <a:pt x="14403" y="229046"/>
                    <a:pt x="19258" y="207664"/>
                    <a:pt x="26025" y="186858"/>
                  </a:cubicBezTo>
                  <a:cubicBezTo>
                    <a:pt x="30036" y="175009"/>
                    <a:pt x="34765" y="163416"/>
                    <a:pt x="40187" y="152144"/>
                  </a:cubicBezTo>
                  <a:moveTo>
                    <a:pt x="539262" y="185877"/>
                  </a:moveTo>
                  <a:cubicBezTo>
                    <a:pt x="527716" y="149771"/>
                    <a:pt x="508743" y="116485"/>
                    <a:pt x="483564" y="88162"/>
                  </a:cubicBezTo>
                  <a:lnTo>
                    <a:pt x="483564" y="88162"/>
                  </a:lnTo>
                  <a:cubicBezTo>
                    <a:pt x="459406" y="61962"/>
                    <a:pt x="429741" y="41452"/>
                    <a:pt x="396707" y="28110"/>
                  </a:cubicBezTo>
                  <a:cubicBezTo>
                    <a:pt x="360399" y="13720"/>
                    <a:pt x="321620" y="6605"/>
                    <a:pt x="282572" y="7170"/>
                  </a:cubicBezTo>
                  <a:cubicBezTo>
                    <a:pt x="243983" y="6831"/>
                    <a:pt x="205683" y="13854"/>
                    <a:pt x="169721" y="27863"/>
                  </a:cubicBezTo>
                  <a:cubicBezTo>
                    <a:pt x="136135" y="40899"/>
                    <a:pt x="106050" y="61594"/>
                    <a:pt x="81856" y="88305"/>
                  </a:cubicBezTo>
                  <a:cubicBezTo>
                    <a:pt x="75245" y="95776"/>
                    <a:pt x="69077" y="103630"/>
                    <a:pt x="63385" y="111825"/>
                  </a:cubicBezTo>
                  <a:lnTo>
                    <a:pt x="211856" y="111824"/>
                  </a:lnTo>
                  <a:cubicBezTo>
                    <a:pt x="234359" y="102437"/>
                    <a:pt x="258567" y="97834"/>
                    <a:pt x="282943" y="98308"/>
                  </a:cubicBezTo>
                  <a:cubicBezTo>
                    <a:pt x="336273" y="98308"/>
                    <a:pt x="377104" y="116317"/>
                    <a:pt x="407645" y="153391"/>
                  </a:cubicBezTo>
                  <a:cubicBezTo>
                    <a:pt x="438414" y="190713"/>
                    <a:pt x="454012" y="245100"/>
                    <a:pt x="454012" y="315089"/>
                  </a:cubicBezTo>
                  <a:cubicBezTo>
                    <a:pt x="454012" y="385782"/>
                    <a:pt x="438262" y="440294"/>
                    <a:pt x="407198" y="477073"/>
                  </a:cubicBezTo>
                  <a:cubicBezTo>
                    <a:pt x="376220" y="513699"/>
                    <a:pt x="335569" y="531489"/>
                    <a:pt x="282943" y="531489"/>
                  </a:cubicBezTo>
                  <a:cubicBezTo>
                    <a:pt x="258798" y="531943"/>
                    <a:pt x="234825" y="527342"/>
                    <a:pt x="212560" y="517983"/>
                  </a:cubicBezTo>
                  <a:lnTo>
                    <a:pt x="63109" y="517983"/>
                  </a:lnTo>
                  <a:cubicBezTo>
                    <a:pt x="89402" y="555867"/>
                    <a:pt x="126346" y="585084"/>
                    <a:pt x="169255" y="601925"/>
                  </a:cubicBezTo>
                  <a:cubicBezTo>
                    <a:pt x="242407" y="629420"/>
                    <a:pt x="323023" y="629545"/>
                    <a:pt x="396260" y="602277"/>
                  </a:cubicBezTo>
                  <a:cubicBezTo>
                    <a:pt x="429561" y="588755"/>
                    <a:pt x="459390" y="567902"/>
                    <a:pt x="483535" y="541265"/>
                  </a:cubicBezTo>
                  <a:cubicBezTo>
                    <a:pt x="508503" y="513184"/>
                    <a:pt x="527351" y="480207"/>
                    <a:pt x="538881" y="444434"/>
                  </a:cubicBezTo>
                  <a:cubicBezTo>
                    <a:pt x="552385" y="402656"/>
                    <a:pt x="558965" y="358947"/>
                    <a:pt x="558360" y="315042"/>
                  </a:cubicBezTo>
                  <a:cubicBezTo>
                    <a:pt x="558967" y="271241"/>
                    <a:pt x="552525" y="227629"/>
                    <a:pt x="539281" y="185877"/>
                  </a:cubicBezTo>
                  <a:moveTo>
                    <a:pt x="112225" y="291094"/>
                  </a:moveTo>
                  <a:cubicBezTo>
                    <a:pt x="111807" y="298880"/>
                    <a:pt x="111550" y="306827"/>
                    <a:pt x="111550" y="315042"/>
                  </a:cubicBezTo>
                  <a:cubicBezTo>
                    <a:pt x="111409" y="338261"/>
                    <a:pt x="113450" y="361441"/>
                    <a:pt x="117647" y="384278"/>
                  </a:cubicBezTo>
                  <a:lnTo>
                    <a:pt x="12072" y="384278"/>
                  </a:lnTo>
                  <a:cubicBezTo>
                    <a:pt x="8715" y="361354"/>
                    <a:pt x="7065" y="338211"/>
                    <a:pt x="7136" y="315042"/>
                  </a:cubicBezTo>
                  <a:cubicBezTo>
                    <a:pt x="7136" y="306875"/>
                    <a:pt x="7573" y="299013"/>
                    <a:pt x="7954" y="291094"/>
                  </a:cubicBezTo>
                  <a:close/>
                  <a:moveTo>
                    <a:pt x="26225" y="444235"/>
                  </a:moveTo>
                  <a:cubicBezTo>
                    <a:pt x="30117" y="455595"/>
                    <a:pt x="34668" y="466719"/>
                    <a:pt x="39854" y="477549"/>
                  </a:cubicBezTo>
                  <a:lnTo>
                    <a:pt x="159011" y="477549"/>
                  </a:lnTo>
                  <a:cubicBezTo>
                    <a:pt x="158840" y="477349"/>
                    <a:pt x="158659" y="477187"/>
                    <a:pt x="158488" y="476987"/>
                  </a:cubicBezTo>
                  <a:cubicBezTo>
                    <a:pt x="145589" y="461402"/>
                    <a:pt x="135502" y="443687"/>
                    <a:pt x="128680" y="424636"/>
                  </a:cubicBezTo>
                  <a:lnTo>
                    <a:pt x="20670" y="424636"/>
                  </a:lnTo>
                  <a:cubicBezTo>
                    <a:pt x="22430" y="431299"/>
                    <a:pt x="24123" y="437962"/>
                    <a:pt x="26234" y="444235"/>
                  </a:cubicBezTo>
                </a:path>
              </a:pathLst>
            </a:custGeom>
            <a:solidFill>
              <a:schemeClr val="accent1"/>
            </a:solidFill>
            <a:ln w="9525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>
                <a:solidFill>
                  <a:srgbClr val="6D2077"/>
                </a:solidFill>
              </a:endParaRPr>
            </a:p>
          </p:txBody>
        </p:sp>
      </p:grpSp>
      <p:sp>
        <p:nvSpPr>
          <p:cNvPr id="34" name="Text Placeholder 20">
            <a:extLst>
              <a:ext uri="{FF2B5EF4-FFF2-40B4-BE49-F238E27FC236}">
                <a16:creationId xmlns="" xmlns:a16="http://schemas.microsoft.com/office/drawing/2014/main" id="{506AB66C-A914-EC49-8F94-8AA9A8A97330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072400" y="6399928"/>
            <a:ext cx="3308466" cy="297133"/>
          </a:xfrm>
        </p:spPr>
        <p:txBody>
          <a:bodyPr wrap="square" lIns="0" tIns="0" rIns="0" bIns="0">
            <a:spAutoFit/>
          </a:bodyPr>
          <a:lstStyle>
            <a:lvl1pPr marL="0" indent="0" algn="ctr">
              <a:buNone/>
              <a:defRPr sz="18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Name of presenter</a:t>
            </a:r>
          </a:p>
        </p:txBody>
      </p:sp>
      <p:pic>
        <p:nvPicPr>
          <p:cNvPr id="35" name="Picture 34">
            <a:extLst>
              <a:ext uri="{FF2B5EF4-FFF2-40B4-BE49-F238E27FC236}">
                <a16:creationId xmlns="" xmlns:a16="http://schemas.microsoft.com/office/drawing/2014/main" id="{169B4D7D-24D5-BB4C-A465-4FCD6F8173E1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492142" y="3271960"/>
            <a:ext cx="1411467" cy="405504"/>
          </a:xfrm>
          <a:prstGeom prst="rect">
            <a:avLst/>
          </a:prstGeom>
        </p:spPr>
      </p:pic>
      <p:sp>
        <p:nvSpPr>
          <p:cNvPr id="37" name="Text Placeholder 36">
            <a:extLst>
              <a:ext uri="{FF2B5EF4-FFF2-40B4-BE49-F238E27FC236}">
                <a16:creationId xmlns="" xmlns:a16="http://schemas.microsoft.com/office/drawing/2014/main" id="{8353809F-2A6C-8D46-90E5-7C9DD0056521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815261" y="2063702"/>
            <a:ext cx="3195637" cy="698042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en-US" dirty="0"/>
              <a:t>SET A BACKGROUND IMAGE, THEN DELETE THIS TEXT BOX.</a:t>
            </a:r>
          </a:p>
        </p:txBody>
      </p:sp>
    </p:spTree>
    <p:extLst>
      <p:ext uri="{BB962C8B-B14F-4D97-AF65-F5344CB8AC3E}">
        <p14:creationId xmlns:p14="http://schemas.microsoft.com/office/powerpoint/2010/main" xmlns="" val="1031613621"/>
      </p:ext>
    </p:extLst>
  </p:cSld>
  <p:clrMapOvr>
    <a:masterClrMapping/>
  </p:clrMapOvr>
</p:sldLayout>
</file>

<file path=ppt/slideLayouts/slideLayout1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3">
    <p:bg>
      <p:bgPr>
        <a:solidFill>
          <a:schemeClr val="bg1">
            <a:lumMod val="8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="" xmlns:a16="http://schemas.microsoft.com/office/drawing/2014/main" id="{DBDE7C09-43EA-9140-B61D-DD419A5D5855}"/>
              </a:ext>
            </a:extLst>
          </p:cNvPr>
          <p:cNvSpPr/>
          <p:nvPr userDrawn="1"/>
        </p:nvSpPr>
        <p:spPr>
          <a:xfrm>
            <a:off x="0" y="6189143"/>
            <a:ext cx="9144000" cy="668857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1727481" y="6189143"/>
            <a:ext cx="7126633" cy="668856"/>
          </a:xfrm>
        </p:spPr>
        <p:txBody>
          <a:bodyPr anchor="ctr" anchorCtr="0">
            <a:normAutofit/>
          </a:bodyPr>
          <a:lstStyle>
            <a:lvl1pPr algn="ctr">
              <a:defRPr sz="30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add title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="" xmlns:a16="http://schemas.microsoft.com/office/drawing/2014/main" id="{DFEC1340-A280-3540-8934-919D615B424C}"/>
              </a:ext>
            </a:extLst>
          </p:cNvPr>
          <p:cNvGrpSpPr/>
          <p:nvPr userDrawn="1"/>
        </p:nvGrpSpPr>
        <p:grpSpPr>
          <a:xfrm>
            <a:off x="199578" y="652508"/>
            <a:ext cx="8654536" cy="5013026"/>
            <a:chOff x="4407399" y="497437"/>
            <a:chExt cx="2328500" cy="1348753"/>
          </a:xfrm>
          <a:solidFill>
            <a:schemeClr val="bg1"/>
          </a:solidFill>
        </p:grpSpPr>
        <p:sp>
          <p:nvSpPr>
            <p:cNvPr id="36" name="Freeform 35">
              <a:extLst>
                <a:ext uri="{FF2B5EF4-FFF2-40B4-BE49-F238E27FC236}">
                  <a16:creationId xmlns="" xmlns:a16="http://schemas.microsoft.com/office/drawing/2014/main" id="{E8A2357B-1FEF-FB48-BFAC-AAB935E257E1}"/>
                </a:ext>
              </a:extLst>
            </p:cNvPr>
            <p:cNvSpPr/>
            <p:nvPr/>
          </p:nvSpPr>
          <p:spPr>
            <a:xfrm>
              <a:off x="5634968" y="497437"/>
              <a:ext cx="1100931" cy="825059"/>
            </a:xfrm>
            <a:custGeom>
              <a:avLst/>
              <a:gdLst>
                <a:gd name="connsiteX0" fmla="*/ 1525723 w 2082964"/>
                <a:gd name="connsiteY0" fmla="*/ 7123 h 1561012"/>
                <a:gd name="connsiteX1" fmla="*/ 1170953 w 2082964"/>
                <a:gd name="connsiteY1" fmla="*/ 111349 h 1561012"/>
                <a:gd name="connsiteX2" fmla="*/ 7118 w 2082964"/>
                <a:gd name="connsiteY2" fmla="*/ 1545416 h 1561012"/>
                <a:gd name="connsiteX3" fmla="*/ 1832043 w 2082964"/>
                <a:gd name="connsiteY3" fmla="*/ 1049614 h 1561012"/>
                <a:gd name="connsiteX4" fmla="*/ 2082864 w 2082964"/>
                <a:gd name="connsiteY4" fmla="*/ 529473 h 1561012"/>
                <a:gd name="connsiteX5" fmla="*/ 2082864 w 2082964"/>
                <a:gd name="connsiteY5" fmla="*/ 529206 h 1561012"/>
                <a:gd name="connsiteX6" fmla="*/ 1974902 w 2082964"/>
                <a:gd name="connsiteY6" fmla="*/ 212730 h 1561012"/>
                <a:gd name="connsiteX7" fmla="*/ 1528462 w 2082964"/>
                <a:gd name="connsiteY7" fmla="*/ 7133 h 15610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082964" h="1561012">
                  <a:moveTo>
                    <a:pt x="1525723" y="7123"/>
                  </a:moveTo>
                  <a:cubicBezTo>
                    <a:pt x="1399966" y="7375"/>
                    <a:pt x="1276891" y="43533"/>
                    <a:pt x="1170953" y="111349"/>
                  </a:cubicBezTo>
                  <a:cubicBezTo>
                    <a:pt x="724019" y="399756"/>
                    <a:pt x="484079" y="1018317"/>
                    <a:pt x="7118" y="1545416"/>
                  </a:cubicBezTo>
                  <a:cubicBezTo>
                    <a:pt x="875343" y="1604430"/>
                    <a:pt x="1437430" y="1378226"/>
                    <a:pt x="1832043" y="1049614"/>
                  </a:cubicBezTo>
                  <a:cubicBezTo>
                    <a:pt x="1981017" y="925551"/>
                    <a:pt x="2082883" y="725989"/>
                    <a:pt x="2082864" y="529473"/>
                  </a:cubicBezTo>
                  <a:lnTo>
                    <a:pt x="2082864" y="529206"/>
                  </a:lnTo>
                  <a:cubicBezTo>
                    <a:pt x="2084077" y="414466"/>
                    <a:pt x="2045974" y="302773"/>
                    <a:pt x="1974902" y="212730"/>
                  </a:cubicBezTo>
                  <a:cubicBezTo>
                    <a:pt x="1865779" y="74856"/>
                    <a:pt x="1699075" y="7476"/>
                    <a:pt x="1528462" y="7133"/>
                  </a:cubicBezTo>
                  <a:close/>
                </a:path>
              </a:pathLst>
            </a:custGeom>
            <a:grpFill/>
            <a:ln w="9504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dirty="0">
                <a:solidFill>
                  <a:srgbClr val="6D2077"/>
                </a:solidFill>
              </a:endParaRPr>
            </a:p>
          </p:txBody>
        </p:sp>
        <p:sp>
          <p:nvSpPr>
            <p:cNvPr id="38" name="Freeform 37">
              <a:extLst>
                <a:ext uri="{FF2B5EF4-FFF2-40B4-BE49-F238E27FC236}">
                  <a16:creationId xmlns="" xmlns:a16="http://schemas.microsoft.com/office/drawing/2014/main" id="{1ED80BD9-5B3C-3B4D-A0B0-C00030E86FF4}"/>
                </a:ext>
              </a:extLst>
            </p:cNvPr>
            <p:cNvSpPr/>
            <p:nvPr/>
          </p:nvSpPr>
          <p:spPr>
            <a:xfrm>
              <a:off x="4407399" y="1222365"/>
              <a:ext cx="1231636" cy="623825"/>
            </a:xfrm>
            <a:custGeom>
              <a:avLst/>
              <a:gdLst>
                <a:gd name="connsiteX0" fmla="*/ 888146 w 2330257"/>
                <a:gd name="connsiteY0" fmla="*/ 1140571 h 1180278"/>
                <a:gd name="connsiteX1" fmla="*/ 2329719 w 2330257"/>
                <a:gd name="connsiteY1" fmla="*/ 173885 h 1180278"/>
                <a:gd name="connsiteX2" fmla="*/ 1482333 w 2330257"/>
                <a:gd name="connsiteY2" fmla="*/ 79415 h 1180278"/>
                <a:gd name="connsiteX3" fmla="*/ 7118 w 2330257"/>
                <a:gd name="connsiteY3" fmla="*/ 623723 h 1180278"/>
                <a:gd name="connsiteX4" fmla="*/ 7118 w 2330257"/>
                <a:gd name="connsiteY4" fmla="*/ 625037 h 1180278"/>
                <a:gd name="connsiteX5" fmla="*/ 12825 w 2330257"/>
                <a:gd name="connsiteY5" fmla="*/ 701184 h 1180278"/>
                <a:gd name="connsiteX6" fmla="*/ 44935 w 2330257"/>
                <a:gd name="connsiteY6" fmla="*/ 817489 h 1180278"/>
                <a:gd name="connsiteX7" fmla="*/ 475871 w 2330257"/>
                <a:gd name="connsiteY7" fmla="*/ 47843 h 1180278"/>
                <a:gd name="connsiteX8" fmla="*/ 7118 w 2330257"/>
                <a:gd name="connsiteY8" fmla="*/ 623714 h 1180278"/>
                <a:gd name="connsiteX9" fmla="*/ 457952 w 2330257"/>
                <a:gd name="connsiteY9" fmla="*/ 1150461 h 1180278"/>
                <a:gd name="connsiteX10" fmla="*/ 721090 w 2330257"/>
                <a:gd name="connsiteY10" fmla="*/ 1168545 h 1180278"/>
                <a:gd name="connsiteX11" fmla="*/ 822860 w 2330257"/>
                <a:gd name="connsiteY11" fmla="*/ 1153192 h 1180278"/>
                <a:gd name="connsiteX12" fmla="*/ 1428889 w 2330257"/>
                <a:gd name="connsiteY12" fmla="*/ 70801 h 1180278"/>
                <a:gd name="connsiteX13" fmla="*/ 1089119 w 2330257"/>
                <a:gd name="connsiteY13" fmla="*/ 23133 h 1180278"/>
                <a:gd name="connsiteX14" fmla="*/ 669577 w 2330257"/>
                <a:gd name="connsiteY14" fmla="*/ 13967 h 1180278"/>
                <a:gd name="connsiteX15" fmla="*/ 137898 w 2330257"/>
                <a:gd name="connsiteY15" fmla="*/ 963520 h 1180278"/>
                <a:gd name="connsiteX16" fmla="*/ 359938 w 2330257"/>
                <a:gd name="connsiteY16" fmla="*/ 1117413 h 1180278"/>
                <a:gd name="connsiteX17" fmla="*/ 978274 w 2330257"/>
                <a:gd name="connsiteY17" fmla="*/ 13082 h 1180278"/>
                <a:gd name="connsiteX18" fmla="*/ 821091 w 2330257"/>
                <a:gd name="connsiteY18" fmla="*/ 7123 h 1180278"/>
                <a:gd name="connsiteX19" fmla="*/ 669567 w 2330257"/>
                <a:gd name="connsiteY19" fmla="*/ 13967 h 11802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2330257" h="1180278">
                  <a:moveTo>
                    <a:pt x="888146" y="1140571"/>
                  </a:moveTo>
                  <a:cubicBezTo>
                    <a:pt x="1349575" y="1044121"/>
                    <a:pt x="1839214" y="775446"/>
                    <a:pt x="2329719" y="173885"/>
                  </a:cubicBezTo>
                  <a:cubicBezTo>
                    <a:pt x="2030210" y="168983"/>
                    <a:pt x="1747687" y="122200"/>
                    <a:pt x="1482333" y="79415"/>
                  </a:cubicBezTo>
                  <a:close/>
                  <a:moveTo>
                    <a:pt x="7118" y="623723"/>
                  </a:moveTo>
                  <a:lnTo>
                    <a:pt x="7118" y="625037"/>
                  </a:lnTo>
                  <a:cubicBezTo>
                    <a:pt x="7153" y="650525"/>
                    <a:pt x="9060" y="675976"/>
                    <a:pt x="12825" y="701184"/>
                  </a:cubicBezTo>
                  <a:cubicBezTo>
                    <a:pt x="18755" y="741117"/>
                    <a:pt x="29538" y="780174"/>
                    <a:pt x="44935" y="817489"/>
                  </a:cubicBezTo>
                  <a:lnTo>
                    <a:pt x="475871" y="47843"/>
                  </a:lnTo>
                  <a:cubicBezTo>
                    <a:pt x="212827" y="119545"/>
                    <a:pt x="7460" y="357590"/>
                    <a:pt x="7118" y="623714"/>
                  </a:cubicBezTo>
                  <a:moveTo>
                    <a:pt x="457952" y="1150461"/>
                  </a:moveTo>
                  <a:cubicBezTo>
                    <a:pt x="543761" y="1172912"/>
                    <a:pt x="633019" y="1179046"/>
                    <a:pt x="721090" y="1168545"/>
                  </a:cubicBezTo>
                  <a:cubicBezTo>
                    <a:pt x="754848" y="1164319"/>
                    <a:pt x="788772" y="1159202"/>
                    <a:pt x="822860" y="1153192"/>
                  </a:cubicBezTo>
                  <a:lnTo>
                    <a:pt x="1428889" y="70801"/>
                  </a:lnTo>
                  <a:cubicBezTo>
                    <a:pt x="1312224" y="52155"/>
                    <a:pt x="1198964" y="34984"/>
                    <a:pt x="1089119" y="23133"/>
                  </a:cubicBezTo>
                  <a:close/>
                  <a:moveTo>
                    <a:pt x="669577" y="13967"/>
                  </a:moveTo>
                  <a:lnTo>
                    <a:pt x="137898" y="963520"/>
                  </a:lnTo>
                  <a:cubicBezTo>
                    <a:pt x="199761" y="1030466"/>
                    <a:pt x="275560" y="1083001"/>
                    <a:pt x="359938" y="1117413"/>
                  </a:cubicBezTo>
                  <a:lnTo>
                    <a:pt x="978274" y="13082"/>
                  </a:lnTo>
                  <a:cubicBezTo>
                    <a:pt x="925011" y="9274"/>
                    <a:pt x="872642" y="7123"/>
                    <a:pt x="821091" y="7123"/>
                  </a:cubicBezTo>
                  <a:cubicBezTo>
                    <a:pt x="769731" y="7123"/>
                    <a:pt x="719235" y="9246"/>
                    <a:pt x="669567" y="13967"/>
                  </a:cubicBezTo>
                </a:path>
              </a:pathLst>
            </a:custGeom>
            <a:grpFill/>
            <a:ln w="9504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>
                <a:solidFill>
                  <a:srgbClr val="6D2077"/>
                </a:solidFill>
              </a:endParaRPr>
            </a:p>
          </p:txBody>
        </p:sp>
      </p:grpSp>
      <p:sp>
        <p:nvSpPr>
          <p:cNvPr id="43" name="Freeform 42">
            <a:extLst>
              <a:ext uri="{FF2B5EF4-FFF2-40B4-BE49-F238E27FC236}">
                <a16:creationId xmlns="" xmlns:a16="http://schemas.microsoft.com/office/drawing/2014/main" id="{61733CC5-3F65-3D4E-AB07-1097B95CD2D4}"/>
              </a:ext>
            </a:extLst>
          </p:cNvPr>
          <p:cNvSpPr/>
          <p:nvPr/>
        </p:nvSpPr>
        <p:spPr>
          <a:xfrm>
            <a:off x="4407399" y="497436"/>
            <a:ext cx="2327540" cy="2414806"/>
          </a:xfrm>
          <a:custGeom>
            <a:avLst/>
            <a:gdLst>
              <a:gd name="connsiteX0" fmla="*/ 7118 w 4403711"/>
              <a:gd name="connsiteY0" fmla="*/ 7123 h 4568818"/>
              <a:gd name="connsiteX1" fmla="*/ 4405456 w 4403711"/>
              <a:gd name="connsiteY1" fmla="*/ 7123 h 4568818"/>
              <a:gd name="connsiteX2" fmla="*/ 4405456 w 4403711"/>
              <a:gd name="connsiteY2" fmla="*/ 4563559 h 4568818"/>
              <a:gd name="connsiteX3" fmla="*/ 7118 w 4403711"/>
              <a:gd name="connsiteY3" fmla="*/ 4563559 h 45688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403711" h="4568818">
                <a:moveTo>
                  <a:pt x="7118" y="7123"/>
                </a:moveTo>
                <a:lnTo>
                  <a:pt x="4405456" y="7123"/>
                </a:lnTo>
                <a:lnTo>
                  <a:pt x="4405456" y="4563559"/>
                </a:lnTo>
                <a:lnTo>
                  <a:pt x="7118" y="4563559"/>
                </a:lnTo>
                <a:close/>
              </a:path>
            </a:pathLst>
          </a:custGeom>
          <a:noFill/>
          <a:ln w="9504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>
              <a:solidFill>
                <a:srgbClr val="6D2077"/>
              </a:solidFill>
            </a:endParaRPr>
          </a:p>
        </p:txBody>
      </p:sp>
      <p:sp>
        <p:nvSpPr>
          <p:cNvPr id="55" name="Freeform 54">
            <a:extLst>
              <a:ext uri="{FF2B5EF4-FFF2-40B4-BE49-F238E27FC236}">
                <a16:creationId xmlns="" xmlns:a16="http://schemas.microsoft.com/office/drawing/2014/main" id="{E1BA1230-2E1E-AA49-BA87-0AC1C5C51A00}"/>
              </a:ext>
            </a:extLst>
          </p:cNvPr>
          <p:cNvSpPr/>
          <p:nvPr/>
        </p:nvSpPr>
        <p:spPr>
          <a:xfrm>
            <a:off x="4407399" y="497436"/>
            <a:ext cx="2327540" cy="2414806"/>
          </a:xfrm>
          <a:custGeom>
            <a:avLst/>
            <a:gdLst>
              <a:gd name="connsiteX0" fmla="*/ 7118 w 4403711"/>
              <a:gd name="connsiteY0" fmla="*/ 7123 h 4568818"/>
              <a:gd name="connsiteX1" fmla="*/ 4405456 w 4403711"/>
              <a:gd name="connsiteY1" fmla="*/ 7123 h 4568818"/>
              <a:gd name="connsiteX2" fmla="*/ 4405456 w 4403711"/>
              <a:gd name="connsiteY2" fmla="*/ 4563559 h 4568818"/>
              <a:gd name="connsiteX3" fmla="*/ 7118 w 4403711"/>
              <a:gd name="connsiteY3" fmla="*/ 4563559 h 45688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403711" h="4568818">
                <a:moveTo>
                  <a:pt x="7118" y="7123"/>
                </a:moveTo>
                <a:lnTo>
                  <a:pt x="4405456" y="7123"/>
                </a:lnTo>
                <a:lnTo>
                  <a:pt x="4405456" y="4563559"/>
                </a:lnTo>
                <a:lnTo>
                  <a:pt x="7118" y="4563559"/>
                </a:lnTo>
                <a:close/>
              </a:path>
            </a:pathLst>
          </a:custGeom>
          <a:noFill/>
          <a:ln w="9504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>
              <a:solidFill>
                <a:srgbClr val="6D2077"/>
              </a:solidFill>
            </a:endParaRPr>
          </a:p>
        </p:txBody>
      </p:sp>
      <p:sp>
        <p:nvSpPr>
          <p:cNvPr id="58" name="Graphic 17">
            <a:extLst>
              <a:ext uri="{FF2B5EF4-FFF2-40B4-BE49-F238E27FC236}">
                <a16:creationId xmlns="" xmlns:a16="http://schemas.microsoft.com/office/drawing/2014/main" id="{CA13EC35-412B-0040-A2E2-63B01FD1285A}"/>
              </a:ext>
            </a:extLst>
          </p:cNvPr>
          <p:cNvSpPr/>
          <p:nvPr userDrawn="1"/>
        </p:nvSpPr>
        <p:spPr>
          <a:xfrm>
            <a:off x="356495" y="6435922"/>
            <a:ext cx="1014490" cy="175298"/>
          </a:xfrm>
          <a:custGeom>
            <a:avLst/>
            <a:gdLst>
              <a:gd name="connsiteX0" fmla="*/ 129463 w 1014490"/>
              <a:gd name="connsiteY0" fmla="*/ 846 h 175298"/>
              <a:gd name="connsiteX1" fmla="*/ 162578 w 1014490"/>
              <a:gd name="connsiteY1" fmla="*/ 846 h 175298"/>
              <a:gd name="connsiteX2" fmla="*/ 162578 w 1014490"/>
              <a:gd name="connsiteY2" fmla="*/ 33098 h 175298"/>
              <a:gd name="connsiteX3" fmla="*/ 129463 w 1014490"/>
              <a:gd name="connsiteY3" fmla="*/ 33098 h 175298"/>
              <a:gd name="connsiteX4" fmla="*/ 129947 w 1014490"/>
              <a:gd name="connsiteY4" fmla="*/ 173567 h 175298"/>
              <a:gd name="connsiteX5" fmla="*/ 162100 w 1014490"/>
              <a:gd name="connsiteY5" fmla="*/ 173567 h 175298"/>
              <a:gd name="connsiteX6" fmla="*/ 162100 w 1014490"/>
              <a:gd name="connsiteY6" fmla="*/ 53881 h 175298"/>
              <a:gd name="connsiteX7" fmla="*/ 129947 w 1014490"/>
              <a:gd name="connsiteY7" fmla="*/ 53881 h 175298"/>
              <a:gd name="connsiteX8" fmla="*/ 612 w 1014490"/>
              <a:gd name="connsiteY8" fmla="*/ 173567 h 175298"/>
              <a:gd name="connsiteX9" fmla="*/ 113872 w 1014490"/>
              <a:gd name="connsiteY9" fmla="*/ 173567 h 175298"/>
              <a:gd name="connsiteX10" fmla="*/ 113872 w 1014490"/>
              <a:gd name="connsiteY10" fmla="*/ 141315 h 175298"/>
              <a:gd name="connsiteX11" fmla="*/ 612 w 1014490"/>
              <a:gd name="connsiteY11" fmla="*/ 141315 h 175298"/>
              <a:gd name="connsiteX12" fmla="*/ 34445 w 1014490"/>
              <a:gd name="connsiteY12" fmla="*/ 846 h 175298"/>
              <a:gd name="connsiteX13" fmla="*/ 612 w 1014490"/>
              <a:gd name="connsiteY13" fmla="*/ 846 h 175298"/>
              <a:gd name="connsiteX14" fmla="*/ 612 w 1014490"/>
              <a:gd name="connsiteY14" fmla="*/ 17090 h 175298"/>
              <a:gd name="connsiteX15" fmla="*/ 34445 w 1014490"/>
              <a:gd name="connsiteY15" fmla="*/ 17090 h 175298"/>
              <a:gd name="connsiteX16" fmla="*/ 34445 w 1014490"/>
              <a:gd name="connsiteY16" fmla="*/ 101895 h 175298"/>
              <a:gd name="connsiteX17" fmla="*/ 612 w 1014490"/>
              <a:gd name="connsiteY17" fmla="*/ 101895 h 175298"/>
              <a:gd name="connsiteX18" fmla="*/ 612 w 1014490"/>
              <a:gd name="connsiteY18" fmla="*/ 127458 h 175298"/>
              <a:gd name="connsiteX19" fmla="*/ 34445 w 1014490"/>
              <a:gd name="connsiteY19" fmla="*/ 127458 h 175298"/>
              <a:gd name="connsiteX20" fmla="*/ 34445 w 1014490"/>
              <a:gd name="connsiteY20" fmla="*/ 30942 h 175298"/>
              <a:gd name="connsiteX21" fmla="*/ 612 w 1014490"/>
              <a:gd name="connsiteY21" fmla="*/ 30942 h 175298"/>
              <a:gd name="connsiteX22" fmla="*/ 612 w 1014490"/>
              <a:gd name="connsiteY22" fmla="*/ 49584 h 175298"/>
              <a:gd name="connsiteX23" fmla="*/ 34445 w 1014490"/>
              <a:gd name="connsiteY23" fmla="*/ 49584 h 175298"/>
              <a:gd name="connsiteX24" fmla="*/ 34445 w 1014490"/>
              <a:gd name="connsiteY24" fmla="*/ 63430 h 175298"/>
              <a:gd name="connsiteX25" fmla="*/ 612 w 1014490"/>
              <a:gd name="connsiteY25" fmla="*/ 63430 h 175298"/>
              <a:gd name="connsiteX26" fmla="*/ 612 w 1014490"/>
              <a:gd name="connsiteY26" fmla="*/ 88033 h 175298"/>
              <a:gd name="connsiteX27" fmla="*/ 34445 w 1014490"/>
              <a:gd name="connsiteY27" fmla="*/ 88033 h 175298"/>
              <a:gd name="connsiteX28" fmla="*/ 241281 w 1014490"/>
              <a:gd name="connsiteY28" fmla="*/ 133908 h 175298"/>
              <a:gd name="connsiteX29" fmla="*/ 211763 w 1014490"/>
              <a:gd name="connsiteY29" fmla="*/ 53881 h 175298"/>
              <a:gd name="connsiteX30" fmla="*/ 176013 w 1014490"/>
              <a:gd name="connsiteY30" fmla="*/ 53881 h 175298"/>
              <a:gd name="connsiteX31" fmla="*/ 224965 w 1014490"/>
              <a:gd name="connsiteY31" fmla="*/ 173567 h 175298"/>
              <a:gd name="connsiteX32" fmla="*/ 257353 w 1014490"/>
              <a:gd name="connsiteY32" fmla="*/ 173567 h 175298"/>
              <a:gd name="connsiteX33" fmla="*/ 303908 w 1014490"/>
              <a:gd name="connsiteY33" fmla="*/ 53881 h 175298"/>
              <a:gd name="connsiteX34" fmla="*/ 269832 w 1014490"/>
              <a:gd name="connsiteY34" fmla="*/ 53881 h 175298"/>
              <a:gd name="connsiteX35" fmla="*/ 760501 w 1014490"/>
              <a:gd name="connsiteY35" fmla="*/ 113857 h 175298"/>
              <a:gd name="connsiteX36" fmla="*/ 697399 w 1014490"/>
              <a:gd name="connsiteY36" fmla="*/ 177162 h 175298"/>
              <a:gd name="connsiteX37" fmla="*/ 634772 w 1014490"/>
              <a:gd name="connsiteY37" fmla="*/ 113857 h 175298"/>
              <a:gd name="connsiteX38" fmla="*/ 697399 w 1014490"/>
              <a:gd name="connsiteY38" fmla="*/ 50550 h 175298"/>
              <a:gd name="connsiteX39" fmla="*/ 760501 w 1014490"/>
              <a:gd name="connsiteY39" fmla="*/ 113857 h 175298"/>
              <a:gd name="connsiteX40" fmla="*/ 727633 w 1014490"/>
              <a:gd name="connsiteY40" fmla="*/ 113857 h 175298"/>
              <a:gd name="connsiteX41" fmla="*/ 697399 w 1014490"/>
              <a:gd name="connsiteY41" fmla="*/ 79933 h 175298"/>
              <a:gd name="connsiteX42" fmla="*/ 667166 w 1014490"/>
              <a:gd name="connsiteY42" fmla="*/ 113857 h 175298"/>
              <a:gd name="connsiteX43" fmla="*/ 697399 w 1014490"/>
              <a:gd name="connsiteY43" fmla="*/ 147543 h 175298"/>
              <a:gd name="connsiteX44" fmla="*/ 727633 w 1014490"/>
              <a:gd name="connsiteY44" fmla="*/ 113857 h 175298"/>
              <a:gd name="connsiteX45" fmla="*/ 579598 w 1014490"/>
              <a:gd name="connsiteY45" fmla="*/ 124359 h 175298"/>
              <a:gd name="connsiteX46" fmla="*/ 508813 w 1014490"/>
              <a:gd name="connsiteY46" fmla="*/ 609 h 175298"/>
              <a:gd name="connsiteX47" fmla="*/ 457468 w 1014490"/>
              <a:gd name="connsiteY47" fmla="*/ 609 h 175298"/>
              <a:gd name="connsiteX48" fmla="*/ 457468 w 1014490"/>
              <a:gd name="connsiteY48" fmla="*/ 33098 h 175298"/>
              <a:gd name="connsiteX49" fmla="*/ 491284 w 1014490"/>
              <a:gd name="connsiteY49" fmla="*/ 33098 h 175298"/>
              <a:gd name="connsiteX50" fmla="*/ 571669 w 1014490"/>
              <a:gd name="connsiteY50" fmla="*/ 173567 h 175298"/>
              <a:gd name="connsiteX51" fmla="*/ 613191 w 1014490"/>
              <a:gd name="connsiteY51" fmla="*/ 173567 h 175298"/>
              <a:gd name="connsiteX52" fmla="*/ 613191 w 1014490"/>
              <a:gd name="connsiteY52" fmla="*/ 609 h 175298"/>
              <a:gd name="connsiteX53" fmla="*/ 579598 w 1014490"/>
              <a:gd name="connsiteY53" fmla="*/ 609 h 175298"/>
              <a:gd name="connsiteX54" fmla="*/ 826502 w 1014490"/>
              <a:gd name="connsiteY54" fmla="*/ 133908 h 175298"/>
              <a:gd name="connsiteX55" fmla="*/ 796752 w 1014490"/>
              <a:gd name="connsiteY55" fmla="*/ 53881 h 175298"/>
              <a:gd name="connsiteX56" fmla="*/ 761239 w 1014490"/>
              <a:gd name="connsiteY56" fmla="*/ 53881 h 175298"/>
              <a:gd name="connsiteX57" fmla="*/ 809946 w 1014490"/>
              <a:gd name="connsiteY57" fmla="*/ 173567 h 175298"/>
              <a:gd name="connsiteX58" fmla="*/ 842577 w 1014490"/>
              <a:gd name="connsiteY58" fmla="*/ 173567 h 175298"/>
              <a:gd name="connsiteX59" fmla="*/ 888889 w 1014490"/>
              <a:gd name="connsiteY59" fmla="*/ 53881 h 175298"/>
              <a:gd name="connsiteX60" fmla="*/ 855059 w 1014490"/>
              <a:gd name="connsiteY60" fmla="*/ 53881 h 175298"/>
              <a:gd name="connsiteX61" fmla="*/ 1014624 w 1014490"/>
              <a:gd name="connsiteY61" fmla="*/ 53881 h 175298"/>
              <a:gd name="connsiteX62" fmla="*/ 1014624 w 1014490"/>
              <a:gd name="connsiteY62" fmla="*/ 173567 h 175298"/>
              <a:gd name="connsiteX63" fmla="*/ 987026 w 1014490"/>
              <a:gd name="connsiteY63" fmla="*/ 173567 h 175298"/>
              <a:gd name="connsiteX64" fmla="*/ 983429 w 1014490"/>
              <a:gd name="connsiteY64" fmla="*/ 157323 h 175298"/>
              <a:gd name="connsiteX65" fmla="*/ 949839 w 1014490"/>
              <a:gd name="connsiteY65" fmla="*/ 176909 h 175298"/>
              <a:gd name="connsiteX66" fmla="*/ 890809 w 1014490"/>
              <a:gd name="connsiteY66" fmla="*/ 113126 h 175298"/>
              <a:gd name="connsiteX67" fmla="*/ 948638 w 1014490"/>
              <a:gd name="connsiteY67" fmla="*/ 50775 h 175298"/>
              <a:gd name="connsiteX68" fmla="*/ 982946 w 1014490"/>
              <a:gd name="connsiteY68" fmla="*/ 68931 h 175298"/>
              <a:gd name="connsiteX69" fmla="*/ 982946 w 1014490"/>
              <a:gd name="connsiteY69" fmla="*/ 53881 h 175298"/>
              <a:gd name="connsiteX70" fmla="*/ 982946 w 1014490"/>
              <a:gd name="connsiteY70" fmla="*/ 113126 h 175298"/>
              <a:gd name="connsiteX71" fmla="*/ 953674 w 1014490"/>
              <a:gd name="connsiteY71" fmla="*/ 78726 h 175298"/>
              <a:gd name="connsiteX72" fmla="*/ 923440 w 1014490"/>
              <a:gd name="connsiteY72" fmla="*/ 113126 h 175298"/>
              <a:gd name="connsiteX73" fmla="*/ 953674 w 1014490"/>
              <a:gd name="connsiteY73" fmla="*/ 148959 h 175298"/>
              <a:gd name="connsiteX74" fmla="*/ 982946 w 1014490"/>
              <a:gd name="connsiteY74" fmla="*/ 113126 h 175298"/>
              <a:gd name="connsiteX75" fmla="*/ 457468 w 1014490"/>
              <a:gd name="connsiteY75" fmla="*/ 143466 h 175298"/>
              <a:gd name="connsiteX76" fmla="*/ 491304 w 1014490"/>
              <a:gd name="connsiteY76" fmla="*/ 143466 h 175298"/>
              <a:gd name="connsiteX77" fmla="*/ 491304 w 1014490"/>
              <a:gd name="connsiteY77" fmla="*/ 124823 h 175298"/>
              <a:gd name="connsiteX78" fmla="*/ 457468 w 1014490"/>
              <a:gd name="connsiteY78" fmla="*/ 124823 h 175298"/>
              <a:gd name="connsiteX79" fmla="*/ 457468 w 1014490"/>
              <a:gd name="connsiteY79" fmla="*/ 173567 h 175298"/>
              <a:gd name="connsiteX80" fmla="*/ 491304 w 1014490"/>
              <a:gd name="connsiteY80" fmla="*/ 173567 h 175298"/>
              <a:gd name="connsiteX81" fmla="*/ 491304 w 1014490"/>
              <a:gd name="connsiteY81" fmla="*/ 157323 h 175298"/>
              <a:gd name="connsiteX82" fmla="*/ 457468 w 1014490"/>
              <a:gd name="connsiteY82" fmla="*/ 157323 h 175298"/>
              <a:gd name="connsiteX83" fmla="*/ 457468 w 1014490"/>
              <a:gd name="connsiteY83" fmla="*/ 72512 h 175298"/>
              <a:gd name="connsiteX84" fmla="*/ 491304 w 1014490"/>
              <a:gd name="connsiteY84" fmla="*/ 72512 h 175298"/>
              <a:gd name="connsiteX85" fmla="*/ 491304 w 1014490"/>
              <a:gd name="connsiteY85" fmla="*/ 46949 h 175298"/>
              <a:gd name="connsiteX86" fmla="*/ 457468 w 1014490"/>
              <a:gd name="connsiteY86" fmla="*/ 46949 h 175298"/>
              <a:gd name="connsiteX87" fmla="*/ 397722 w 1014490"/>
              <a:gd name="connsiteY87" fmla="*/ 53869 h 175298"/>
              <a:gd name="connsiteX88" fmla="*/ 429392 w 1014490"/>
              <a:gd name="connsiteY88" fmla="*/ 53869 h 175298"/>
              <a:gd name="connsiteX89" fmla="*/ 429392 w 1014490"/>
              <a:gd name="connsiteY89" fmla="*/ 173567 h 175298"/>
              <a:gd name="connsiteX90" fmla="*/ 401802 w 1014490"/>
              <a:gd name="connsiteY90" fmla="*/ 173567 h 175298"/>
              <a:gd name="connsiteX91" fmla="*/ 398200 w 1014490"/>
              <a:gd name="connsiteY91" fmla="*/ 157323 h 175298"/>
              <a:gd name="connsiteX92" fmla="*/ 364607 w 1014490"/>
              <a:gd name="connsiteY92" fmla="*/ 176909 h 175298"/>
              <a:gd name="connsiteX93" fmla="*/ 305585 w 1014490"/>
              <a:gd name="connsiteY93" fmla="*/ 113126 h 175298"/>
              <a:gd name="connsiteX94" fmla="*/ 363408 w 1014490"/>
              <a:gd name="connsiteY94" fmla="*/ 50775 h 175298"/>
              <a:gd name="connsiteX95" fmla="*/ 397722 w 1014490"/>
              <a:gd name="connsiteY95" fmla="*/ 68931 h 175298"/>
              <a:gd name="connsiteX96" fmla="*/ 397722 w 1014490"/>
              <a:gd name="connsiteY96" fmla="*/ 113115 h 175298"/>
              <a:gd name="connsiteX97" fmla="*/ 368450 w 1014490"/>
              <a:gd name="connsiteY97" fmla="*/ 78714 h 175298"/>
              <a:gd name="connsiteX98" fmla="*/ 338216 w 1014490"/>
              <a:gd name="connsiteY98" fmla="*/ 113115 h 175298"/>
              <a:gd name="connsiteX99" fmla="*/ 368450 w 1014490"/>
              <a:gd name="connsiteY99" fmla="*/ 148948 h 175298"/>
              <a:gd name="connsiteX100" fmla="*/ 397722 w 1014490"/>
              <a:gd name="connsiteY100" fmla="*/ 113115 h 175298"/>
              <a:gd name="connsiteX101" fmla="*/ 457468 w 1014490"/>
              <a:gd name="connsiteY101" fmla="*/ 110966 h 175298"/>
              <a:gd name="connsiteX102" fmla="*/ 491304 w 1014490"/>
              <a:gd name="connsiteY102" fmla="*/ 110966 h 175298"/>
              <a:gd name="connsiteX103" fmla="*/ 491304 w 1014490"/>
              <a:gd name="connsiteY103" fmla="*/ 86372 h 175298"/>
              <a:gd name="connsiteX104" fmla="*/ 457468 w 1014490"/>
              <a:gd name="connsiteY104" fmla="*/ 86372 h 1752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</a:cxnLst>
            <a:rect l="l" t="t" r="r" b="b"/>
            <a:pathLst>
              <a:path w="1014490" h="175298">
                <a:moveTo>
                  <a:pt x="129463" y="846"/>
                </a:moveTo>
                <a:lnTo>
                  <a:pt x="162578" y="846"/>
                </a:lnTo>
                <a:lnTo>
                  <a:pt x="162578" y="33098"/>
                </a:lnTo>
                <a:lnTo>
                  <a:pt x="129463" y="33098"/>
                </a:lnTo>
                <a:close/>
                <a:moveTo>
                  <a:pt x="129947" y="173567"/>
                </a:moveTo>
                <a:lnTo>
                  <a:pt x="162100" y="173567"/>
                </a:lnTo>
                <a:lnTo>
                  <a:pt x="162100" y="53881"/>
                </a:lnTo>
                <a:lnTo>
                  <a:pt x="129947" y="53881"/>
                </a:lnTo>
                <a:close/>
                <a:moveTo>
                  <a:pt x="612" y="173567"/>
                </a:moveTo>
                <a:lnTo>
                  <a:pt x="113872" y="173567"/>
                </a:lnTo>
                <a:lnTo>
                  <a:pt x="113872" y="141315"/>
                </a:lnTo>
                <a:lnTo>
                  <a:pt x="612" y="141315"/>
                </a:lnTo>
                <a:close/>
                <a:moveTo>
                  <a:pt x="34445" y="846"/>
                </a:moveTo>
                <a:lnTo>
                  <a:pt x="612" y="846"/>
                </a:lnTo>
                <a:lnTo>
                  <a:pt x="612" y="17090"/>
                </a:lnTo>
                <a:lnTo>
                  <a:pt x="34445" y="17090"/>
                </a:lnTo>
                <a:close/>
                <a:moveTo>
                  <a:pt x="34445" y="101895"/>
                </a:moveTo>
                <a:lnTo>
                  <a:pt x="612" y="101895"/>
                </a:lnTo>
                <a:lnTo>
                  <a:pt x="612" y="127458"/>
                </a:lnTo>
                <a:lnTo>
                  <a:pt x="34445" y="127458"/>
                </a:lnTo>
                <a:close/>
                <a:moveTo>
                  <a:pt x="34445" y="30942"/>
                </a:moveTo>
                <a:lnTo>
                  <a:pt x="612" y="30942"/>
                </a:lnTo>
                <a:lnTo>
                  <a:pt x="612" y="49584"/>
                </a:lnTo>
                <a:lnTo>
                  <a:pt x="34445" y="49584"/>
                </a:lnTo>
                <a:close/>
                <a:moveTo>
                  <a:pt x="34445" y="63430"/>
                </a:moveTo>
                <a:lnTo>
                  <a:pt x="612" y="63430"/>
                </a:lnTo>
                <a:lnTo>
                  <a:pt x="612" y="88033"/>
                </a:lnTo>
                <a:lnTo>
                  <a:pt x="34445" y="88033"/>
                </a:lnTo>
                <a:close/>
                <a:moveTo>
                  <a:pt x="241281" y="133908"/>
                </a:moveTo>
                <a:lnTo>
                  <a:pt x="211763" y="53881"/>
                </a:lnTo>
                <a:lnTo>
                  <a:pt x="176013" y="53881"/>
                </a:lnTo>
                <a:lnTo>
                  <a:pt x="224965" y="173567"/>
                </a:lnTo>
                <a:lnTo>
                  <a:pt x="257353" y="173567"/>
                </a:lnTo>
                <a:lnTo>
                  <a:pt x="303908" y="53881"/>
                </a:lnTo>
                <a:lnTo>
                  <a:pt x="269832" y="53881"/>
                </a:lnTo>
                <a:close/>
                <a:moveTo>
                  <a:pt x="760501" y="113857"/>
                </a:moveTo>
                <a:cubicBezTo>
                  <a:pt x="760501" y="150406"/>
                  <a:pt x="733393" y="177162"/>
                  <a:pt x="697399" y="177162"/>
                </a:cubicBezTo>
                <a:cubicBezTo>
                  <a:pt x="661646" y="177162"/>
                  <a:pt x="634772" y="150406"/>
                  <a:pt x="634772" y="113857"/>
                </a:cubicBezTo>
                <a:cubicBezTo>
                  <a:pt x="634772" y="77070"/>
                  <a:pt x="661646" y="50550"/>
                  <a:pt x="697399" y="50550"/>
                </a:cubicBezTo>
                <a:cubicBezTo>
                  <a:pt x="733390" y="50550"/>
                  <a:pt x="760501" y="77070"/>
                  <a:pt x="760501" y="113857"/>
                </a:cubicBezTo>
                <a:moveTo>
                  <a:pt x="727633" y="113857"/>
                </a:moveTo>
                <a:cubicBezTo>
                  <a:pt x="727633" y="91163"/>
                  <a:pt x="713474" y="79933"/>
                  <a:pt x="697399" y="79933"/>
                </a:cubicBezTo>
                <a:cubicBezTo>
                  <a:pt x="681799" y="79933"/>
                  <a:pt x="667166" y="91163"/>
                  <a:pt x="667166" y="113857"/>
                </a:cubicBezTo>
                <a:cubicBezTo>
                  <a:pt x="667166" y="136073"/>
                  <a:pt x="681799" y="147543"/>
                  <a:pt x="697399" y="147543"/>
                </a:cubicBezTo>
                <a:cubicBezTo>
                  <a:pt x="713474" y="147543"/>
                  <a:pt x="727633" y="136073"/>
                  <a:pt x="727633" y="113857"/>
                </a:cubicBezTo>
                <a:moveTo>
                  <a:pt x="579598" y="124359"/>
                </a:moveTo>
                <a:lnTo>
                  <a:pt x="508813" y="609"/>
                </a:lnTo>
                <a:lnTo>
                  <a:pt x="457468" y="609"/>
                </a:lnTo>
                <a:lnTo>
                  <a:pt x="457468" y="33098"/>
                </a:lnTo>
                <a:lnTo>
                  <a:pt x="491284" y="33098"/>
                </a:lnTo>
                <a:lnTo>
                  <a:pt x="571669" y="173567"/>
                </a:lnTo>
                <a:lnTo>
                  <a:pt x="613191" y="173567"/>
                </a:lnTo>
                <a:lnTo>
                  <a:pt x="613191" y="609"/>
                </a:lnTo>
                <a:lnTo>
                  <a:pt x="579598" y="609"/>
                </a:lnTo>
                <a:close/>
                <a:moveTo>
                  <a:pt x="826502" y="133908"/>
                </a:moveTo>
                <a:lnTo>
                  <a:pt x="796752" y="53881"/>
                </a:lnTo>
                <a:lnTo>
                  <a:pt x="761239" y="53881"/>
                </a:lnTo>
                <a:lnTo>
                  <a:pt x="809946" y="173567"/>
                </a:lnTo>
                <a:lnTo>
                  <a:pt x="842577" y="173567"/>
                </a:lnTo>
                <a:lnTo>
                  <a:pt x="888889" y="53881"/>
                </a:lnTo>
                <a:lnTo>
                  <a:pt x="855059" y="53881"/>
                </a:lnTo>
                <a:close/>
                <a:moveTo>
                  <a:pt x="1014624" y="53881"/>
                </a:moveTo>
                <a:lnTo>
                  <a:pt x="1014624" y="173567"/>
                </a:lnTo>
                <a:lnTo>
                  <a:pt x="987026" y="173567"/>
                </a:lnTo>
                <a:lnTo>
                  <a:pt x="983429" y="157323"/>
                </a:lnTo>
                <a:cubicBezTo>
                  <a:pt x="978399" y="168784"/>
                  <a:pt x="965672" y="176909"/>
                  <a:pt x="949839" y="176909"/>
                </a:cubicBezTo>
                <a:cubicBezTo>
                  <a:pt x="914321" y="176909"/>
                  <a:pt x="890809" y="149198"/>
                  <a:pt x="890809" y="113126"/>
                </a:cubicBezTo>
                <a:cubicBezTo>
                  <a:pt x="890809" y="78486"/>
                  <a:pt x="913843" y="50775"/>
                  <a:pt x="948638" y="50775"/>
                </a:cubicBezTo>
                <a:cubicBezTo>
                  <a:pt x="970230" y="50775"/>
                  <a:pt x="980305" y="62005"/>
                  <a:pt x="982946" y="68931"/>
                </a:cubicBezTo>
                <a:lnTo>
                  <a:pt x="982946" y="53881"/>
                </a:lnTo>
                <a:close/>
                <a:moveTo>
                  <a:pt x="982946" y="113126"/>
                </a:moveTo>
                <a:cubicBezTo>
                  <a:pt x="982946" y="91389"/>
                  <a:pt x="970710" y="78726"/>
                  <a:pt x="953674" y="78726"/>
                </a:cubicBezTo>
                <a:cubicBezTo>
                  <a:pt x="936159" y="78726"/>
                  <a:pt x="923440" y="91389"/>
                  <a:pt x="923440" y="113126"/>
                </a:cubicBezTo>
                <a:cubicBezTo>
                  <a:pt x="923440" y="134863"/>
                  <a:pt x="936159" y="148959"/>
                  <a:pt x="953674" y="148959"/>
                </a:cubicBezTo>
                <a:cubicBezTo>
                  <a:pt x="970473" y="148959"/>
                  <a:pt x="982946" y="135102"/>
                  <a:pt x="982946" y="113126"/>
                </a:cubicBezTo>
                <a:moveTo>
                  <a:pt x="457468" y="143466"/>
                </a:moveTo>
                <a:lnTo>
                  <a:pt x="491304" y="143466"/>
                </a:lnTo>
                <a:lnTo>
                  <a:pt x="491304" y="124823"/>
                </a:lnTo>
                <a:lnTo>
                  <a:pt x="457468" y="124823"/>
                </a:lnTo>
                <a:close/>
                <a:moveTo>
                  <a:pt x="457468" y="173567"/>
                </a:moveTo>
                <a:lnTo>
                  <a:pt x="491304" y="173567"/>
                </a:lnTo>
                <a:lnTo>
                  <a:pt x="491304" y="157323"/>
                </a:lnTo>
                <a:lnTo>
                  <a:pt x="457468" y="157323"/>
                </a:lnTo>
                <a:close/>
                <a:moveTo>
                  <a:pt x="457468" y="72512"/>
                </a:moveTo>
                <a:lnTo>
                  <a:pt x="491304" y="72512"/>
                </a:lnTo>
                <a:lnTo>
                  <a:pt x="491304" y="46949"/>
                </a:lnTo>
                <a:lnTo>
                  <a:pt x="457468" y="46949"/>
                </a:lnTo>
                <a:close/>
                <a:moveTo>
                  <a:pt x="397722" y="53869"/>
                </a:moveTo>
                <a:lnTo>
                  <a:pt x="429392" y="53869"/>
                </a:lnTo>
                <a:lnTo>
                  <a:pt x="429392" y="173567"/>
                </a:lnTo>
                <a:lnTo>
                  <a:pt x="401802" y="173567"/>
                </a:lnTo>
                <a:lnTo>
                  <a:pt x="398200" y="157323"/>
                </a:lnTo>
                <a:cubicBezTo>
                  <a:pt x="393169" y="168784"/>
                  <a:pt x="380445" y="176909"/>
                  <a:pt x="364607" y="176909"/>
                </a:cubicBezTo>
                <a:cubicBezTo>
                  <a:pt x="329094" y="176909"/>
                  <a:pt x="305585" y="149198"/>
                  <a:pt x="305585" y="113126"/>
                </a:cubicBezTo>
                <a:cubicBezTo>
                  <a:pt x="305585" y="78486"/>
                  <a:pt x="328617" y="50775"/>
                  <a:pt x="363408" y="50775"/>
                </a:cubicBezTo>
                <a:cubicBezTo>
                  <a:pt x="385009" y="50775"/>
                  <a:pt x="395078" y="62005"/>
                  <a:pt x="397722" y="68931"/>
                </a:cubicBezTo>
                <a:close/>
                <a:moveTo>
                  <a:pt x="397722" y="113115"/>
                </a:moveTo>
                <a:cubicBezTo>
                  <a:pt x="397722" y="91378"/>
                  <a:pt x="385487" y="78714"/>
                  <a:pt x="368450" y="78714"/>
                </a:cubicBezTo>
                <a:cubicBezTo>
                  <a:pt x="350933" y="78714"/>
                  <a:pt x="338216" y="91378"/>
                  <a:pt x="338216" y="113115"/>
                </a:cubicBezTo>
                <a:cubicBezTo>
                  <a:pt x="338216" y="134851"/>
                  <a:pt x="350933" y="148948"/>
                  <a:pt x="368450" y="148948"/>
                </a:cubicBezTo>
                <a:cubicBezTo>
                  <a:pt x="385246" y="148948"/>
                  <a:pt x="397722" y="135091"/>
                  <a:pt x="397722" y="113115"/>
                </a:cubicBezTo>
                <a:moveTo>
                  <a:pt x="457468" y="110966"/>
                </a:moveTo>
                <a:lnTo>
                  <a:pt x="491304" y="110966"/>
                </a:lnTo>
                <a:lnTo>
                  <a:pt x="491304" y="86372"/>
                </a:lnTo>
                <a:lnTo>
                  <a:pt x="457468" y="86372"/>
                </a:lnTo>
                <a:close/>
              </a:path>
            </a:pathLst>
          </a:custGeom>
          <a:solidFill>
            <a:schemeClr val="accent1"/>
          </a:solidFill>
          <a:ln w="2781" cap="flat">
            <a:noFill/>
            <a:prstDash val="solid"/>
            <a:miter/>
          </a:ln>
        </p:spPr>
        <p:txBody>
          <a:bodyPr rtlCol="0" anchor="ctr"/>
          <a:lstStyle/>
          <a:p>
            <a:endParaRPr lang="en-US">
              <a:solidFill>
                <a:srgbClr val="6D2077"/>
              </a:solidFill>
            </a:endParaRPr>
          </a:p>
        </p:txBody>
      </p:sp>
      <p:grpSp>
        <p:nvGrpSpPr>
          <p:cNvPr id="5" name="Group 32">
            <a:extLst>
              <a:ext uri="{FF2B5EF4-FFF2-40B4-BE49-F238E27FC236}">
                <a16:creationId xmlns="" xmlns:a16="http://schemas.microsoft.com/office/drawing/2014/main" id="{E9C76118-1332-2B4D-8AA7-D2F62D53B0EE}"/>
              </a:ext>
            </a:extLst>
          </p:cNvPr>
          <p:cNvGrpSpPr/>
          <p:nvPr userDrawn="1"/>
        </p:nvGrpSpPr>
        <p:grpSpPr>
          <a:xfrm>
            <a:off x="6360149" y="926112"/>
            <a:ext cx="1859477" cy="1897480"/>
            <a:chOff x="0" y="-1"/>
            <a:chExt cx="4405738" cy="4570009"/>
          </a:xfrm>
        </p:grpSpPr>
        <p:sp>
          <p:nvSpPr>
            <p:cNvPr id="11" name="Freeform 10">
              <a:extLst>
                <a:ext uri="{FF2B5EF4-FFF2-40B4-BE49-F238E27FC236}">
                  <a16:creationId xmlns="" xmlns:a16="http://schemas.microsoft.com/office/drawing/2014/main" id="{81E9C121-9535-FD48-83F0-EBAC504E9576}"/>
                </a:ext>
              </a:extLst>
            </p:cNvPr>
            <p:cNvSpPr/>
            <p:nvPr/>
          </p:nvSpPr>
          <p:spPr>
            <a:xfrm>
              <a:off x="2322564" y="0"/>
              <a:ext cx="2082965" cy="1561013"/>
            </a:xfrm>
            <a:custGeom>
              <a:avLst/>
              <a:gdLst>
                <a:gd name="connsiteX0" fmla="*/ 1525723 w 2082964"/>
                <a:gd name="connsiteY0" fmla="*/ 7123 h 1561012"/>
                <a:gd name="connsiteX1" fmla="*/ 1170953 w 2082964"/>
                <a:gd name="connsiteY1" fmla="*/ 111349 h 1561012"/>
                <a:gd name="connsiteX2" fmla="*/ 7118 w 2082964"/>
                <a:gd name="connsiteY2" fmla="*/ 1545416 h 1561012"/>
                <a:gd name="connsiteX3" fmla="*/ 1832043 w 2082964"/>
                <a:gd name="connsiteY3" fmla="*/ 1049614 h 1561012"/>
                <a:gd name="connsiteX4" fmla="*/ 2082864 w 2082964"/>
                <a:gd name="connsiteY4" fmla="*/ 529473 h 1561012"/>
                <a:gd name="connsiteX5" fmla="*/ 2082864 w 2082964"/>
                <a:gd name="connsiteY5" fmla="*/ 529206 h 1561012"/>
                <a:gd name="connsiteX6" fmla="*/ 1974902 w 2082964"/>
                <a:gd name="connsiteY6" fmla="*/ 212730 h 1561012"/>
                <a:gd name="connsiteX7" fmla="*/ 1528462 w 2082964"/>
                <a:gd name="connsiteY7" fmla="*/ 7133 h 15610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082964" h="1561012">
                  <a:moveTo>
                    <a:pt x="1525723" y="7123"/>
                  </a:moveTo>
                  <a:cubicBezTo>
                    <a:pt x="1399966" y="7375"/>
                    <a:pt x="1276891" y="43533"/>
                    <a:pt x="1170953" y="111349"/>
                  </a:cubicBezTo>
                  <a:cubicBezTo>
                    <a:pt x="724019" y="399756"/>
                    <a:pt x="484079" y="1018317"/>
                    <a:pt x="7118" y="1545416"/>
                  </a:cubicBezTo>
                  <a:cubicBezTo>
                    <a:pt x="875343" y="1604430"/>
                    <a:pt x="1437430" y="1378226"/>
                    <a:pt x="1832043" y="1049614"/>
                  </a:cubicBezTo>
                  <a:cubicBezTo>
                    <a:pt x="1981017" y="925551"/>
                    <a:pt x="2082883" y="725989"/>
                    <a:pt x="2082864" y="529473"/>
                  </a:cubicBezTo>
                  <a:lnTo>
                    <a:pt x="2082864" y="529206"/>
                  </a:lnTo>
                  <a:cubicBezTo>
                    <a:pt x="2084077" y="414466"/>
                    <a:pt x="2045974" y="302773"/>
                    <a:pt x="1974902" y="212730"/>
                  </a:cubicBezTo>
                  <a:cubicBezTo>
                    <a:pt x="1865779" y="74856"/>
                    <a:pt x="1699075" y="7476"/>
                    <a:pt x="1528462" y="7133"/>
                  </a:cubicBezTo>
                  <a:close/>
                </a:path>
              </a:pathLst>
            </a:custGeom>
            <a:solidFill>
              <a:schemeClr val="accent1"/>
            </a:solidFill>
            <a:ln w="9504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dirty="0">
                <a:solidFill>
                  <a:srgbClr val="6D2077"/>
                </a:solidFill>
              </a:endParaRPr>
            </a:p>
          </p:txBody>
        </p:sp>
        <p:sp>
          <p:nvSpPr>
            <p:cNvPr id="12" name="Freeform 11">
              <a:extLst>
                <a:ext uri="{FF2B5EF4-FFF2-40B4-BE49-F238E27FC236}">
                  <a16:creationId xmlns="" xmlns:a16="http://schemas.microsoft.com/office/drawing/2014/main" id="{9302A4D4-7AA3-B04A-A9E1-BA406F80816A}"/>
                </a:ext>
              </a:extLst>
            </p:cNvPr>
            <p:cNvSpPr/>
            <p:nvPr/>
          </p:nvSpPr>
          <p:spPr>
            <a:xfrm>
              <a:off x="0" y="1371567"/>
              <a:ext cx="2330258" cy="1180278"/>
            </a:xfrm>
            <a:custGeom>
              <a:avLst/>
              <a:gdLst>
                <a:gd name="connsiteX0" fmla="*/ 888146 w 2330257"/>
                <a:gd name="connsiteY0" fmla="*/ 1140571 h 1180278"/>
                <a:gd name="connsiteX1" fmla="*/ 2329719 w 2330257"/>
                <a:gd name="connsiteY1" fmla="*/ 173885 h 1180278"/>
                <a:gd name="connsiteX2" fmla="*/ 1482333 w 2330257"/>
                <a:gd name="connsiteY2" fmla="*/ 79415 h 1180278"/>
                <a:gd name="connsiteX3" fmla="*/ 7118 w 2330257"/>
                <a:gd name="connsiteY3" fmla="*/ 623723 h 1180278"/>
                <a:gd name="connsiteX4" fmla="*/ 7118 w 2330257"/>
                <a:gd name="connsiteY4" fmla="*/ 625037 h 1180278"/>
                <a:gd name="connsiteX5" fmla="*/ 12825 w 2330257"/>
                <a:gd name="connsiteY5" fmla="*/ 701184 h 1180278"/>
                <a:gd name="connsiteX6" fmla="*/ 44935 w 2330257"/>
                <a:gd name="connsiteY6" fmla="*/ 817489 h 1180278"/>
                <a:gd name="connsiteX7" fmla="*/ 475871 w 2330257"/>
                <a:gd name="connsiteY7" fmla="*/ 47843 h 1180278"/>
                <a:gd name="connsiteX8" fmla="*/ 7118 w 2330257"/>
                <a:gd name="connsiteY8" fmla="*/ 623714 h 1180278"/>
                <a:gd name="connsiteX9" fmla="*/ 457952 w 2330257"/>
                <a:gd name="connsiteY9" fmla="*/ 1150461 h 1180278"/>
                <a:gd name="connsiteX10" fmla="*/ 721090 w 2330257"/>
                <a:gd name="connsiteY10" fmla="*/ 1168545 h 1180278"/>
                <a:gd name="connsiteX11" fmla="*/ 822860 w 2330257"/>
                <a:gd name="connsiteY11" fmla="*/ 1153192 h 1180278"/>
                <a:gd name="connsiteX12" fmla="*/ 1428889 w 2330257"/>
                <a:gd name="connsiteY12" fmla="*/ 70801 h 1180278"/>
                <a:gd name="connsiteX13" fmla="*/ 1089119 w 2330257"/>
                <a:gd name="connsiteY13" fmla="*/ 23133 h 1180278"/>
                <a:gd name="connsiteX14" fmla="*/ 669577 w 2330257"/>
                <a:gd name="connsiteY14" fmla="*/ 13967 h 1180278"/>
                <a:gd name="connsiteX15" fmla="*/ 137898 w 2330257"/>
                <a:gd name="connsiteY15" fmla="*/ 963520 h 1180278"/>
                <a:gd name="connsiteX16" fmla="*/ 359938 w 2330257"/>
                <a:gd name="connsiteY16" fmla="*/ 1117413 h 1180278"/>
                <a:gd name="connsiteX17" fmla="*/ 978274 w 2330257"/>
                <a:gd name="connsiteY17" fmla="*/ 13082 h 1180278"/>
                <a:gd name="connsiteX18" fmla="*/ 821091 w 2330257"/>
                <a:gd name="connsiteY18" fmla="*/ 7123 h 1180278"/>
                <a:gd name="connsiteX19" fmla="*/ 669567 w 2330257"/>
                <a:gd name="connsiteY19" fmla="*/ 13967 h 11802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2330257" h="1180278">
                  <a:moveTo>
                    <a:pt x="888146" y="1140571"/>
                  </a:moveTo>
                  <a:cubicBezTo>
                    <a:pt x="1349575" y="1044121"/>
                    <a:pt x="1839214" y="775446"/>
                    <a:pt x="2329719" y="173885"/>
                  </a:cubicBezTo>
                  <a:cubicBezTo>
                    <a:pt x="2030210" y="168983"/>
                    <a:pt x="1747687" y="122200"/>
                    <a:pt x="1482333" y="79415"/>
                  </a:cubicBezTo>
                  <a:close/>
                  <a:moveTo>
                    <a:pt x="7118" y="623723"/>
                  </a:moveTo>
                  <a:lnTo>
                    <a:pt x="7118" y="625037"/>
                  </a:lnTo>
                  <a:cubicBezTo>
                    <a:pt x="7153" y="650525"/>
                    <a:pt x="9060" y="675976"/>
                    <a:pt x="12825" y="701184"/>
                  </a:cubicBezTo>
                  <a:cubicBezTo>
                    <a:pt x="18755" y="741117"/>
                    <a:pt x="29538" y="780174"/>
                    <a:pt x="44935" y="817489"/>
                  </a:cubicBezTo>
                  <a:lnTo>
                    <a:pt x="475871" y="47843"/>
                  </a:lnTo>
                  <a:cubicBezTo>
                    <a:pt x="212827" y="119545"/>
                    <a:pt x="7460" y="357590"/>
                    <a:pt x="7118" y="623714"/>
                  </a:cubicBezTo>
                  <a:moveTo>
                    <a:pt x="457952" y="1150461"/>
                  </a:moveTo>
                  <a:cubicBezTo>
                    <a:pt x="543761" y="1172912"/>
                    <a:pt x="633019" y="1179046"/>
                    <a:pt x="721090" y="1168545"/>
                  </a:cubicBezTo>
                  <a:cubicBezTo>
                    <a:pt x="754848" y="1164319"/>
                    <a:pt x="788772" y="1159202"/>
                    <a:pt x="822860" y="1153192"/>
                  </a:cubicBezTo>
                  <a:lnTo>
                    <a:pt x="1428889" y="70801"/>
                  </a:lnTo>
                  <a:cubicBezTo>
                    <a:pt x="1312224" y="52155"/>
                    <a:pt x="1198964" y="34984"/>
                    <a:pt x="1089119" y="23133"/>
                  </a:cubicBezTo>
                  <a:close/>
                  <a:moveTo>
                    <a:pt x="669577" y="13967"/>
                  </a:moveTo>
                  <a:lnTo>
                    <a:pt x="137898" y="963520"/>
                  </a:lnTo>
                  <a:cubicBezTo>
                    <a:pt x="199761" y="1030466"/>
                    <a:pt x="275560" y="1083001"/>
                    <a:pt x="359938" y="1117413"/>
                  </a:cubicBezTo>
                  <a:lnTo>
                    <a:pt x="978274" y="13082"/>
                  </a:lnTo>
                  <a:cubicBezTo>
                    <a:pt x="925011" y="9274"/>
                    <a:pt x="872642" y="7123"/>
                    <a:pt x="821091" y="7123"/>
                  </a:cubicBezTo>
                  <a:cubicBezTo>
                    <a:pt x="769731" y="7123"/>
                    <a:pt x="719235" y="9246"/>
                    <a:pt x="669567" y="13967"/>
                  </a:cubicBezTo>
                </a:path>
              </a:pathLst>
            </a:custGeom>
            <a:solidFill>
              <a:schemeClr val="tx1"/>
            </a:solidFill>
            <a:ln w="9504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>
                <a:solidFill>
                  <a:srgbClr val="6D2077"/>
                </a:solidFill>
              </a:endParaRPr>
            </a:p>
          </p:txBody>
        </p:sp>
        <p:sp>
          <p:nvSpPr>
            <p:cNvPr id="13" name="Freeform 12">
              <a:extLst>
                <a:ext uri="{FF2B5EF4-FFF2-40B4-BE49-F238E27FC236}">
                  <a16:creationId xmlns="" xmlns:a16="http://schemas.microsoft.com/office/drawing/2014/main" id="{B81BC41C-051E-3D49-8939-FEACC1B0FA7E}"/>
                </a:ext>
              </a:extLst>
            </p:cNvPr>
            <p:cNvSpPr/>
            <p:nvPr/>
          </p:nvSpPr>
          <p:spPr>
            <a:xfrm>
              <a:off x="256824" y="3032127"/>
              <a:ext cx="475563" cy="618694"/>
            </a:xfrm>
            <a:custGeom>
              <a:avLst/>
              <a:gdLst>
                <a:gd name="connsiteX0" fmla="*/ 332460 w 475562"/>
                <a:gd name="connsiteY0" fmla="*/ 276946 h 618694"/>
                <a:gd name="connsiteX1" fmla="*/ 255466 w 475562"/>
                <a:gd name="connsiteY1" fmla="*/ 261146 h 618694"/>
                <a:gd name="connsiteX2" fmla="*/ 187147 w 475562"/>
                <a:gd name="connsiteY2" fmla="*/ 248401 h 618694"/>
                <a:gd name="connsiteX3" fmla="*/ 129709 w 475562"/>
                <a:gd name="connsiteY3" fmla="*/ 221578 h 618694"/>
                <a:gd name="connsiteX4" fmla="*/ 114862 w 475562"/>
                <a:gd name="connsiteY4" fmla="*/ 174871 h 618694"/>
                <a:gd name="connsiteX5" fmla="*/ 145821 w 475562"/>
                <a:gd name="connsiteY5" fmla="*/ 121074 h 618694"/>
                <a:gd name="connsiteX6" fmla="*/ 235445 w 475562"/>
                <a:gd name="connsiteY6" fmla="*/ 98277 h 618694"/>
                <a:gd name="connsiteX7" fmla="*/ 338842 w 475562"/>
                <a:gd name="connsiteY7" fmla="*/ 115619 h 618694"/>
                <a:gd name="connsiteX8" fmla="*/ 419488 w 475562"/>
                <a:gd name="connsiteY8" fmla="*/ 158642 h 618694"/>
                <a:gd name="connsiteX9" fmla="*/ 423150 w 475562"/>
                <a:gd name="connsiteY9" fmla="*/ 161746 h 618694"/>
                <a:gd name="connsiteX10" fmla="*/ 446319 w 475562"/>
                <a:gd name="connsiteY10" fmla="*/ 161746 h 618694"/>
                <a:gd name="connsiteX11" fmla="*/ 446319 w 475562"/>
                <a:gd name="connsiteY11" fmla="*/ 51190 h 618694"/>
                <a:gd name="connsiteX12" fmla="*/ 438482 w 475562"/>
                <a:gd name="connsiteY12" fmla="*/ 47773 h 618694"/>
                <a:gd name="connsiteX13" fmla="*/ 348125 w 475562"/>
                <a:gd name="connsiteY13" fmla="*/ 18884 h 618694"/>
                <a:gd name="connsiteX14" fmla="*/ 235892 w 475562"/>
                <a:gd name="connsiteY14" fmla="*/ 7139 h 618694"/>
                <a:gd name="connsiteX15" fmla="*/ 75761 w 475562"/>
                <a:gd name="connsiteY15" fmla="*/ 55216 h 618694"/>
                <a:gd name="connsiteX16" fmla="*/ 42561 w 475562"/>
                <a:gd name="connsiteY16" fmla="*/ 281832 h 618694"/>
                <a:gd name="connsiteX17" fmla="*/ 50385 w 475562"/>
                <a:gd name="connsiteY17" fmla="*/ 291548 h 618694"/>
                <a:gd name="connsiteX18" fmla="*/ 168705 w 475562"/>
                <a:gd name="connsiteY18" fmla="*/ 349905 h 618694"/>
                <a:gd name="connsiteX19" fmla="*/ 239839 w 475562"/>
                <a:gd name="connsiteY19" fmla="*/ 362602 h 618694"/>
                <a:gd name="connsiteX20" fmla="*/ 300150 w 475562"/>
                <a:gd name="connsiteY20" fmla="*/ 374852 h 618694"/>
                <a:gd name="connsiteX21" fmla="*/ 350360 w 475562"/>
                <a:gd name="connsiteY21" fmla="*/ 399305 h 618694"/>
                <a:gd name="connsiteX22" fmla="*/ 364817 w 475562"/>
                <a:gd name="connsiteY22" fmla="*/ 445393 h 618694"/>
                <a:gd name="connsiteX23" fmla="*/ 331671 w 475562"/>
                <a:gd name="connsiteY23" fmla="*/ 504407 h 618694"/>
                <a:gd name="connsiteX24" fmla="*/ 230186 w 475562"/>
                <a:gd name="connsiteY24" fmla="*/ 528412 h 618694"/>
                <a:gd name="connsiteX25" fmla="*/ 128900 w 475562"/>
                <a:gd name="connsiteY25" fmla="*/ 509747 h 618694"/>
                <a:gd name="connsiteX26" fmla="*/ 33902 w 475562"/>
                <a:gd name="connsiteY26" fmla="*/ 456948 h 618694"/>
                <a:gd name="connsiteX27" fmla="*/ 30278 w 475562"/>
                <a:gd name="connsiteY27" fmla="*/ 453921 h 618694"/>
                <a:gd name="connsiteX28" fmla="*/ 7118 w 475562"/>
                <a:gd name="connsiteY28" fmla="*/ 453921 h 618694"/>
                <a:gd name="connsiteX29" fmla="*/ 7118 w 475562"/>
                <a:gd name="connsiteY29" fmla="*/ 569760 h 618694"/>
                <a:gd name="connsiteX30" fmla="*/ 14879 w 475562"/>
                <a:gd name="connsiteY30" fmla="*/ 573215 h 618694"/>
                <a:gd name="connsiteX31" fmla="*/ 116497 w 475562"/>
                <a:gd name="connsiteY31" fmla="*/ 607815 h 618694"/>
                <a:gd name="connsiteX32" fmla="*/ 229377 w 475562"/>
                <a:gd name="connsiteY32" fmla="*/ 619551 h 618694"/>
                <a:gd name="connsiteX33" fmla="*/ 330948 w 475562"/>
                <a:gd name="connsiteY33" fmla="*/ 605178 h 618694"/>
                <a:gd name="connsiteX34" fmla="*/ 405782 w 475562"/>
                <a:gd name="connsiteY34" fmla="*/ 564953 h 618694"/>
                <a:gd name="connsiteX35" fmla="*/ 452454 w 475562"/>
                <a:gd name="connsiteY35" fmla="*/ 505701 h 618694"/>
                <a:gd name="connsiteX36" fmla="*/ 469099 w 475562"/>
                <a:gd name="connsiteY36" fmla="*/ 434723 h 618694"/>
                <a:gd name="connsiteX37" fmla="*/ 433631 w 475562"/>
                <a:gd name="connsiteY37" fmla="*/ 331134 h 618694"/>
                <a:gd name="connsiteX38" fmla="*/ 332460 w 475562"/>
                <a:gd name="connsiteY38" fmla="*/ 276880 h 6186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</a:cxnLst>
              <a:rect l="l" t="t" r="r" b="b"/>
              <a:pathLst>
                <a:path w="475562" h="618694">
                  <a:moveTo>
                    <a:pt x="332460" y="276946"/>
                  </a:moveTo>
                  <a:cubicBezTo>
                    <a:pt x="311459" y="271569"/>
                    <a:pt x="285570" y="266257"/>
                    <a:pt x="255466" y="261146"/>
                  </a:cubicBezTo>
                  <a:cubicBezTo>
                    <a:pt x="225782" y="256111"/>
                    <a:pt x="202736" y="251818"/>
                    <a:pt x="187147" y="248401"/>
                  </a:cubicBezTo>
                  <a:cubicBezTo>
                    <a:pt x="159279" y="241919"/>
                    <a:pt x="139952" y="232905"/>
                    <a:pt x="129709" y="221578"/>
                  </a:cubicBezTo>
                  <a:cubicBezTo>
                    <a:pt x="119009" y="208463"/>
                    <a:pt x="113701" y="191763"/>
                    <a:pt x="114862" y="174871"/>
                  </a:cubicBezTo>
                  <a:cubicBezTo>
                    <a:pt x="114957" y="152724"/>
                    <a:pt x="126727" y="132272"/>
                    <a:pt x="145821" y="121074"/>
                  </a:cubicBezTo>
                  <a:cubicBezTo>
                    <a:pt x="167915" y="105949"/>
                    <a:pt x="198066" y="98277"/>
                    <a:pt x="235445" y="98277"/>
                  </a:cubicBezTo>
                  <a:cubicBezTo>
                    <a:pt x="270632" y="98297"/>
                    <a:pt x="305572" y="104158"/>
                    <a:pt x="338842" y="115619"/>
                  </a:cubicBezTo>
                  <a:cubicBezTo>
                    <a:pt x="368138" y="124877"/>
                    <a:pt x="395478" y="139462"/>
                    <a:pt x="419488" y="158642"/>
                  </a:cubicBezTo>
                  <a:lnTo>
                    <a:pt x="423150" y="161746"/>
                  </a:lnTo>
                  <a:lnTo>
                    <a:pt x="446319" y="161746"/>
                  </a:lnTo>
                  <a:lnTo>
                    <a:pt x="446319" y="51190"/>
                  </a:lnTo>
                  <a:lnTo>
                    <a:pt x="438482" y="47773"/>
                  </a:lnTo>
                  <a:cubicBezTo>
                    <a:pt x="409318" y="35374"/>
                    <a:pt x="379070" y="25704"/>
                    <a:pt x="348125" y="18884"/>
                  </a:cubicBezTo>
                  <a:cubicBezTo>
                    <a:pt x="311270" y="10785"/>
                    <a:pt x="273624" y="6845"/>
                    <a:pt x="235892" y="7139"/>
                  </a:cubicBezTo>
                  <a:cubicBezTo>
                    <a:pt x="171777" y="7139"/>
                    <a:pt x="117896" y="23320"/>
                    <a:pt x="75761" y="55216"/>
                  </a:cubicBezTo>
                  <a:cubicBezTo>
                    <a:pt x="4061" y="108620"/>
                    <a:pt x="-10803" y="210079"/>
                    <a:pt x="42561" y="281832"/>
                  </a:cubicBezTo>
                  <a:cubicBezTo>
                    <a:pt x="45043" y="285170"/>
                    <a:pt x="47653" y="288411"/>
                    <a:pt x="50385" y="291548"/>
                  </a:cubicBezTo>
                  <a:cubicBezTo>
                    <a:pt x="76293" y="319151"/>
                    <a:pt x="116079" y="338740"/>
                    <a:pt x="168705" y="349905"/>
                  </a:cubicBezTo>
                  <a:cubicBezTo>
                    <a:pt x="193434" y="354978"/>
                    <a:pt x="217326" y="359252"/>
                    <a:pt x="239839" y="362602"/>
                  </a:cubicBezTo>
                  <a:cubicBezTo>
                    <a:pt x="260158" y="365543"/>
                    <a:pt x="280294" y="369633"/>
                    <a:pt x="300150" y="374852"/>
                  </a:cubicBezTo>
                  <a:cubicBezTo>
                    <a:pt x="318662" y="378689"/>
                    <a:pt x="335921" y="387094"/>
                    <a:pt x="350360" y="399305"/>
                  </a:cubicBezTo>
                  <a:cubicBezTo>
                    <a:pt x="359957" y="408633"/>
                    <a:pt x="364817" y="424129"/>
                    <a:pt x="364817" y="445393"/>
                  </a:cubicBezTo>
                  <a:cubicBezTo>
                    <a:pt x="365096" y="469578"/>
                    <a:pt x="352461" y="492074"/>
                    <a:pt x="331671" y="504407"/>
                  </a:cubicBezTo>
                  <a:cubicBezTo>
                    <a:pt x="308016" y="520341"/>
                    <a:pt x="273880" y="528412"/>
                    <a:pt x="230186" y="528412"/>
                  </a:cubicBezTo>
                  <a:cubicBezTo>
                    <a:pt x="195626" y="527821"/>
                    <a:pt x="161403" y="521514"/>
                    <a:pt x="128900" y="509747"/>
                  </a:cubicBezTo>
                  <a:cubicBezTo>
                    <a:pt x="94290" y="498073"/>
                    <a:pt x="62097" y="480181"/>
                    <a:pt x="33902" y="456948"/>
                  </a:cubicBezTo>
                  <a:lnTo>
                    <a:pt x="30278" y="453921"/>
                  </a:lnTo>
                  <a:lnTo>
                    <a:pt x="7118" y="453921"/>
                  </a:lnTo>
                  <a:lnTo>
                    <a:pt x="7118" y="569760"/>
                  </a:lnTo>
                  <a:lnTo>
                    <a:pt x="14879" y="573215"/>
                  </a:lnTo>
                  <a:cubicBezTo>
                    <a:pt x="47598" y="587900"/>
                    <a:pt x="81619" y="599483"/>
                    <a:pt x="116497" y="607815"/>
                  </a:cubicBezTo>
                  <a:cubicBezTo>
                    <a:pt x="153558" y="615996"/>
                    <a:pt x="191428" y="619933"/>
                    <a:pt x="229377" y="619551"/>
                  </a:cubicBezTo>
                  <a:cubicBezTo>
                    <a:pt x="263786" y="620252"/>
                    <a:pt x="298082" y="615399"/>
                    <a:pt x="330948" y="605178"/>
                  </a:cubicBezTo>
                  <a:cubicBezTo>
                    <a:pt x="358046" y="596242"/>
                    <a:pt x="383373" y="582628"/>
                    <a:pt x="405782" y="564953"/>
                  </a:cubicBezTo>
                  <a:cubicBezTo>
                    <a:pt x="425598" y="548971"/>
                    <a:pt x="441552" y="528717"/>
                    <a:pt x="452454" y="505701"/>
                  </a:cubicBezTo>
                  <a:cubicBezTo>
                    <a:pt x="463241" y="483587"/>
                    <a:pt x="468930" y="459331"/>
                    <a:pt x="469099" y="434723"/>
                  </a:cubicBezTo>
                  <a:cubicBezTo>
                    <a:pt x="469099" y="390939"/>
                    <a:pt x="457162" y="356082"/>
                    <a:pt x="433631" y="331134"/>
                  </a:cubicBezTo>
                  <a:cubicBezTo>
                    <a:pt x="410804" y="306910"/>
                    <a:pt x="376773" y="288663"/>
                    <a:pt x="332460" y="276880"/>
                  </a:cubicBezTo>
                </a:path>
              </a:pathLst>
            </a:custGeom>
            <a:solidFill>
              <a:schemeClr val="tx1"/>
            </a:solidFill>
            <a:ln w="9504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>
                <a:solidFill>
                  <a:srgbClr val="6D2077"/>
                </a:solidFill>
              </a:endParaRPr>
            </a:p>
          </p:txBody>
        </p:sp>
        <p:sp>
          <p:nvSpPr>
            <p:cNvPr id="14" name="Freeform 13">
              <a:extLst>
                <a:ext uri="{FF2B5EF4-FFF2-40B4-BE49-F238E27FC236}">
                  <a16:creationId xmlns="" xmlns:a16="http://schemas.microsoft.com/office/drawing/2014/main" id="{2D3058E8-1DC0-FD4C-BEE2-3170863650D2}"/>
                </a:ext>
              </a:extLst>
            </p:cNvPr>
            <p:cNvSpPr/>
            <p:nvPr/>
          </p:nvSpPr>
          <p:spPr>
            <a:xfrm>
              <a:off x="807678" y="3016952"/>
              <a:ext cx="389961" cy="628213"/>
            </a:xfrm>
            <a:custGeom>
              <a:avLst/>
              <a:gdLst>
                <a:gd name="connsiteX0" fmla="*/ 233962 w 389961"/>
                <a:gd name="connsiteY0" fmla="*/ 162139 h 628212"/>
                <a:gd name="connsiteX1" fmla="*/ 155475 w 389961"/>
                <a:gd name="connsiteY1" fmla="*/ 178844 h 628212"/>
                <a:gd name="connsiteX2" fmla="*/ 104656 w 389961"/>
                <a:gd name="connsiteY2" fmla="*/ 207656 h 628212"/>
                <a:gd name="connsiteX3" fmla="*/ 104656 w 389961"/>
                <a:gd name="connsiteY3" fmla="*/ 7123 h 628212"/>
                <a:gd name="connsiteX4" fmla="*/ 7118 w 389961"/>
                <a:gd name="connsiteY4" fmla="*/ 7123 h 628212"/>
                <a:gd name="connsiteX5" fmla="*/ 7118 w 389961"/>
                <a:gd name="connsiteY5" fmla="*/ 624504 h 628212"/>
                <a:gd name="connsiteX6" fmla="*/ 104627 w 389961"/>
                <a:gd name="connsiteY6" fmla="*/ 624504 h 628212"/>
                <a:gd name="connsiteX7" fmla="*/ 104627 w 389961"/>
                <a:gd name="connsiteY7" fmla="*/ 301079 h 628212"/>
                <a:gd name="connsiteX8" fmla="*/ 158062 w 389961"/>
                <a:gd name="connsiteY8" fmla="*/ 269592 h 628212"/>
                <a:gd name="connsiteX9" fmla="*/ 254886 w 389961"/>
                <a:gd name="connsiteY9" fmla="*/ 263006 h 628212"/>
                <a:gd name="connsiteX10" fmla="*/ 276420 w 389961"/>
                <a:gd name="connsiteY10" fmla="*/ 281776 h 628212"/>
                <a:gd name="connsiteX11" fmla="*/ 287053 w 389961"/>
                <a:gd name="connsiteY11" fmla="*/ 316623 h 628212"/>
                <a:gd name="connsiteX12" fmla="*/ 290344 w 389961"/>
                <a:gd name="connsiteY12" fmla="*/ 369764 h 628212"/>
                <a:gd name="connsiteX13" fmla="*/ 290344 w 389961"/>
                <a:gd name="connsiteY13" fmla="*/ 624504 h 628212"/>
                <a:gd name="connsiteX14" fmla="*/ 387863 w 389961"/>
                <a:gd name="connsiteY14" fmla="*/ 624504 h 628212"/>
                <a:gd name="connsiteX15" fmla="*/ 387863 w 389961"/>
                <a:gd name="connsiteY15" fmla="*/ 335964 h 628212"/>
                <a:gd name="connsiteX16" fmla="*/ 348572 w 389961"/>
                <a:gd name="connsiteY16" fmla="*/ 208066 h 628212"/>
                <a:gd name="connsiteX17" fmla="*/ 233933 w 389961"/>
                <a:gd name="connsiteY17" fmla="*/ 162139 h 6282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389961" h="628212">
                  <a:moveTo>
                    <a:pt x="233962" y="162139"/>
                  </a:moveTo>
                  <a:cubicBezTo>
                    <a:pt x="206924" y="162197"/>
                    <a:pt x="180195" y="167886"/>
                    <a:pt x="155475" y="178844"/>
                  </a:cubicBezTo>
                  <a:cubicBezTo>
                    <a:pt x="137608" y="186709"/>
                    <a:pt x="120582" y="196363"/>
                    <a:pt x="104656" y="207656"/>
                  </a:cubicBezTo>
                  <a:lnTo>
                    <a:pt x="104656" y="7123"/>
                  </a:lnTo>
                  <a:lnTo>
                    <a:pt x="7118" y="7123"/>
                  </a:lnTo>
                  <a:lnTo>
                    <a:pt x="7118" y="624504"/>
                  </a:lnTo>
                  <a:lnTo>
                    <a:pt x="104627" y="624504"/>
                  </a:lnTo>
                  <a:lnTo>
                    <a:pt x="104627" y="301079"/>
                  </a:lnTo>
                  <a:cubicBezTo>
                    <a:pt x="121300" y="288759"/>
                    <a:pt x="139208" y="278206"/>
                    <a:pt x="158062" y="269592"/>
                  </a:cubicBezTo>
                  <a:cubicBezTo>
                    <a:pt x="196601" y="252174"/>
                    <a:pt x="234304" y="254030"/>
                    <a:pt x="254886" y="263006"/>
                  </a:cubicBezTo>
                  <a:cubicBezTo>
                    <a:pt x="263910" y="266757"/>
                    <a:pt x="271469" y="273345"/>
                    <a:pt x="276420" y="281776"/>
                  </a:cubicBezTo>
                  <a:cubicBezTo>
                    <a:pt x="282347" y="292525"/>
                    <a:pt x="285969" y="304393"/>
                    <a:pt x="287053" y="316623"/>
                  </a:cubicBezTo>
                  <a:cubicBezTo>
                    <a:pt x="289312" y="334245"/>
                    <a:pt x="290411" y="351997"/>
                    <a:pt x="290344" y="369764"/>
                  </a:cubicBezTo>
                  <a:lnTo>
                    <a:pt x="290344" y="624504"/>
                  </a:lnTo>
                  <a:lnTo>
                    <a:pt x="387863" y="624504"/>
                  </a:lnTo>
                  <a:lnTo>
                    <a:pt x="387863" y="335964"/>
                  </a:lnTo>
                  <a:cubicBezTo>
                    <a:pt x="387863" y="281024"/>
                    <a:pt x="374642" y="238001"/>
                    <a:pt x="348572" y="208066"/>
                  </a:cubicBezTo>
                  <a:cubicBezTo>
                    <a:pt x="322045" y="177607"/>
                    <a:pt x="283487" y="162139"/>
                    <a:pt x="233933" y="162139"/>
                  </a:cubicBezTo>
                </a:path>
              </a:pathLst>
            </a:custGeom>
            <a:solidFill>
              <a:schemeClr val="tx1"/>
            </a:solidFill>
            <a:ln w="9504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>
                <a:solidFill>
                  <a:srgbClr val="6D2077"/>
                </a:solidFill>
              </a:endParaRPr>
            </a:p>
          </p:txBody>
        </p:sp>
        <p:sp>
          <p:nvSpPr>
            <p:cNvPr id="15" name="Freeform 14">
              <a:extLst>
                <a:ext uri="{FF2B5EF4-FFF2-40B4-BE49-F238E27FC236}">
                  <a16:creationId xmlns="" xmlns:a16="http://schemas.microsoft.com/office/drawing/2014/main" id="{99D6AEBD-1479-B443-B192-7AD3B542D1DB}"/>
                </a:ext>
              </a:extLst>
            </p:cNvPr>
            <p:cNvSpPr/>
            <p:nvPr/>
          </p:nvSpPr>
          <p:spPr>
            <a:xfrm>
              <a:off x="1268843" y="3173446"/>
              <a:ext cx="399473" cy="485437"/>
            </a:xfrm>
            <a:custGeom>
              <a:avLst/>
              <a:gdLst>
                <a:gd name="connsiteX0" fmla="*/ 296581 w 399472"/>
                <a:gd name="connsiteY0" fmla="*/ 246175 h 485436"/>
                <a:gd name="connsiteX1" fmla="*/ 296581 w 399472"/>
                <a:gd name="connsiteY1" fmla="*/ 343891 h 485436"/>
                <a:gd name="connsiteX2" fmla="*/ 246381 w 399472"/>
                <a:gd name="connsiteY2" fmla="*/ 373721 h 485436"/>
                <a:gd name="connsiteX3" fmla="*/ 183216 w 399472"/>
                <a:gd name="connsiteY3" fmla="*/ 387114 h 485436"/>
                <a:gd name="connsiteX4" fmla="*/ 124399 w 399472"/>
                <a:gd name="connsiteY4" fmla="*/ 371722 h 485436"/>
                <a:gd name="connsiteX5" fmla="*/ 122088 w 399472"/>
                <a:gd name="connsiteY5" fmla="*/ 285534 h 485436"/>
                <a:gd name="connsiteX6" fmla="*/ 166239 w 399472"/>
                <a:gd name="connsiteY6" fmla="*/ 261566 h 485436"/>
                <a:gd name="connsiteX7" fmla="*/ 233893 w 399472"/>
                <a:gd name="connsiteY7" fmla="*/ 250972 h 485436"/>
                <a:gd name="connsiteX8" fmla="*/ 296581 w 399472"/>
                <a:gd name="connsiteY8" fmla="*/ 246213 h 485436"/>
                <a:gd name="connsiteX9" fmla="*/ 339382 w 399472"/>
                <a:gd name="connsiteY9" fmla="*/ 42406 h 485436"/>
                <a:gd name="connsiteX10" fmla="*/ 276969 w 399472"/>
                <a:gd name="connsiteY10" fmla="*/ 14926 h 485436"/>
                <a:gd name="connsiteX11" fmla="*/ 116048 w 399472"/>
                <a:gd name="connsiteY11" fmla="*/ 14231 h 485436"/>
                <a:gd name="connsiteX12" fmla="*/ 54472 w 399472"/>
                <a:gd name="connsiteY12" fmla="*/ 27052 h 485436"/>
                <a:gd name="connsiteX13" fmla="*/ 44847 w 399472"/>
                <a:gd name="connsiteY13" fmla="*/ 29689 h 485436"/>
                <a:gd name="connsiteX14" fmla="*/ 44847 w 399472"/>
                <a:gd name="connsiteY14" fmla="*/ 125292 h 485436"/>
                <a:gd name="connsiteX15" fmla="*/ 61710 w 399472"/>
                <a:gd name="connsiteY15" fmla="*/ 125292 h 485436"/>
                <a:gd name="connsiteX16" fmla="*/ 66380 w 399472"/>
                <a:gd name="connsiteY16" fmla="*/ 124416 h 485436"/>
                <a:gd name="connsiteX17" fmla="*/ 135813 w 399472"/>
                <a:gd name="connsiteY17" fmla="*/ 103475 h 485436"/>
                <a:gd name="connsiteX18" fmla="*/ 238268 w 399472"/>
                <a:gd name="connsiteY18" fmla="*/ 99268 h 485436"/>
                <a:gd name="connsiteX19" fmla="*/ 270102 w 399472"/>
                <a:gd name="connsiteY19" fmla="*/ 109453 h 485436"/>
                <a:gd name="connsiteX20" fmla="*/ 289533 w 399472"/>
                <a:gd name="connsiteY20" fmla="*/ 129346 h 485436"/>
                <a:gd name="connsiteX21" fmla="*/ 296524 w 399472"/>
                <a:gd name="connsiteY21" fmla="*/ 162061 h 485436"/>
                <a:gd name="connsiteX22" fmla="*/ 191586 w 399472"/>
                <a:gd name="connsiteY22" fmla="*/ 170628 h 485436"/>
                <a:gd name="connsiteX23" fmla="*/ 94752 w 399472"/>
                <a:gd name="connsiteY23" fmla="*/ 194871 h 485436"/>
                <a:gd name="connsiteX24" fmla="*/ 30295 w 399472"/>
                <a:gd name="connsiteY24" fmla="*/ 246270 h 485436"/>
                <a:gd name="connsiteX25" fmla="*/ 7249 w 399472"/>
                <a:gd name="connsiteY25" fmla="*/ 331840 h 485436"/>
                <a:gd name="connsiteX26" fmla="*/ 51172 w 399472"/>
                <a:gd name="connsiteY26" fmla="*/ 438189 h 485436"/>
                <a:gd name="connsiteX27" fmla="*/ 157374 w 399472"/>
                <a:gd name="connsiteY27" fmla="*/ 479822 h 485436"/>
                <a:gd name="connsiteX28" fmla="*/ 214889 w 399472"/>
                <a:gd name="connsiteY28" fmla="*/ 473502 h 485436"/>
                <a:gd name="connsiteX29" fmla="*/ 258032 w 399472"/>
                <a:gd name="connsiteY29" fmla="*/ 458130 h 485436"/>
                <a:gd name="connsiteX30" fmla="*/ 291607 w 399472"/>
                <a:gd name="connsiteY30" fmla="*/ 438398 h 485436"/>
                <a:gd name="connsiteX31" fmla="*/ 296553 w 399472"/>
                <a:gd name="connsiteY31" fmla="*/ 434858 h 485436"/>
                <a:gd name="connsiteX32" fmla="*/ 296553 w 399472"/>
                <a:gd name="connsiteY32" fmla="*/ 468029 h 485436"/>
                <a:gd name="connsiteX33" fmla="*/ 393682 w 399472"/>
                <a:gd name="connsiteY33" fmla="*/ 468029 h 485436"/>
                <a:gd name="connsiteX34" fmla="*/ 393682 w 399472"/>
                <a:gd name="connsiteY34" fmla="*/ 166915 h 485436"/>
                <a:gd name="connsiteX35" fmla="*/ 379995 w 399472"/>
                <a:gd name="connsiteY35" fmla="*/ 92777 h 485436"/>
                <a:gd name="connsiteX36" fmla="*/ 339372 w 399472"/>
                <a:gd name="connsiteY36" fmla="*/ 42386 h 4854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</a:cxnLst>
              <a:rect l="l" t="t" r="r" b="b"/>
              <a:pathLst>
                <a:path w="399472" h="485436">
                  <a:moveTo>
                    <a:pt x="296581" y="246175"/>
                  </a:moveTo>
                  <a:lnTo>
                    <a:pt x="296581" y="343891"/>
                  </a:lnTo>
                  <a:cubicBezTo>
                    <a:pt x="280864" y="355454"/>
                    <a:pt x="264049" y="365446"/>
                    <a:pt x="246381" y="373721"/>
                  </a:cubicBezTo>
                  <a:cubicBezTo>
                    <a:pt x="226575" y="382805"/>
                    <a:pt x="205002" y="387379"/>
                    <a:pt x="183216" y="387114"/>
                  </a:cubicBezTo>
                  <a:cubicBezTo>
                    <a:pt x="156395" y="387113"/>
                    <a:pt x="136611" y="381945"/>
                    <a:pt x="124399" y="371722"/>
                  </a:cubicBezTo>
                  <a:cubicBezTo>
                    <a:pt x="102189" y="347618"/>
                    <a:pt x="101202" y="310795"/>
                    <a:pt x="122088" y="285534"/>
                  </a:cubicBezTo>
                  <a:cubicBezTo>
                    <a:pt x="134591" y="274004"/>
                    <a:pt x="149764" y="265768"/>
                    <a:pt x="166239" y="261566"/>
                  </a:cubicBezTo>
                  <a:cubicBezTo>
                    <a:pt x="188434" y="256046"/>
                    <a:pt x="211073" y="252501"/>
                    <a:pt x="233893" y="250972"/>
                  </a:cubicBezTo>
                  <a:cubicBezTo>
                    <a:pt x="257214" y="248974"/>
                    <a:pt x="278110" y="247387"/>
                    <a:pt x="296581" y="246213"/>
                  </a:cubicBezTo>
                  <a:moveTo>
                    <a:pt x="339382" y="42406"/>
                  </a:moveTo>
                  <a:cubicBezTo>
                    <a:pt x="320709" y="29010"/>
                    <a:pt x="299454" y="19651"/>
                    <a:pt x="276969" y="14926"/>
                  </a:cubicBezTo>
                  <a:cubicBezTo>
                    <a:pt x="223831" y="4761"/>
                    <a:pt x="169272" y="4526"/>
                    <a:pt x="116048" y="14231"/>
                  </a:cubicBezTo>
                  <a:cubicBezTo>
                    <a:pt x="89502" y="18829"/>
                    <a:pt x="68777" y="23150"/>
                    <a:pt x="54472" y="27052"/>
                  </a:cubicBezTo>
                  <a:lnTo>
                    <a:pt x="44847" y="29689"/>
                  </a:lnTo>
                  <a:lnTo>
                    <a:pt x="44847" y="125292"/>
                  </a:lnTo>
                  <a:lnTo>
                    <a:pt x="61710" y="125292"/>
                  </a:lnTo>
                  <a:lnTo>
                    <a:pt x="66380" y="124416"/>
                  </a:lnTo>
                  <a:cubicBezTo>
                    <a:pt x="88954" y="115666"/>
                    <a:pt x="112167" y="108665"/>
                    <a:pt x="135813" y="103475"/>
                  </a:cubicBezTo>
                  <a:cubicBezTo>
                    <a:pt x="169423" y="95840"/>
                    <a:pt x="204145" y="94414"/>
                    <a:pt x="238268" y="99268"/>
                  </a:cubicBezTo>
                  <a:cubicBezTo>
                    <a:pt x="249425" y="100631"/>
                    <a:pt x="260225" y="104086"/>
                    <a:pt x="270102" y="109453"/>
                  </a:cubicBezTo>
                  <a:cubicBezTo>
                    <a:pt x="278365" y="114064"/>
                    <a:pt x="285115" y="120974"/>
                    <a:pt x="289533" y="129346"/>
                  </a:cubicBezTo>
                  <a:cubicBezTo>
                    <a:pt x="294425" y="139541"/>
                    <a:pt x="296822" y="150756"/>
                    <a:pt x="296524" y="162061"/>
                  </a:cubicBezTo>
                  <a:cubicBezTo>
                    <a:pt x="259582" y="164070"/>
                    <a:pt x="224334" y="166925"/>
                    <a:pt x="191586" y="170628"/>
                  </a:cubicBezTo>
                  <a:cubicBezTo>
                    <a:pt x="158276" y="173801"/>
                    <a:pt x="125632" y="181974"/>
                    <a:pt x="94752" y="194871"/>
                  </a:cubicBezTo>
                  <a:cubicBezTo>
                    <a:pt x="68931" y="205710"/>
                    <a:pt x="46618" y="223502"/>
                    <a:pt x="30295" y="246270"/>
                  </a:cubicBezTo>
                  <a:cubicBezTo>
                    <a:pt x="14022" y="271752"/>
                    <a:pt x="5976" y="301626"/>
                    <a:pt x="7249" y="331840"/>
                  </a:cubicBezTo>
                  <a:cubicBezTo>
                    <a:pt x="6110" y="371928"/>
                    <a:pt x="22084" y="410604"/>
                    <a:pt x="51172" y="438189"/>
                  </a:cubicBezTo>
                  <a:cubicBezTo>
                    <a:pt x="79647" y="465624"/>
                    <a:pt x="117855" y="480602"/>
                    <a:pt x="157374" y="479822"/>
                  </a:cubicBezTo>
                  <a:cubicBezTo>
                    <a:pt x="176733" y="480099"/>
                    <a:pt x="196052" y="477976"/>
                    <a:pt x="214889" y="473502"/>
                  </a:cubicBezTo>
                  <a:cubicBezTo>
                    <a:pt x="229754" y="469857"/>
                    <a:pt x="244210" y="464706"/>
                    <a:pt x="258032" y="458130"/>
                  </a:cubicBezTo>
                  <a:cubicBezTo>
                    <a:pt x="269843" y="452670"/>
                    <a:pt x="281088" y="446061"/>
                    <a:pt x="291607" y="438398"/>
                  </a:cubicBezTo>
                  <a:cubicBezTo>
                    <a:pt x="293309" y="437171"/>
                    <a:pt x="294955" y="435981"/>
                    <a:pt x="296553" y="434858"/>
                  </a:cubicBezTo>
                  <a:lnTo>
                    <a:pt x="296553" y="468029"/>
                  </a:lnTo>
                  <a:lnTo>
                    <a:pt x="393682" y="468029"/>
                  </a:lnTo>
                  <a:lnTo>
                    <a:pt x="393682" y="166915"/>
                  </a:lnTo>
                  <a:cubicBezTo>
                    <a:pt x="394392" y="141513"/>
                    <a:pt x="389728" y="116248"/>
                    <a:pt x="379995" y="92777"/>
                  </a:cubicBezTo>
                  <a:cubicBezTo>
                    <a:pt x="371099" y="72709"/>
                    <a:pt x="357091" y="55332"/>
                    <a:pt x="339372" y="42386"/>
                  </a:cubicBezTo>
                </a:path>
              </a:pathLst>
            </a:custGeom>
            <a:solidFill>
              <a:schemeClr val="tx1"/>
            </a:solidFill>
            <a:ln w="9504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dirty="0">
                <a:solidFill>
                  <a:srgbClr val="6D2077"/>
                </a:solidFill>
              </a:endParaRPr>
            </a:p>
          </p:txBody>
        </p:sp>
        <p:sp>
          <p:nvSpPr>
            <p:cNvPr id="16" name="Freeform 15">
              <a:extLst>
                <a:ext uri="{FF2B5EF4-FFF2-40B4-BE49-F238E27FC236}">
                  <a16:creationId xmlns="" xmlns:a16="http://schemas.microsoft.com/office/drawing/2014/main" id="{D7131114-9196-C743-BFAD-5483464B62AF}"/>
                </a:ext>
              </a:extLst>
            </p:cNvPr>
            <p:cNvSpPr/>
            <p:nvPr/>
          </p:nvSpPr>
          <p:spPr>
            <a:xfrm>
              <a:off x="1766744" y="3171848"/>
              <a:ext cx="408984" cy="628213"/>
            </a:xfrm>
            <a:custGeom>
              <a:avLst/>
              <a:gdLst>
                <a:gd name="connsiteX0" fmla="*/ 306685 w 408983"/>
                <a:gd name="connsiteY0" fmla="*/ 241110 h 628212"/>
                <a:gd name="connsiteX1" fmla="*/ 276248 w 408983"/>
                <a:gd name="connsiteY1" fmla="*/ 352075 h 628212"/>
                <a:gd name="connsiteX2" fmla="*/ 193282 w 408983"/>
                <a:gd name="connsiteY2" fmla="*/ 387617 h 628212"/>
                <a:gd name="connsiteX3" fmla="*/ 146620 w 408983"/>
                <a:gd name="connsiteY3" fmla="*/ 382991 h 628212"/>
                <a:gd name="connsiteX4" fmla="*/ 104599 w 408983"/>
                <a:gd name="connsiteY4" fmla="*/ 368580 h 628212"/>
                <a:gd name="connsiteX5" fmla="*/ 104599 w 408983"/>
                <a:gd name="connsiteY5" fmla="*/ 143175 h 628212"/>
                <a:gd name="connsiteX6" fmla="*/ 156283 w 408983"/>
                <a:gd name="connsiteY6" fmla="*/ 113668 h 628212"/>
                <a:gd name="connsiteX7" fmla="*/ 213027 w 408983"/>
                <a:gd name="connsiteY7" fmla="*/ 101418 h 628212"/>
                <a:gd name="connsiteX8" fmla="*/ 282773 w 408983"/>
                <a:gd name="connsiteY8" fmla="*/ 133781 h 628212"/>
                <a:gd name="connsiteX9" fmla="*/ 306656 w 408983"/>
                <a:gd name="connsiteY9" fmla="*/ 241091 h 628212"/>
                <a:gd name="connsiteX10" fmla="*/ 231251 w 408983"/>
                <a:gd name="connsiteY10" fmla="*/ 7243 h 628212"/>
                <a:gd name="connsiteX11" fmla="*/ 150091 w 408983"/>
                <a:gd name="connsiteY11" fmla="*/ 24586 h 628212"/>
                <a:gd name="connsiteX12" fmla="*/ 104599 w 408983"/>
                <a:gd name="connsiteY12" fmla="*/ 50228 h 628212"/>
                <a:gd name="connsiteX13" fmla="*/ 104599 w 408983"/>
                <a:gd name="connsiteY13" fmla="*/ 19037 h 628212"/>
                <a:gd name="connsiteX14" fmla="*/ 7118 w 408983"/>
                <a:gd name="connsiteY14" fmla="*/ 19037 h 628212"/>
                <a:gd name="connsiteX15" fmla="*/ 7118 w 408983"/>
                <a:gd name="connsiteY15" fmla="*/ 626147 h 628212"/>
                <a:gd name="connsiteX16" fmla="*/ 104627 w 408983"/>
                <a:gd name="connsiteY16" fmla="*/ 626147 h 628212"/>
                <a:gd name="connsiteX17" fmla="*/ 104627 w 408983"/>
                <a:gd name="connsiteY17" fmla="*/ 456434 h 628212"/>
                <a:gd name="connsiteX18" fmla="*/ 142672 w 408983"/>
                <a:gd name="connsiteY18" fmla="*/ 470303 h 628212"/>
                <a:gd name="connsiteX19" fmla="*/ 205856 w 408983"/>
                <a:gd name="connsiteY19" fmla="*/ 477965 h 628212"/>
                <a:gd name="connsiteX20" fmla="*/ 283201 w 408983"/>
                <a:gd name="connsiteY20" fmla="*/ 461422 h 628212"/>
                <a:gd name="connsiteX21" fmla="*/ 346518 w 408983"/>
                <a:gd name="connsiteY21" fmla="*/ 414782 h 628212"/>
                <a:gd name="connsiteX22" fmla="*/ 390954 w 408983"/>
                <a:gd name="connsiteY22" fmla="*/ 337902 h 628212"/>
                <a:gd name="connsiteX23" fmla="*/ 406486 w 408983"/>
                <a:gd name="connsiteY23" fmla="*/ 239197 h 628212"/>
                <a:gd name="connsiteX24" fmla="*/ 361213 w 408983"/>
                <a:gd name="connsiteY24" fmla="*/ 70512 h 628212"/>
                <a:gd name="connsiteX25" fmla="*/ 231251 w 408983"/>
                <a:gd name="connsiteY25" fmla="*/ 7243 h 6282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</a:cxnLst>
              <a:rect l="l" t="t" r="r" b="b"/>
              <a:pathLst>
                <a:path w="408983" h="628212">
                  <a:moveTo>
                    <a:pt x="306685" y="241110"/>
                  </a:moveTo>
                  <a:cubicBezTo>
                    <a:pt x="306685" y="290405"/>
                    <a:pt x="296460" y="327727"/>
                    <a:pt x="276248" y="352075"/>
                  </a:cubicBezTo>
                  <a:cubicBezTo>
                    <a:pt x="256418" y="376004"/>
                    <a:pt x="229282" y="387617"/>
                    <a:pt x="193282" y="387617"/>
                  </a:cubicBezTo>
                  <a:cubicBezTo>
                    <a:pt x="177605" y="387795"/>
                    <a:pt x="161957" y="386244"/>
                    <a:pt x="146620" y="382991"/>
                  </a:cubicBezTo>
                  <a:cubicBezTo>
                    <a:pt x="132214" y="379440"/>
                    <a:pt x="118153" y="374617"/>
                    <a:pt x="104599" y="368580"/>
                  </a:cubicBezTo>
                  <a:lnTo>
                    <a:pt x="104599" y="143175"/>
                  </a:lnTo>
                  <a:cubicBezTo>
                    <a:pt x="120666" y="131430"/>
                    <a:pt x="138003" y="121532"/>
                    <a:pt x="156283" y="113668"/>
                  </a:cubicBezTo>
                  <a:cubicBezTo>
                    <a:pt x="174171" y="105774"/>
                    <a:pt x="193478" y="101607"/>
                    <a:pt x="213027" y="101418"/>
                  </a:cubicBezTo>
                  <a:cubicBezTo>
                    <a:pt x="244937" y="101418"/>
                    <a:pt x="267755" y="111983"/>
                    <a:pt x="282773" y="133781"/>
                  </a:cubicBezTo>
                  <a:cubicBezTo>
                    <a:pt x="298619" y="156768"/>
                    <a:pt x="306656" y="192852"/>
                    <a:pt x="306656" y="241091"/>
                  </a:cubicBezTo>
                  <a:moveTo>
                    <a:pt x="231251" y="7243"/>
                  </a:moveTo>
                  <a:cubicBezTo>
                    <a:pt x="203267" y="7129"/>
                    <a:pt x="175588" y="13044"/>
                    <a:pt x="150091" y="24586"/>
                  </a:cubicBezTo>
                  <a:cubicBezTo>
                    <a:pt x="134206" y="31784"/>
                    <a:pt x="118984" y="40364"/>
                    <a:pt x="104599" y="50228"/>
                  </a:cubicBezTo>
                  <a:lnTo>
                    <a:pt x="104599" y="19037"/>
                  </a:lnTo>
                  <a:lnTo>
                    <a:pt x="7118" y="19037"/>
                  </a:lnTo>
                  <a:lnTo>
                    <a:pt x="7118" y="626147"/>
                  </a:lnTo>
                  <a:lnTo>
                    <a:pt x="104627" y="626147"/>
                  </a:lnTo>
                  <a:lnTo>
                    <a:pt x="104627" y="456434"/>
                  </a:lnTo>
                  <a:cubicBezTo>
                    <a:pt x="116910" y="462088"/>
                    <a:pt x="129634" y="466727"/>
                    <a:pt x="142672" y="470303"/>
                  </a:cubicBezTo>
                  <a:cubicBezTo>
                    <a:pt x="163311" y="475594"/>
                    <a:pt x="184551" y="478169"/>
                    <a:pt x="205856" y="477965"/>
                  </a:cubicBezTo>
                  <a:cubicBezTo>
                    <a:pt x="232522" y="478042"/>
                    <a:pt x="258896" y="472401"/>
                    <a:pt x="283201" y="461422"/>
                  </a:cubicBezTo>
                  <a:cubicBezTo>
                    <a:pt x="307343" y="450494"/>
                    <a:pt x="328916" y="434603"/>
                    <a:pt x="346518" y="414782"/>
                  </a:cubicBezTo>
                  <a:cubicBezTo>
                    <a:pt x="366386" y="392436"/>
                    <a:pt x="381505" y="366279"/>
                    <a:pt x="390954" y="337902"/>
                  </a:cubicBezTo>
                  <a:cubicBezTo>
                    <a:pt x="401593" y="306097"/>
                    <a:pt x="406843" y="272735"/>
                    <a:pt x="406486" y="239197"/>
                  </a:cubicBezTo>
                  <a:cubicBezTo>
                    <a:pt x="406486" y="167999"/>
                    <a:pt x="391268" y="111241"/>
                    <a:pt x="361213" y="70512"/>
                  </a:cubicBezTo>
                  <a:cubicBezTo>
                    <a:pt x="331216" y="28969"/>
                    <a:pt x="282426" y="5217"/>
                    <a:pt x="231251" y="7243"/>
                  </a:cubicBezTo>
                </a:path>
              </a:pathLst>
            </a:custGeom>
            <a:solidFill>
              <a:schemeClr val="tx1"/>
            </a:solidFill>
            <a:ln w="9504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>
                <a:solidFill>
                  <a:srgbClr val="6D2077"/>
                </a:solidFill>
              </a:endParaRPr>
            </a:p>
          </p:txBody>
        </p:sp>
        <p:sp>
          <p:nvSpPr>
            <p:cNvPr id="17" name="Freeform 16">
              <a:extLst>
                <a:ext uri="{FF2B5EF4-FFF2-40B4-BE49-F238E27FC236}">
                  <a16:creationId xmlns="" xmlns:a16="http://schemas.microsoft.com/office/drawing/2014/main" id="{40899EB9-5EE3-8F49-8BA6-E37B99E8BB30}"/>
                </a:ext>
              </a:extLst>
            </p:cNvPr>
            <p:cNvSpPr/>
            <p:nvPr/>
          </p:nvSpPr>
          <p:spPr>
            <a:xfrm>
              <a:off x="0" y="-1"/>
              <a:ext cx="4403711" cy="4568818"/>
            </a:xfrm>
            <a:custGeom>
              <a:avLst/>
              <a:gdLst>
                <a:gd name="connsiteX0" fmla="*/ 7118 w 4403711"/>
                <a:gd name="connsiteY0" fmla="*/ 7123 h 4568818"/>
                <a:gd name="connsiteX1" fmla="*/ 4405456 w 4403711"/>
                <a:gd name="connsiteY1" fmla="*/ 7123 h 4568818"/>
                <a:gd name="connsiteX2" fmla="*/ 4405456 w 4403711"/>
                <a:gd name="connsiteY2" fmla="*/ 4563559 h 4568818"/>
                <a:gd name="connsiteX3" fmla="*/ 7118 w 4403711"/>
                <a:gd name="connsiteY3" fmla="*/ 4563559 h 45688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403711" h="4568818">
                  <a:moveTo>
                    <a:pt x="7118" y="7123"/>
                  </a:moveTo>
                  <a:lnTo>
                    <a:pt x="4405456" y="7123"/>
                  </a:lnTo>
                  <a:lnTo>
                    <a:pt x="4405456" y="4563559"/>
                  </a:lnTo>
                  <a:lnTo>
                    <a:pt x="7118" y="4563559"/>
                  </a:lnTo>
                  <a:close/>
                </a:path>
              </a:pathLst>
            </a:custGeom>
            <a:noFill/>
            <a:ln w="9504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>
                <a:solidFill>
                  <a:srgbClr val="6D2077"/>
                </a:solidFill>
              </a:endParaRPr>
            </a:p>
          </p:txBody>
        </p:sp>
        <p:sp>
          <p:nvSpPr>
            <p:cNvPr id="18" name="Freeform 17">
              <a:extLst>
                <a:ext uri="{FF2B5EF4-FFF2-40B4-BE49-F238E27FC236}">
                  <a16:creationId xmlns="" xmlns:a16="http://schemas.microsoft.com/office/drawing/2014/main" id="{CD85D09C-69BD-8A48-97B2-203E9B4E8B5D}"/>
                </a:ext>
              </a:extLst>
            </p:cNvPr>
            <p:cNvSpPr/>
            <p:nvPr/>
          </p:nvSpPr>
          <p:spPr>
            <a:xfrm>
              <a:off x="2251970" y="3183770"/>
              <a:ext cx="104624" cy="456882"/>
            </a:xfrm>
            <a:custGeom>
              <a:avLst/>
              <a:gdLst>
                <a:gd name="connsiteX0" fmla="*/ 7118 w 104623"/>
                <a:gd name="connsiteY0" fmla="*/ 7123 h 456881"/>
                <a:gd name="connsiteX1" fmla="*/ 104618 w 104623"/>
                <a:gd name="connsiteY1" fmla="*/ 7123 h 456881"/>
                <a:gd name="connsiteX2" fmla="*/ 104618 w 104623"/>
                <a:gd name="connsiteY2" fmla="*/ 457685 h 456881"/>
                <a:gd name="connsiteX3" fmla="*/ 7118 w 104623"/>
                <a:gd name="connsiteY3" fmla="*/ 457685 h 4568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04623" h="456881">
                  <a:moveTo>
                    <a:pt x="7118" y="7123"/>
                  </a:moveTo>
                  <a:lnTo>
                    <a:pt x="104618" y="7123"/>
                  </a:lnTo>
                  <a:lnTo>
                    <a:pt x="104618" y="457685"/>
                  </a:lnTo>
                  <a:lnTo>
                    <a:pt x="7118" y="457685"/>
                  </a:lnTo>
                  <a:close/>
                </a:path>
              </a:pathLst>
            </a:custGeom>
            <a:solidFill>
              <a:schemeClr val="tx1"/>
            </a:solidFill>
            <a:ln w="9504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>
                <a:solidFill>
                  <a:srgbClr val="6D2077"/>
                </a:solidFill>
              </a:endParaRPr>
            </a:p>
          </p:txBody>
        </p:sp>
        <p:sp>
          <p:nvSpPr>
            <p:cNvPr id="19" name="Freeform 18">
              <a:extLst>
                <a:ext uri="{FF2B5EF4-FFF2-40B4-BE49-F238E27FC236}">
                  <a16:creationId xmlns="" xmlns:a16="http://schemas.microsoft.com/office/drawing/2014/main" id="{8FA3954A-87E0-0A4F-B9C5-D58B499FAF6A}"/>
                </a:ext>
              </a:extLst>
            </p:cNvPr>
            <p:cNvSpPr/>
            <p:nvPr/>
          </p:nvSpPr>
          <p:spPr>
            <a:xfrm>
              <a:off x="2464538" y="3171968"/>
              <a:ext cx="389961" cy="475919"/>
            </a:xfrm>
            <a:custGeom>
              <a:avLst/>
              <a:gdLst>
                <a:gd name="connsiteX0" fmla="*/ 233971 w 389961"/>
                <a:gd name="connsiteY0" fmla="*/ 7123 h 475918"/>
                <a:gd name="connsiteX1" fmla="*/ 155484 w 389961"/>
                <a:gd name="connsiteY1" fmla="*/ 23828 h 475918"/>
                <a:gd name="connsiteX2" fmla="*/ 104666 w 389961"/>
                <a:gd name="connsiteY2" fmla="*/ 52640 h 475918"/>
                <a:gd name="connsiteX3" fmla="*/ 104666 w 389961"/>
                <a:gd name="connsiteY3" fmla="*/ 18917 h 475918"/>
                <a:gd name="connsiteX4" fmla="*/ 7118 w 389961"/>
                <a:gd name="connsiteY4" fmla="*/ 18917 h 475918"/>
                <a:gd name="connsiteX5" fmla="*/ 7118 w 389961"/>
                <a:gd name="connsiteY5" fmla="*/ 469488 h 475918"/>
                <a:gd name="connsiteX6" fmla="*/ 104628 w 389961"/>
                <a:gd name="connsiteY6" fmla="*/ 469488 h 475918"/>
                <a:gd name="connsiteX7" fmla="*/ 104628 w 389961"/>
                <a:gd name="connsiteY7" fmla="*/ 146063 h 475918"/>
                <a:gd name="connsiteX8" fmla="*/ 158062 w 389961"/>
                <a:gd name="connsiteY8" fmla="*/ 114576 h 475918"/>
                <a:gd name="connsiteX9" fmla="*/ 254905 w 389961"/>
                <a:gd name="connsiteY9" fmla="*/ 107990 h 475918"/>
                <a:gd name="connsiteX10" fmla="*/ 276429 w 389961"/>
                <a:gd name="connsiteY10" fmla="*/ 126760 h 475918"/>
                <a:gd name="connsiteX11" fmla="*/ 287053 w 389961"/>
                <a:gd name="connsiteY11" fmla="*/ 161607 h 475918"/>
                <a:gd name="connsiteX12" fmla="*/ 290354 w 389961"/>
                <a:gd name="connsiteY12" fmla="*/ 214748 h 475918"/>
                <a:gd name="connsiteX13" fmla="*/ 290354 w 389961"/>
                <a:gd name="connsiteY13" fmla="*/ 469488 h 475918"/>
                <a:gd name="connsiteX14" fmla="*/ 387863 w 389961"/>
                <a:gd name="connsiteY14" fmla="*/ 469488 h 475918"/>
                <a:gd name="connsiteX15" fmla="*/ 387863 w 389961"/>
                <a:gd name="connsiteY15" fmla="*/ 180948 h 475918"/>
                <a:gd name="connsiteX16" fmla="*/ 348582 w 389961"/>
                <a:gd name="connsiteY16" fmla="*/ 53050 h 475918"/>
                <a:gd name="connsiteX17" fmla="*/ 233933 w 389961"/>
                <a:gd name="connsiteY17" fmla="*/ 7123 h 4759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389961" h="475918">
                  <a:moveTo>
                    <a:pt x="233971" y="7123"/>
                  </a:moveTo>
                  <a:cubicBezTo>
                    <a:pt x="206934" y="7181"/>
                    <a:pt x="180205" y="12870"/>
                    <a:pt x="155484" y="23828"/>
                  </a:cubicBezTo>
                  <a:cubicBezTo>
                    <a:pt x="137611" y="31681"/>
                    <a:pt x="120584" y="41335"/>
                    <a:pt x="104666" y="52640"/>
                  </a:cubicBezTo>
                  <a:lnTo>
                    <a:pt x="104666" y="18917"/>
                  </a:lnTo>
                  <a:lnTo>
                    <a:pt x="7118" y="18917"/>
                  </a:lnTo>
                  <a:lnTo>
                    <a:pt x="7118" y="469488"/>
                  </a:lnTo>
                  <a:lnTo>
                    <a:pt x="104628" y="469488"/>
                  </a:lnTo>
                  <a:lnTo>
                    <a:pt x="104628" y="146063"/>
                  </a:lnTo>
                  <a:cubicBezTo>
                    <a:pt x="121298" y="133739"/>
                    <a:pt x="139206" y="123186"/>
                    <a:pt x="158062" y="114576"/>
                  </a:cubicBezTo>
                  <a:cubicBezTo>
                    <a:pt x="196630" y="97158"/>
                    <a:pt x="234313" y="99014"/>
                    <a:pt x="254905" y="107990"/>
                  </a:cubicBezTo>
                  <a:cubicBezTo>
                    <a:pt x="263925" y="111744"/>
                    <a:pt x="271480" y="118332"/>
                    <a:pt x="276429" y="126760"/>
                  </a:cubicBezTo>
                  <a:cubicBezTo>
                    <a:pt x="282349" y="137512"/>
                    <a:pt x="285967" y="149379"/>
                    <a:pt x="287053" y="161607"/>
                  </a:cubicBezTo>
                  <a:cubicBezTo>
                    <a:pt x="289315" y="179229"/>
                    <a:pt x="290417" y="196981"/>
                    <a:pt x="290354" y="214748"/>
                  </a:cubicBezTo>
                  <a:lnTo>
                    <a:pt x="290354" y="469488"/>
                  </a:lnTo>
                  <a:lnTo>
                    <a:pt x="387863" y="469488"/>
                  </a:lnTo>
                  <a:lnTo>
                    <a:pt x="387863" y="180948"/>
                  </a:lnTo>
                  <a:cubicBezTo>
                    <a:pt x="387863" y="126008"/>
                    <a:pt x="374652" y="82985"/>
                    <a:pt x="348582" y="53050"/>
                  </a:cubicBezTo>
                  <a:cubicBezTo>
                    <a:pt x="322055" y="22591"/>
                    <a:pt x="283496" y="7123"/>
                    <a:pt x="233933" y="7123"/>
                  </a:cubicBezTo>
                </a:path>
              </a:pathLst>
            </a:custGeom>
            <a:solidFill>
              <a:schemeClr val="tx1"/>
            </a:solidFill>
            <a:ln w="9504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>
                <a:solidFill>
                  <a:srgbClr val="6D2077"/>
                </a:solidFill>
              </a:endParaRPr>
            </a:p>
          </p:txBody>
        </p:sp>
        <p:sp>
          <p:nvSpPr>
            <p:cNvPr id="20" name="Freeform 19">
              <a:extLst>
                <a:ext uri="{FF2B5EF4-FFF2-40B4-BE49-F238E27FC236}">
                  <a16:creationId xmlns="" xmlns:a16="http://schemas.microsoft.com/office/drawing/2014/main" id="{78BD8D06-4FDC-E84C-AA26-A68B82B40A4B}"/>
                </a:ext>
              </a:extLst>
            </p:cNvPr>
            <p:cNvSpPr/>
            <p:nvPr/>
          </p:nvSpPr>
          <p:spPr>
            <a:xfrm>
              <a:off x="2927324" y="3171900"/>
              <a:ext cx="408984" cy="628213"/>
            </a:xfrm>
            <a:custGeom>
              <a:avLst/>
              <a:gdLst>
                <a:gd name="connsiteX0" fmla="*/ 309037 w 408983"/>
                <a:gd name="connsiteY0" fmla="*/ 116976 h 628212"/>
                <a:gd name="connsiteX1" fmla="*/ 309037 w 408983"/>
                <a:gd name="connsiteY1" fmla="*/ 333272 h 628212"/>
                <a:gd name="connsiteX2" fmla="*/ 259930 w 408983"/>
                <a:gd name="connsiteY2" fmla="*/ 359704 h 628212"/>
                <a:gd name="connsiteX3" fmla="*/ 202121 w 408983"/>
                <a:gd name="connsiteY3" fmla="*/ 370812 h 628212"/>
                <a:gd name="connsiteX4" fmla="*/ 129778 w 408983"/>
                <a:gd name="connsiteY4" fmla="*/ 339687 h 628212"/>
                <a:gd name="connsiteX5" fmla="*/ 106951 w 408983"/>
                <a:gd name="connsiteY5" fmla="*/ 238793 h 628212"/>
                <a:gd name="connsiteX6" fmla="*/ 137606 w 408983"/>
                <a:gd name="connsiteY6" fmla="*/ 132539 h 628212"/>
                <a:gd name="connsiteX7" fmla="*/ 220354 w 408983"/>
                <a:gd name="connsiteY7" fmla="*/ 97597 h 628212"/>
                <a:gd name="connsiteX8" fmla="*/ 266274 w 408983"/>
                <a:gd name="connsiteY8" fmla="*/ 102794 h 628212"/>
                <a:gd name="connsiteX9" fmla="*/ 309075 w 408983"/>
                <a:gd name="connsiteY9" fmla="*/ 117005 h 628212"/>
                <a:gd name="connsiteX10" fmla="*/ 316494 w 408983"/>
                <a:gd name="connsiteY10" fmla="*/ 18966 h 628212"/>
                <a:gd name="connsiteX11" fmla="*/ 313469 w 408983"/>
                <a:gd name="connsiteY11" fmla="*/ 31073 h 628212"/>
                <a:gd name="connsiteX12" fmla="*/ 273293 w 408983"/>
                <a:gd name="connsiteY12" fmla="*/ 15149 h 628212"/>
                <a:gd name="connsiteX13" fmla="*/ 207865 w 408983"/>
                <a:gd name="connsiteY13" fmla="*/ 7172 h 628212"/>
                <a:gd name="connsiteX14" fmla="*/ 132498 w 408983"/>
                <a:gd name="connsiteY14" fmla="*/ 23220 h 628212"/>
                <a:gd name="connsiteX15" fmla="*/ 68031 w 408983"/>
                <a:gd name="connsiteY15" fmla="*/ 68413 h 628212"/>
                <a:gd name="connsiteX16" fmla="*/ 23432 w 408983"/>
                <a:gd name="connsiteY16" fmla="*/ 141115 h 628212"/>
                <a:gd name="connsiteX17" fmla="*/ 7178 w 408983"/>
                <a:gd name="connsiteY17" fmla="*/ 240258 h 628212"/>
                <a:gd name="connsiteX18" fmla="*/ 54734 w 408983"/>
                <a:gd name="connsiteY18" fmla="*/ 403327 h 628212"/>
                <a:gd name="connsiteX19" fmla="*/ 185419 w 408983"/>
                <a:gd name="connsiteY19" fmla="*/ 463103 h 628212"/>
                <a:gd name="connsiteX20" fmla="*/ 265599 w 408983"/>
                <a:gd name="connsiteY20" fmla="*/ 449282 h 628212"/>
                <a:gd name="connsiteX21" fmla="*/ 309036 w 408983"/>
                <a:gd name="connsiteY21" fmla="*/ 424763 h 628212"/>
                <a:gd name="connsiteX22" fmla="*/ 309037 w 408983"/>
                <a:gd name="connsiteY22" fmla="*/ 437479 h 628212"/>
                <a:gd name="connsiteX23" fmla="*/ 303796 w 408983"/>
                <a:gd name="connsiteY23" fmla="*/ 480787 h 628212"/>
                <a:gd name="connsiteX24" fmla="*/ 255726 w 408983"/>
                <a:gd name="connsiteY24" fmla="*/ 531968 h 628212"/>
                <a:gd name="connsiteX25" fmla="*/ 127257 w 408983"/>
                <a:gd name="connsiteY25" fmla="*/ 530293 h 628212"/>
                <a:gd name="connsiteX26" fmla="*/ 73243 w 408983"/>
                <a:gd name="connsiteY26" fmla="*/ 513807 h 628212"/>
                <a:gd name="connsiteX27" fmla="*/ 51624 w 408983"/>
                <a:gd name="connsiteY27" fmla="*/ 512912 h 628212"/>
                <a:gd name="connsiteX28" fmla="*/ 51624 w 408983"/>
                <a:gd name="connsiteY28" fmla="*/ 608895 h 628212"/>
                <a:gd name="connsiteX29" fmla="*/ 61135 w 408983"/>
                <a:gd name="connsiteY29" fmla="*/ 611570 h 628212"/>
                <a:gd name="connsiteX30" fmla="*/ 125954 w 408983"/>
                <a:gd name="connsiteY30" fmla="*/ 625391 h 628212"/>
                <a:gd name="connsiteX31" fmla="*/ 193732 w 408983"/>
                <a:gd name="connsiteY31" fmla="*/ 630302 h 628212"/>
                <a:gd name="connsiteX32" fmla="*/ 353835 w 408983"/>
                <a:gd name="connsiteY32" fmla="*/ 575743 h 628212"/>
                <a:gd name="connsiteX33" fmla="*/ 406499 w 408983"/>
                <a:gd name="connsiteY33" fmla="*/ 408220 h 628212"/>
                <a:gd name="connsiteX34" fmla="*/ 406499 w 408983"/>
                <a:gd name="connsiteY34" fmla="*/ 18985 h 6282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</a:cxnLst>
              <a:rect l="l" t="t" r="r" b="b"/>
              <a:pathLst>
                <a:path w="408983" h="628212">
                  <a:moveTo>
                    <a:pt x="309037" y="116976"/>
                  </a:moveTo>
                  <a:lnTo>
                    <a:pt x="309037" y="333272"/>
                  </a:lnTo>
                  <a:cubicBezTo>
                    <a:pt x="293883" y="344177"/>
                    <a:pt x="277375" y="353063"/>
                    <a:pt x="259930" y="359704"/>
                  </a:cubicBezTo>
                  <a:cubicBezTo>
                    <a:pt x="241503" y="366919"/>
                    <a:pt x="221908" y="370684"/>
                    <a:pt x="202121" y="370812"/>
                  </a:cubicBezTo>
                  <a:cubicBezTo>
                    <a:pt x="167690" y="370812"/>
                    <a:pt x="144035" y="360628"/>
                    <a:pt x="129778" y="339687"/>
                  </a:cubicBezTo>
                  <a:cubicBezTo>
                    <a:pt x="114665" y="317443"/>
                    <a:pt x="106951" y="283481"/>
                    <a:pt x="106951" y="238793"/>
                  </a:cubicBezTo>
                  <a:cubicBezTo>
                    <a:pt x="106951" y="192086"/>
                    <a:pt x="117261" y="156325"/>
                    <a:pt x="137606" y="132539"/>
                  </a:cubicBezTo>
                  <a:cubicBezTo>
                    <a:pt x="158323" y="108738"/>
                    <a:pt x="188861" y="95843"/>
                    <a:pt x="220354" y="97597"/>
                  </a:cubicBezTo>
                  <a:cubicBezTo>
                    <a:pt x="235805" y="97627"/>
                    <a:pt x="251206" y="99371"/>
                    <a:pt x="266274" y="102794"/>
                  </a:cubicBezTo>
                  <a:cubicBezTo>
                    <a:pt x="280938" y="106238"/>
                    <a:pt x="295263" y="110994"/>
                    <a:pt x="309075" y="117005"/>
                  </a:cubicBezTo>
                  <a:moveTo>
                    <a:pt x="316494" y="18966"/>
                  </a:moveTo>
                  <a:lnTo>
                    <a:pt x="313469" y="31073"/>
                  </a:lnTo>
                  <a:cubicBezTo>
                    <a:pt x="300533" y="24678"/>
                    <a:pt x="287097" y="19352"/>
                    <a:pt x="273293" y="15149"/>
                  </a:cubicBezTo>
                  <a:cubicBezTo>
                    <a:pt x="251971" y="9405"/>
                    <a:pt x="229942" y="6720"/>
                    <a:pt x="207865" y="7172"/>
                  </a:cubicBezTo>
                  <a:cubicBezTo>
                    <a:pt x="181920" y="7396"/>
                    <a:pt x="156287" y="12854"/>
                    <a:pt x="132498" y="23220"/>
                  </a:cubicBezTo>
                  <a:cubicBezTo>
                    <a:pt x="108011" y="33469"/>
                    <a:pt x="86022" y="48884"/>
                    <a:pt x="68031" y="68413"/>
                  </a:cubicBezTo>
                  <a:cubicBezTo>
                    <a:pt x="48731" y="89627"/>
                    <a:pt x="33601" y="114292"/>
                    <a:pt x="23432" y="141115"/>
                  </a:cubicBezTo>
                  <a:cubicBezTo>
                    <a:pt x="11985" y="172886"/>
                    <a:pt x="6475" y="206493"/>
                    <a:pt x="7178" y="240258"/>
                  </a:cubicBezTo>
                  <a:cubicBezTo>
                    <a:pt x="7178" y="309667"/>
                    <a:pt x="23176" y="364521"/>
                    <a:pt x="54734" y="403327"/>
                  </a:cubicBezTo>
                  <a:cubicBezTo>
                    <a:pt x="86437" y="442764"/>
                    <a:pt x="134875" y="464919"/>
                    <a:pt x="185419" y="463103"/>
                  </a:cubicBezTo>
                  <a:cubicBezTo>
                    <a:pt x="212802" y="463930"/>
                    <a:pt x="240070" y="459230"/>
                    <a:pt x="265599" y="449282"/>
                  </a:cubicBezTo>
                  <a:cubicBezTo>
                    <a:pt x="280835" y="442532"/>
                    <a:pt x="295382" y="434321"/>
                    <a:pt x="309036" y="424763"/>
                  </a:cubicBezTo>
                  <a:lnTo>
                    <a:pt x="309037" y="437479"/>
                  </a:lnTo>
                  <a:cubicBezTo>
                    <a:pt x="309203" y="452083"/>
                    <a:pt x="307441" y="466646"/>
                    <a:pt x="303796" y="480787"/>
                  </a:cubicBezTo>
                  <a:cubicBezTo>
                    <a:pt x="297717" y="505031"/>
                    <a:pt x="279529" y="524396"/>
                    <a:pt x="255726" y="531968"/>
                  </a:cubicBezTo>
                  <a:cubicBezTo>
                    <a:pt x="226013" y="542847"/>
                    <a:pt x="174063" y="542657"/>
                    <a:pt x="127257" y="530293"/>
                  </a:cubicBezTo>
                  <a:cubicBezTo>
                    <a:pt x="108987" y="525711"/>
                    <a:pt x="90959" y="520209"/>
                    <a:pt x="73243" y="513807"/>
                  </a:cubicBezTo>
                  <a:lnTo>
                    <a:pt x="51624" y="512912"/>
                  </a:lnTo>
                  <a:lnTo>
                    <a:pt x="51624" y="608895"/>
                  </a:lnTo>
                  <a:lnTo>
                    <a:pt x="61135" y="611570"/>
                  </a:lnTo>
                  <a:cubicBezTo>
                    <a:pt x="82433" y="617524"/>
                    <a:pt x="104082" y="622139"/>
                    <a:pt x="125954" y="625391"/>
                  </a:cubicBezTo>
                  <a:cubicBezTo>
                    <a:pt x="148397" y="628683"/>
                    <a:pt x="171050" y="630325"/>
                    <a:pt x="193732" y="630302"/>
                  </a:cubicBezTo>
                  <a:cubicBezTo>
                    <a:pt x="264923" y="630302"/>
                    <a:pt x="318795" y="611941"/>
                    <a:pt x="353835" y="575743"/>
                  </a:cubicBezTo>
                  <a:cubicBezTo>
                    <a:pt x="388789" y="539716"/>
                    <a:pt x="406499" y="483339"/>
                    <a:pt x="406499" y="408220"/>
                  </a:cubicBezTo>
                  <a:lnTo>
                    <a:pt x="406499" y="18985"/>
                  </a:lnTo>
                  <a:close/>
                </a:path>
              </a:pathLst>
            </a:custGeom>
            <a:solidFill>
              <a:schemeClr val="tx1"/>
            </a:solidFill>
            <a:ln w="9504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>
                <a:solidFill>
                  <a:srgbClr val="6D2077"/>
                </a:solidFill>
              </a:endParaRPr>
            </a:p>
          </p:txBody>
        </p:sp>
        <p:sp>
          <p:nvSpPr>
            <p:cNvPr id="21" name="Freeform 20">
              <a:extLst>
                <a:ext uri="{FF2B5EF4-FFF2-40B4-BE49-F238E27FC236}">
                  <a16:creationId xmlns="" xmlns:a16="http://schemas.microsoft.com/office/drawing/2014/main" id="{E5E3718D-7B7C-2C4F-8B90-702715ADDD5F}"/>
                </a:ext>
              </a:extLst>
            </p:cNvPr>
            <p:cNvSpPr/>
            <p:nvPr/>
          </p:nvSpPr>
          <p:spPr>
            <a:xfrm>
              <a:off x="2238436" y="3014240"/>
              <a:ext cx="133158" cy="133257"/>
            </a:xfrm>
            <a:custGeom>
              <a:avLst/>
              <a:gdLst>
                <a:gd name="connsiteX0" fmla="*/ 131677 w 133157"/>
                <a:gd name="connsiteY0" fmla="*/ 69450 h 133257"/>
                <a:gd name="connsiteX1" fmla="*/ 69398 w 133157"/>
                <a:gd name="connsiteY1" fmla="*/ 131776 h 133257"/>
                <a:gd name="connsiteX2" fmla="*/ 7118 w 133157"/>
                <a:gd name="connsiteY2" fmla="*/ 69450 h 133257"/>
                <a:gd name="connsiteX3" fmla="*/ 69398 w 133157"/>
                <a:gd name="connsiteY3" fmla="*/ 7123 h 133257"/>
                <a:gd name="connsiteX4" fmla="*/ 131677 w 133157"/>
                <a:gd name="connsiteY4" fmla="*/ 69450 h 1332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3157" h="133257">
                  <a:moveTo>
                    <a:pt x="131677" y="69450"/>
                  </a:moveTo>
                  <a:cubicBezTo>
                    <a:pt x="131677" y="103872"/>
                    <a:pt x="103794" y="131776"/>
                    <a:pt x="69398" y="131776"/>
                  </a:cubicBezTo>
                  <a:cubicBezTo>
                    <a:pt x="35002" y="131776"/>
                    <a:pt x="7118" y="103872"/>
                    <a:pt x="7118" y="69450"/>
                  </a:cubicBezTo>
                  <a:cubicBezTo>
                    <a:pt x="7118" y="35028"/>
                    <a:pt x="35002" y="7123"/>
                    <a:pt x="69398" y="7123"/>
                  </a:cubicBezTo>
                  <a:cubicBezTo>
                    <a:pt x="103794" y="7123"/>
                    <a:pt x="131677" y="35028"/>
                    <a:pt x="131677" y="69450"/>
                  </a:cubicBezTo>
                </a:path>
              </a:pathLst>
            </a:custGeom>
            <a:solidFill>
              <a:schemeClr val="tx1"/>
            </a:solidFill>
            <a:ln w="9504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>
                <a:solidFill>
                  <a:srgbClr val="6D2077"/>
                </a:solidFill>
              </a:endParaRPr>
            </a:p>
          </p:txBody>
        </p:sp>
        <p:sp>
          <p:nvSpPr>
            <p:cNvPr id="22" name="Freeform 21">
              <a:extLst>
                <a:ext uri="{FF2B5EF4-FFF2-40B4-BE49-F238E27FC236}">
                  <a16:creationId xmlns="" xmlns:a16="http://schemas.microsoft.com/office/drawing/2014/main" id="{0B6FEC81-2A7B-CF4C-BFF5-6DBD7B944191}"/>
                </a:ext>
              </a:extLst>
            </p:cNvPr>
            <p:cNvSpPr/>
            <p:nvPr/>
          </p:nvSpPr>
          <p:spPr>
            <a:xfrm>
              <a:off x="847768" y="4094089"/>
              <a:ext cx="389961" cy="475919"/>
            </a:xfrm>
            <a:custGeom>
              <a:avLst/>
              <a:gdLst>
                <a:gd name="connsiteX0" fmla="*/ 290354 w 389961"/>
                <a:gd name="connsiteY0" fmla="*/ 330624 h 475918"/>
                <a:gd name="connsiteX1" fmla="*/ 236843 w 389961"/>
                <a:gd name="connsiteY1" fmla="*/ 361968 h 475918"/>
                <a:gd name="connsiteX2" fmla="*/ 181535 w 389961"/>
                <a:gd name="connsiteY2" fmla="*/ 375294 h 475918"/>
                <a:gd name="connsiteX3" fmla="*/ 139581 w 389961"/>
                <a:gd name="connsiteY3" fmla="*/ 368917 h 475918"/>
                <a:gd name="connsiteX4" fmla="*/ 118657 w 389961"/>
                <a:gd name="connsiteY4" fmla="*/ 349690 h 475918"/>
                <a:gd name="connsiteX5" fmla="*/ 107538 w 389961"/>
                <a:gd name="connsiteY5" fmla="*/ 315424 h 475918"/>
                <a:gd name="connsiteX6" fmla="*/ 104618 w 389961"/>
                <a:gd name="connsiteY6" fmla="*/ 261855 h 475918"/>
                <a:gd name="connsiteX7" fmla="*/ 104618 w 389961"/>
                <a:gd name="connsiteY7" fmla="*/ 7123 h 475918"/>
                <a:gd name="connsiteX8" fmla="*/ 7118 w 389961"/>
                <a:gd name="connsiteY8" fmla="*/ 7123 h 475918"/>
                <a:gd name="connsiteX9" fmla="*/ 7118 w 389961"/>
                <a:gd name="connsiteY9" fmla="*/ 295663 h 475918"/>
                <a:gd name="connsiteX10" fmla="*/ 47731 w 389961"/>
                <a:gd name="connsiteY10" fmla="*/ 424342 h 475918"/>
                <a:gd name="connsiteX11" fmla="*/ 161419 w 389961"/>
                <a:gd name="connsiteY11" fmla="*/ 469469 h 475918"/>
                <a:gd name="connsiteX12" fmla="*/ 239782 w 389961"/>
                <a:gd name="connsiteY12" fmla="*/ 453068 h 475918"/>
                <a:gd name="connsiteX13" fmla="*/ 290354 w 389961"/>
                <a:gd name="connsiteY13" fmla="*/ 423514 h 475918"/>
                <a:gd name="connsiteX14" fmla="*/ 290354 w 389961"/>
                <a:gd name="connsiteY14" fmla="*/ 457685 h 475918"/>
                <a:gd name="connsiteX15" fmla="*/ 387863 w 389961"/>
                <a:gd name="connsiteY15" fmla="*/ 457685 h 475918"/>
                <a:gd name="connsiteX16" fmla="*/ 387863 w 389961"/>
                <a:gd name="connsiteY16" fmla="*/ 7123 h 475918"/>
                <a:gd name="connsiteX17" fmla="*/ 290354 w 389961"/>
                <a:gd name="connsiteY17" fmla="*/ 7123 h 4759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389961" h="475918">
                  <a:moveTo>
                    <a:pt x="290354" y="330624"/>
                  </a:moveTo>
                  <a:cubicBezTo>
                    <a:pt x="273772" y="343084"/>
                    <a:pt x="255818" y="353600"/>
                    <a:pt x="236843" y="361968"/>
                  </a:cubicBezTo>
                  <a:cubicBezTo>
                    <a:pt x="219515" y="370159"/>
                    <a:pt x="200689" y="374694"/>
                    <a:pt x="181535" y="375294"/>
                  </a:cubicBezTo>
                  <a:cubicBezTo>
                    <a:pt x="167263" y="376040"/>
                    <a:pt x="152989" y="373870"/>
                    <a:pt x="139581" y="368917"/>
                  </a:cubicBezTo>
                  <a:cubicBezTo>
                    <a:pt x="130824" y="364772"/>
                    <a:pt x="123529" y="358069"/>
                    <a:pt x="118657" y="349690"/>
                  </a:cubicBezTo>
                  <a:cubicBezTo>
                    <a:pt x="112641" y="339152"/>
                    <a:pt x="108856" y="327488"/>
                    <a:pt x="107538" y="315424"/>
                  </a:cubicBezTo>
                  <a:cubicBezTo>
                    <a:pt x="105418" y="297648"/>
                    <a:pt x="104442" y="279755"/>
                    <a:pt x="104618" y="261855"/>
                  </a:cubicBezTo>
                  <a:lnTo>
                    <a:pt x="104618" y="7123"/>
                  </a:lnTo>
                  <a:lnTo>
                    <a:pt x="7118" y="7123"/>
                  </a:lnTo>
                  <a:lnTo>
                    <a:pt x="7118" y="295663"/>
                  </a:lnTo>
                  <a:cubicBezTo>
                    <a:pt x="7118" y="351488"/>
                    <a:pt x="20776" y="394768"/>
                    <a:pt x="47731" y="424342"/>
                  </a:cubicBezTo>
                  <a:cubicBezTo>
                    <a:pt x="75000" y="454267"/>
                    <a:pt x="113245" y="469469"/>
                    <a:pt x="161419" y="469469"/>
                  </a:cubicBezTo>
                  <a:cubicBezTo>
                    <a:pt x="188419" y="469748"/>
                    <a:pt x="215157" y="464152"/>
                    <a:pt x="239782" y="453068"/>
                  </a:cubicBezTo>
                  <a:cubicBezTo>
                    <a:pt x="257485" y="444743"/>
                    <a:pt x="274409" y="434852"/>
                    <a:pt x="290354" y="423514"/>
                  </a:cubicBezTo>
                  <a:lnTo>
                    <a:pt x="290354" y="457685"/>
                  </a:lnTo>
                  <a:lnTo>
                    <a:pt x="387863" y="457685"/>
                  </a:lnTo>
                  <a:lnTo>
                    <a:pt x="387863" y="7123"/>
                  </a:lnTo>
                  <a:lnTo>
                    <a:pt x="290354" y="7123"/>
                  </a:lnTo>
                  <a:close/>
                </a:path>
              </a:pathLst>
            </a:custGeom>
            <a:solidFill>
              <a:schemeClr val="accent1"/>
            </a:solidFill>
            <a:ln w="9504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>
                <a:solidFill>
                  <a:srgbClr val="6D2077"/>
                </a:solidFill>
              </a:endParaRPr>
            </a:p>
          </p:txBody>
        </p:sp>
        <p:sp>
          <p:nvSpPr>
            <p:cNvPr id="23" name="Freeform 22">
              <a:extLst>
                <a:ext uri="{FF2B5EF4-FFF2-40B4-BE49-F238E27FC236}">
                  <a16:creationId xmlns="" xmlns:a16="http://schemas.microsoft.com/office/drawing/2014/main" id="{2E60E947-A8E3-4948-96D8-51E0EAC53DD2}"/>
                </a:ext>
              </a:extLst>
            </p:cNvPr>
            <p:cNvSpPr/>
            <p:nvPr/>
          </p:nvSpPr>
          <p:spPr>
            <a:xfrm>
              <a:off x="1342856" y="4094033"/>
              <a:ext cx="304360" cy="456882"/>
            </a:xfrm>
            <a:custGeom>
              <a:avLst/>
              <a:gdLst>
                <a:gd name="connsiteX0" fmla="*/ 286873 w 304360"/>
                <a:gd name="connsiteY0" fmla="*/ 11862 h 456881"/>
                <a:gd name="connsiteX1" fmla="*/ 261192 w 304360"/>
                <a:gd name="connsiteY1" fmla="*/ 8188 h 456881"/>
                <a:gd name="connsiteX2" fmla="*/ 232763 w 304360"/>
                <a:gd name="connsiteY2" fmla="*/ 7160 h 456881"/>
                <a:gd name="connsiteX3" fmla="*/ 161257 w 304360"/>
                <a:gd name="connsiteY3" fmla="*/ 22494 h 456881"/>
                <a:gd name="connsiteX4" fmla="*/ 104589 w 304360"/>
                <a:gd name="connsiteY4" fmla="*/ 56418 h 456881"/>
                <a:gd name="connsiteX5" fmla="*/ 104589 w 304360"/>
                <a:gd name="connsiteY5" fmla="*/ 7160 h 456881"/>
                <a:gd name="connsiteX6" fmla="*/ 7118 w 304360"/>
                <a:gd name="connsiteY6" fmla="*/ 7160 h 456881"/>
                <a:gd name="connsiteX7" fmla="*/ 7118 w 304360"/>
                <a:gd name="connsiteY7" fmla="*/ 457722 h 456881"/>
                <a:gd name="connsiteX8" fmla="*/ 104627 w 304360"/>
                <a:gd name="connsiteY8" fmla="*/ 457722 h 456881"/>
                <a:gd name="connsiteX9" fmla="*/ 104627 w 304360"/>
                <a:gd name="connsiteY9" fmla="*/ 149659 h 456881"/>
                <a:gd name="connsiteX10" fmla="*/ 156397 w 304360"/>
                <a:gd name="connsiteY10" fmla="*/ 117373 h 456881"/>
                <a:gd name="connsiteX11" fmla="*/ 214577 w 304360"/>
                <a:gd name="connsiteY11" fmla="*/ 104047 h 456881"/>
                <a:gd name="connsiteX12" fmla="*/ 248580 w 304360"/>
                <a:gd name="connsiteY12" fmla="*/ 105665 h 456881"/>
                <a:gd name="connsiteX13" fmla="*/ 278008 w 304360"/>
                <a:gd name="connsiteY13" fmla="*/ 110900 h 456881"/>
                <a:gd name="connsiteX14" fmla="*/ 297877 w 304360"/>
                <a:gd name="connsiteY14" fmla="*/ 111262 h 456881"/>
                <a:gd name="connsiteX15" fmla="*/ 297877 w 304360"/>
                <a:gd name="connsiteY15" fmla="*/ 13642 h 4568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304360" h="456881">
                  <a:moveTo>
                    <a:pt x="286873" y="11862"/>
                  </a:moveTo>
                  <a:cubicBezTo>
                    <a:pt x="275459" y="10063"/>
                    <a:pt x="266965" y="8864"/>
                    <a:pt x="261192" y="8188"/>
                  </a:cubicBezTo>
                  <a:cubicBezTo>
                    <a:pt x="251740" y="7347"/>
                    <a:pt x="242251" y="7004"/>
                    <a:pt x="232763" y="7160"/>
                  </a:cubicBezTo>
                  <a:cubicBezTo>
                    <a:pt x="208122" y="7245"/>
                    <a:pt x="183770" y="12467"/>
                    <a:pt x="161257" y="22494"/>
                  </a:cubicBezTo>
                  <a:cubicBezTo>
                    <a:pt x="141226" y="31771"/>
                    <a:pt x="122231" y="43142"/>
                    <a:pt x="104589" y="56418"/>
                  </a:cubicBezTo>
                  <a:lnTo>
                    <a:pt x="104589" y="7160"/>
                  </a:lnTo>
                  <a:lnTo>
                    <a:pt x="7118" y="7160"/>
                  </a:lnTo>
                  <a:lnTo>
                    <a:pt x="7118" y="457722"/>
                  </a:lnTo>
                  <a:lnTo>
                    <a:pt x="104627" y="457722"/>
                  </a:lnTo>
                  <a:lnTo>
                    <a:pt x="104627" y="149659"/>
                  </a:lnTo>
                  <a:cubicBezTo>
                    <a:pt x="120645" y="137025"/>
                    <a:pt x="138007" y="126198"/>
                    <a:pt x="156397" y="117373"/>
                  </a:cubicBezTo>
                  <a:cubicBezTo>
                    <a:pt x="174550" y="108632"/>
                    <a:pt x="194432" y="104077"/>
                    <a:pt x="214577" y="104047"/>
                  </a:cubicBezTo>
                  <a:cubicBezTo>
                    <a:pt x="225933" y="103954"/>
                    <a:pt x="237285" y="104494"/>
                    <a:pt x="248580" y="105665"/>
                  </a:cubicBezTo>
                  <a:cubicBezTo>
                    <a:pt x="258483" y="106834"/>
                    <a:pt x="268309" y="108582"/>
                    <a:pt x="278008" y="110900"/>
                  </a:cubicBezTo>
                  <a:lnTo>
                    <a:pt x="297877" y="111262"/>
                  </a:lnTo>
                  <a:lnTo>
                    <a:pt x="297877" y="13642"/>
                  </a:lnTo>
                  <a:close/>
                </a:path>
              </a:pathLst>
            </a:custGeom>
            <a:solidFill>
              <a:schemeClr val="accent1"/>
            </a:solidFill>
            <a:ln w="9504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>
                <a:solidFill>
                  <a:srgbClr val="6D2077"/>
                </a:solidFill>
              </a:endParaRPr>
            </a:p>
          </p:txBody>
        </p:sp>
        <p:sp>
          <p:nvSpPr>
            <p:cNvPr id="24" name="Freeform 23">
              <a:extLst>
                <a:ext uri="{FF2B5EF4-FFF2-40B4-BE49-F238E27FC236}">
                  <a16:creationId xmlns="" xmlns:a16="http://schemas.microsoft.com/office/drawing/2014/main" id="{124A020A-3C45-4E40-953E-BD74C4C8D2B5}"/>
                </a:ext>
              </a:extLst>
            </p:cNvPr>
            <p:cNvSpPr/>
            <p:nvPr/>
          </p:nvSpPr>
          <p:spPr>
            <a:xfrm>
              <a:off x="2391873" y="4094089"/>
              <a:ext cx="389961" cy="475919"/>
            </a:xfrm>
            <a:custGeom>
              <a:avLst/>
              <a:gdLst>
                <a:gd name="connsiteX0" fmla="*/ 290354 w 389961"/>
                <a:gd name="connsiteY0" fmla="*/ 330624 h 475918"/>
                <a:gd name="connsiteX1" fmla="*/ 236843 w 389961"/>
                <a:gd name="connsiteY1" fmla="*/ 361968 h 475918"/>
                <a:gd name="connsiteX2" fmla="*/ 181545 w 389961"/>
                <a:gd name="connsiteY2" fmla="*/ 375294 h 475918"/>
                <a:gd name="connsiteX3" fmla="*/ 139591 w 389961"/>
                <a:gd name="connsiteY3" fmla="*/ 368917 h 475918"/>
                <a:gd name="connsiteX4" fmla="*/ 118666 w 389961"/>
                <a:gd name="connsiteY4" fmla="*/ 349690 h 475918"/>
                <a:gd name="connsiteX5" fmla="*/ 107537 w 389961"/>
                <a:gd name="connsiteY5" fmla="*/ 315424 h 475918"/>
                <a:gd name="connsiteX6" fmla="*/ 104617 w 389961"/>
                <a:gd name="connsiteY6" fmla="*/ 261855 h 475918"/>
                <a:gd name="connsiteX7" fmla="*/ 104618 w 389961"/>
                <a:gd name="connsiteY7" fmla="*/ 7123 h 475918"/>
                <a:gd name="connsiteX8" fmla="*/ 7118 w 389961"/>
                <a:gd name="connsiteY8" fmla="*/ 7123 h 475918"/>
                <a:gd name="connsiteX9" fmla="*/ 7118 w 389961"/>
                <a:gd name="connsiteY9" fmla="*/ 295663 h 475918"/>
                <a:gd name="connsiteX10" fmla="*/ 47731 w 389961"/>
                <a:gd name="connsiteY10" fmla="*/ 424342 h 475918"/>
                <a:gd name="connsiteX11" fmla="*/ 161429 w 389961"/>
                <a:gd name="connsiteY11" fmla="*/ 469469 h 475918"/>
                <a:gd name="connsiteX12" fmla="*/ 239782 w 389961"/>
                <a:gd name="connsiteY12" fmla="*/ 453068 h 475918"/>
                <a:gd name="connsiteX13" fmla="*/ 290354 w 389961"/>
                <a:gd name="connsiteY13" fmla="*/ 423514 h 475918"/>
                <a:gd name="connsiteX14" fmla="*/ 290354 w 389961"/>
                <a:gd name="connsiteY14" fmla="*/ 457685 h 475918"/>
                <a:gd name="connsiteX15" fmla="*/ 387863 w 389961"/>
                <a:gd name="connsiteY15" fmla="*/ 457685 h 475918"/>
                <a:gd name="connsiteX16" fmla="*/ 387863 w 389961"/>
                <a:gd name="connsiteY16" fmla="*/ 7123 h 475918"/>
                <a:gd name="connsiteX17" fmla="*/ 290354 w 389961"/>
                <a:gd name="connsiteY17" fmla="*/ 7123 h 4759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389961" h="475918">
                  <a:moveTo>
                    <a:pt x="290354" y="330624"/>
                  </a:moveTo>
                  <a:cubicBezTo>
                    <a:pt x="273773" y="343085"/>
                    <a:pt x="255819" y="353602"/>
                    <a:pt x="236843" y="361968"/>
                  </a:cubicBezTo>
                  <a:cubicBezTo>
                    <a:pt x="219518" y="370157"/>
                    <a:pt x="200696" y="374693"/>
                    <a:pt x="181545" y="375294"/>
                  </a:cubicBezTo>
                  <a:cubicBezTo>
                    <a:pt x="167272" y="376041"/>
                    <a:pt x="152998" y="373871"/>
                    <a:pt x="139591" y="368917"/>
                  </a:cubicBezTo>
                  <a:cubicBezTo>
                    <a:pt x="130830" y="364778"/>
                    <a:pt x="123533" y="358072"/>
                    <a:pt x="118666" y="349690"/>
                  </a:cubicBezTo>
                  <a:cubicBezTo>
                    <a:pt x="112642" y="339155"/>
                    <a:pt x="108854" y="327490"/>
                    <a:pt x="107537" y="315424"/>
                  </a:cubicBezTo>
                  <a:cubicBezTo>
                    <a:pt x="105417" y="297648"/>
                    <a:pt x="104442" y="279755"/>
                    <a:pt x="104617" y="261855"/>
                  </a:cubicBezTo>
                  <a:lnTo>
                    <a:pt x="104618" y="7123"/>
                  </a:lnTo>
                  <a:lnTo>
                    <a:pt x="7118" y="7123"/>
                  </a:lnTo>
                  <a:lnTo>
                    <a:pt x="7118" y="295663"/>
                  </a:lnTo>
                  <a:cubicBezTo>
                    <a:pt x="7118" y="351488"/>
                    <a:pt x="20776" y="394768"/>
                    <a:pt x="47731" y="424342"/>
                  </a:cubicBezTo>
                  <a:cubicBezTo>
                    <a:pt x="75000" y="454267"/>
                    <a:pt x="113244" y="469469"/>
                    <a:pt x="161429" y="469469"/>
                  </a:cubicBezTo>
                  <a:cubicBezTo>
                    <a:pt x="188425" y="469748"/>
                    <a:pt x="215160" y="464152"/>
                    <a:pt x="239782" y="453068"/>
                  </a:cubicBezTo>
                  <a:cubicBezTo>
                    <a:pt x="257485" y="444743"/>
                    <a:pt x="274409" y="434852"/>
                    <a:pt x="290354" y="423514"/>
                  </a:cubicBezTo>
                  <a:lnTo>
                    <a:pt x="290354" y="457685"/>
                  </a:lnTo>
                  <a:lnTo>
                    <a:pt x="387863" y="457685"/>
                  </a:lnTo>
                  <a:lnTo>
                    <a:pt x="387863" y="7123"/>
                  </a:lnTo>
                  <a:lnTo>
                    <a:pt x="290354" y="7123"/>
                  </a:lnTo>
                  <a:close/>
                </a:path>
              </a:pathLst>
            </a:custGeom>
            <a:solidFill>
              <a:schemeClr val="accent1"/>
            </a:solidFill>
            <a:ln w="9504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>
                <a:solidFill>
                  <a:srgbClr val="6D2077"/>
                </a:solidFill>
              </a:endParaRPr>
            </a:p>
          </p:txBody>
        </p:sp>
        <p:sp>
          <p:nvSpPr>
            <p:cNvPr id="25" name="Freeform 24">
              <a:extLst>
                <a:ext uri="{FF2B5EF4-FFF2-40B4-BE49-F238E27FC236}">
                  <a16:creationId xmlns="" xmlns:a16="http://schemas.microsoft.com/office/drawing/2014/main" id="{9DAD640E-CFCD-D44D-8905-CE49738CB97F}"/>
                </a:ext>
              </a:extLst>
            </p:cNvPr>
            <p:cNvSpPr/>
            <p:nvPr/>
          </p:nvSpPr>
          <p:spPr>
            <a:xfrm>
              <a:off x="2840232" y="3972121"/>
              <a:ext cx="304360" cy="590139"/>
            </a:xfrm>
            <a:custGeom>
              <a:avLst/>
              <a:gdLst>
                <a:gd name="connsiteX0" fmla="*/ 152878 w 304360"/>
                <a:gd name="connsiteY0" fmla="*/ 7123 h 590139"/>
                <a:gd name="connsiteX1" fmla="*/ 55369 w 304360"/>
                <a:gd name="connsiteY1" fmla="*/ 7123 h 590139"/>
                <a:gd name="connsiteX2" fmla="*/ 55369 w 304360"/>
                <a:gd name="connsiteY2" fmla="*/ 129092 h 590139"/>
                <a:gd name="connsiteX3" fmla="*/ 7118 w 304360"/>
                <a:gd name="connsiteY3" fmla="*/ 129092 h 590139"/>
                <a:gd name="connsiteX4" fmla="*/ 7118 w 304360"/>
                <a:gd name="connsiteY4" fmla="*/ 215280 h 590139"/>
                <a:gd name="connsiteX5" fmla="*/ 55350 w 304360"/>
                <a:gd name="connsiteY5" fmla="*/ 215280 h 590139"/>
                <a:gd name="connsiteX6" fmla="*/ 55350 w 304360"/>
                <a:gd name="connsiteY6" fmla="*/ 427893 h 590139"/>
                <a:gd name="connsiteX7" fmla="*/ 92815 w 304360"/>
                <a:gd name="connsiteY7" fmla="*/ 549071 h 590139"/>
                <a:gd name="connsiteX8" fmla="*/ 200919 w 304360"/>
                <a:gd name="connsiteY8" fmla="*/ 588020 h 590139"/>
                <a:gd name="connsiteX9" fmla="*/ 245118 w 304360"/>
                <a:gd name="connsiteY9" fmla="*/ 584442 h 590139"/>
                <a:gd name="connsiteX10" fmla="*/ 290440 w 304360"/>
                <a:gd name="connsiteY10" fmla="*/ 575399 h 590139"/>
                <a:gd name="connsiteX11" fmla="*/ 300169 w 304360"/>
                <a:gd name="connsiteY11" fmla="*/ 572820 h 590139"/>
                <a:gd name="connsiteX12" fmla="*/ 300169 w 304360"/>
                <a:gd name="connsiteY12" fmla="*/ 485479 h 590139"/>
                <a:gd name="connsiteX13" fmla="*/ 283315 w 304360"/>
                <a:gd name="connsiteY13" fmla="*/ 485479 h 590139"/>
                <a:gd name="connsiteX14" fmla="*/ 278388 w 304360"/>
                <a:gd name="connsiteY14" fmla="*/ 486430 h 590139"/>
                <a:gd name="connsiteX15" fmla="*/ 252556 w 304360"/>
                <a:gd name="connsiteY15" fmla="*/ 494464 h 590139"/>
                <a:gd name="connsiteX16" fmla="*/ 219514 w 304360"/>
                <a:gd name="connsiteY16" fmla="*/ 499128 h 590139"/>
                <a:gd name="connsiteX17" fmla="*/ 180518 w 304360"/>
                <a:gd name="connsiteY17" fmla="*/ 493417 h 590139"/>
                <a:gd name="connsiteX18" fmla="*/ 163293 w 304360"/>
                <a:gd name="connsiteY18" fmla="*/ 476627 h 590139"/>
                <a:gd name="connsiteX19" fmla="*/ 154286 w 304360"/>
                <a:gd name="connsiteY19" fmla="*/ 446796 h 590139"/>
                <a:gd name="connsiteX20" fmla="*/ 152811 w 304360"/>
                <a:gd name="connsiteY20" fmla="*/ 395597 h 590139"/>
                <a:gd name="connsiteX21" fmla="*/ 152811 w 304360"/>
                <a:gd name="connsiteY21" fmla="*/ 215280 h 590139"/>
                <a:gd name="connsiteX22" fmla="*/ 300122 w 304360"/>
                <a:gd name="connsiteY22" fmla="*/ 215280 h 590139"/>
                <a:gd name="connsiteX23" fmla="*/ 300122 w 304360"/>
                <a:gd name="connsiteY23" fmla="*/ 129092 h 590139"/>
                <a:gd name="connsiteX24" fmla="*/ 152878 w 304360"/>
                <a:gd name="connsiteY24" fmla="*/ 129092 h 5901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</a:cxnLst>
              <a:rect l="l" t="t" r="r" b="b"/>
              <a:pathLst>
                <a:path w="304360" h="590139">
                  <a:moveTo>
                    <a:pt x="152878" y="7123"/>
                  </a:moveTo>
                  <a:lnTo>
                    <a:pt x="55369" y="7123"/>
                  </a:lnTo>
                  <a:lnTo>
                    <a:pt x="55369" y="129092"/>
                  </a:lnTo>
                  <a:lnTo>
                    <a:pt x="7118" y="129092"/>
                  </a:lnTo>
                  <a:lnTo>
                    <a:pt x="7118" y="215280"/>
                  </a:lnTo>
                  <a:lnTo>
                    <a:pt x="55350" y="215280"/>
                  </a:lnTo>
                  <a:lnTo>
                    <a:pt x="55350" y="427893"/>
                  </a:lnTo>
                  <a:cubicBezTo>
                    <a:pt x="55350" y="482613"/>
                    <a:pt x="67952" y="523362"/>
                    <a:pt x="92815" y="549071"/>
                  </a:cubicBezTo>
                  <a:cubicBezTo>
                    <a:pt x="117677" y="574780"/>
                    <a:pt x="154162" y="588020"/>
                    <a:pt x="200919" y="588020"/>
                  </a:cubicBezTo>
                  <a:cubicBezTo>
                    <a:pt x="215718" y="587873"/>
                    <a:pt x="230488" y="586677"/>
                    <a:pt x="245118" y="584442"/>
                  </a:cubicBezTo>
                  <a:cubicBezTo>
                    <a:pt x="260388" y="582313"/>
                    <a:pt x="275521" y="579294"/>
                    <a:pt x="290440" y="575399"/>
                  </a:cubicBezTo>
                  <a:lnTo>
                    <a:pt x="300169" y="572820"/>
                  </a:lnTo>
                  <a:lnTo>
                    <a:pt x="300169" y="485479"/>
                  </a:lnTo>
                  <a:lnTo>
                    <a:pt x="283315" y="485479"/>
                  </a:lnTo>
                  <a:lnTo>
                    <a:pt x="278388" y="486430"/>
                  </a:lnTo>
                  <a:cubicBezTo>
                    <a:pt x="269933" y="489584"/>
                    <a:pt x="261308" y="492266"/>
                    <a:pt x="252556" y="494464"/>
                  </a:cubicBezTo>
                  <a:cubicBezTo>
                    <a:pt x="241791" y="497449"/>
                    <a:pt x="230684" y="499017"/>
                    <a:pt x="219514" y="499128"/>
                  </a:cubicBezTo>
                  <a:cubicBezTo>
                    <a:pt x="206257" y="500025"/>
                    <a:pt x="192962" y="498078"/>
                    <a:pt x="180518" y="493417"/>
                  </a:cubicBezTo>
                  <a:cubicBezTo>
                    <a:pt x="173113" y="489831"/>
                    <a:pt x="167070" y="483940"/>
                    <a:pt x="163293" y="476627"/>
                  </a:cubicBezTo>
                  <a:cubicBezTo>
                    <a:pt x="158143" y="467463"/>
                    <a:pt x="155069" y="457280"/>
                    <a:pt x="154286" y="446796"/>
                  </a:cubicBezTo>
                  <a:cubicBezTo>
                    <a:pt x="153335" y="434689"/>
                    <a:pt x="152811" y="417470"/>
                    <a:pt x="152811" y="395597"/>
                  </a:cubicBezTo>
                  <a:lnTo>
                    <a:pt x="152811" y="215280"/>
                  </a:lnTo>
                  <a:lnTo>
                    <a:pt x="300122" y="215280"/>
                  </a:lnTo>
                  <a:lnTo>
                    <a:pt x="300122" y="129092"/>
                  </a:lnTo>
                  <a:lnTo>
                    <a:pt x="152878" y="129092"/>
                  </a:lnTo>
                  <a:close/>
                </a:path>
              </a:pathLst>
            </a:custGeom>
            <a:solidFill>
              <a:schemeClr val="accent1"/>
            </a:solidFill>
            <a:ln w="9504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>
                <a:solidFill>
                  <a:srgbClr val="6D2077"/>
                </a:solidFill>
              </a:endParaRPr>
            </a:p>
          </p:txBody>
        </p:sp>
        <p:sp>
          <p:nvSpPr>
            <p:cNvPr id="26" name="Freeform 25">
              <a:extLst>
                <a:ext uri="{FF2B5EF4-FFF2-40B4-BE49-F238E27FC236}">
                  <a16:creationId xmlns="" xmlns:a16="http://schemas.microsoft.com/office/drawing/2014/main" id="{C9C39F54-74EB-D545-9292-D993F2DDF071}"/>
                </a:ext>
              </a:extLst>
            </p:cNvPr>
            <p:cNvSpPr/>
            <p:nvPr/>
          </p:nvSpPr>
          <p:spPr>
            <a:xfrm>
              <a:off x="3190304" y="4094089"/>
              <a:ext cx="389961" cy="475919"/>
            </a:xfrm>
            <a:custGeom>
              <a:avLst/>
              <a:gdLst>
                <a:gd name="connsiteX0" fmla="*/ 290354 w 389961"/>
                <a:gd name="connsiteY0" fmla="*/ 330624 h 475918"/>
                <a:gd name="connsiteX1" fmla="*/ 236853 w 389961"/>
                <a:gd name="connsiteY1" fmla="*/ 361949 h 475918"/>
                <a:gd name="connsiteX2" fmla="*/ 181554 w 389961"/>
                <a:gd name="connsiteY2" fmla="*/ 375275 h 475918"/>
                <a:gd name="connsiteX3" fmla="*/ 139591 w 389961"/>
                <a:gd name="connsiteY3" fmla="*/ 368898 h 475918"/>
                <a:gd name="connsiteX4" fmla="*/ 118666 w 389961"/>
                <a:gd name="connsiteY4" fmla="*/ 349671 h 475918"/>
                <a:gd name="connsiteX5" fmla="*/ 107538 w 389961"/>
                <a:gd name="connsiteY5" fmla="*/ 315405 h 475918"/>
                <a:gd name="connsiteX6" fmla="*/ 104618 w 389961"/>
                <a:gd name="connsiteY6" fmla="*/ 261835 h 475918"/>
                <a:gd name="connsiteX7" fmla="*/ 104618 w 389961"/>
                <a:gd name="connsiteY7" fmla="*/ 7123 h 475918"/>
                <a:gd name="connsiteX8" fmla="*/ 7118 w 389961"/>
                <a:gd name="connsiteY8" fmla="*/ 7123 h 475918"/>
                <a:gd name="connsiteX9" fmla="*/ 7118 w 389961"/>
                <a:gd name="connsiteY9" fmla="*/ 295663 h 475918"/>
                <a:gd name="connsiteX10" fmla="*/ 47741 w 389961"/>
                <a:gd name="connsiteY10" fmla="*/ 424342 h 475918"/>
                <a:gd name="connsiteX11" fmla="*/ 161429 w 389961"/>
                <a:gd name="connsiteY11" fmla="*/ 469469 h 475918"/>
                <a:gd name="connsiteX12" fmla="*/ 239782 w 389961"/>
                <a:gd name="connsiteY12" fmla="*/ 453068 h 475918"/>
                <a:gd name="connsiteX13" fmla="*/ 290354 w 389961"/>
                <a:gd name="connsiteY13" fmla="*/ 423514 h 475918"/>
                <a:gd name="connsiteX14" fmla="*/ 290354 w 389961"/>
                <a:gd name="connsiteY14" fmla="*/ 457685 h 475918"/>
                <a:gd name="connsiteX15" fmla="*/ 387863 w 389961"/>
                <a:gd name="connsiteY15" fmla="*/ 457685 h 475918"/>
                <a:gd name="connsiteX16" fmla="*/ 387863 w 389961"/>
                <a:gd name="connsiteY16" fmla="*/ 7123 h 475918"/>
                <a:gd name="connsiteX17" fmla="*/ 290354 w 389961"/>
                <a:gd name="connsiteY17" fmla="*/ 7123 h 4759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389961" h="475918">
                  <a:moveTo>
                    <a:pt x="290354" y="330624"/>
                  </a:moveTo>
                  <a:cubicBezTo>
                    <a:pt x="273784" y="343091"/>
                    <a:pt x="255831" y="353602"/>
                    <a:pt x="236853" y="361949"/>
                  </a:cubicBezTo>
                  <a:cubicBezTo>
                    <a:pt x="219530" y="370143"/>
                    <a:pt x="200706" y="374680"/>
                    <a:pt x="181554" y="375275"/>
                  </a:cubicBezTo>
                  <a:cubicBezTo>
                    <a:pt x="167279" y="376023"/>
                    <a:pt x="153001" y="373853"/>
                    <a:pt x="139591" y="368898"/>
                  </a:cubicBezTo>
                  <a:cubicBezTo>
                    <a:pt x="130836" y="364750"/>
                    <a:pt x="123541" y="358047"/>
                    <a:pt x="118666" y="349671"/>
                  </a:cubicBezTo>
                  <a:cubicBezTo>
                    <a:pt x="112651" y="339132"/>
                    <a:pt x="108863" y="327469"/>
                    <a:pt x="107538" y="315405"/>
                  </a:cubicBezTo>
                  <a:cubicBezTo>
                    <a:pt x="105422" y="297629"/>
                    <a:pt x="104446" y="279736"/>
                    <a:pt x="104618" y="261835"/>
                  </a:cubicBezTo>
                  <a:lnTo>
                    <a:pt x="104618" y="7123"/>
                  </a:lnTo>
                  <a:lnTo>
                    <a:pt x="7118" y="7123"/>
                  </a:lnTo>
                  <a:lnTo>
                    <a:pt x="7118" y="295663"/>
                  </a:lnTo>
                  <a:cubicBezTo>
                    <a:pt x="7118" y="351460"/>
                    <a:pt x="20786" y="394768"/>
                    <a:pt x="47741" y="424342"/>
                  </a:cubicBezTo>
                  <a:cubicBezTo>
                    <a:pt x="75009" y="454267"/>
                    <a:pt x="113254" y="469469"/>
                    <a:pt x="161429" y="469469"/>
                  </a:cubicBezTo>
                  <a:cubicBezTo>
                    <a:pt x="188425" y="469749"/>
                    <a:pt x="215161" y="464154"/>
                    <a:pt x="239782" y="453068"/>
                  </a:cubicBezTo>
                  <a:cubicBezTo>
                    <a:pt x="257484" y="444741"/>
                    <a:pt x="274408" y="434850"/>
                    <a:pt x="290354" y="423514"/>
                  </a:cubicBezTo>
                  <a:lnTo>
                    <a:pt x="290354" y="457685"/>
                  </a:lnTo>
                  <a:lnTo>
                    <a:pt x="387863" y="457685"/>
                  </a:lnTo>
                  <a:lnTo>
                    <a:pt x="387863" y="7123"/>
                  </a:lnTo>
                  <a:lnTo>
                    <a:pt x="290354" y="7123"/>
                  </a:lnTo>
                  <a:close/>
                </a:path>
              </a:pathLst>
            </a:custGeom>
            <a:solidFill>
              <a:schemeClr val="accent1"/>
            </a:solidFill>
            <a:ln w="9504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>
                <a:solidFill>
                  <a:srgbClr val="6D2077"/>
                </a:solidFill>
              </a:endParaRPr>
            </a:p>
          </p:txBody>
        </p:sp>
        <p:sp>
          <p:nvSpPr>
            <p:cNvPr id="27" name="Freeform 26">
              <a:extLst>
                <a:ext uri="{FF2B5EF4-FFF2-40B4-BE49-F238E27FC236}">
                  <a16:creationId xmlns="" xmlns:a16="http://schemas.microsoft.com/office/drawing/2014/main" id="{2C676938-FEAA-A641-BEC8-C59E86137959}"/>
                </a:ext>
              </a:extLst>
            </p:cNvPr>
            <p:cNvSpPr/>
            <p:nvPr/>
          </p:nvSpPr>
          <p:spPr>
            <a:xfrm>
              <a:off x="3685393" y="4094050"/>
              <a:ext cx="304360" cy="456882"/>
            </a:xfrm>
            <a:custGeom>
              <a:avLst/>
              <a:gdLst>
                <a:gd name="connsiteX0" fmla="*/ 261230 w 304360"/>
                <a:gd name="connsiteY0" fmla="*/ 8190 h 456881"/>
                <a:gd name="connsiteX1" fmla="*/ 232801 w 304360"/>
                <a:gd name="connsiteY1" fmla="*/ 7162 h 456881"/>
                <a:gd name="connsiteX2" fmla="*/ 161305 w 304360"/>
                <a:gd name="connsiteY2" fmla="*/ 22496 h 456881"/>
                <a:gd name="connsiteX3" fmla="*/ 104627 w 304360"/>
                <a:gd name="connsiteY3" fmla="*/ 56448 h 456881"/>
                <a:gd name="connsiteX4" fmla="*/ 104627 w 304360"/>
                <a:gd name="connsiteY4" fmla="*/ 7162 h 456881"/>
                <a:gd name="connsiteX5" fmla="*/ 7118 w 304360"/>
                <a:gd name="connsiteY5" fmla="*/ 7162 h 456881"/>
                <a:gd name="connsiteX6" fmla="*/ 7118 w 304360"/>
                <a:gd name="connsiteY6" fmla="*/ 457724 h 456881"/>
                <a:gd name="connsiteX7" fmla="*/ 104627 w 304360"/>
                <a:gd name="connsiteY7" fmla="*/ 457724 h 456881"/>
                <a:gd name="connsiteX8" fmla="*/ 104627 w 304360"/>
                <a:gd name="connsiteY8" fmla="*/ 149642 h 456881"/>
                <a:gd name="connsiteX9" fmla="*/ 156397 w 304360"/>
                <a:gd name="connsiteY9" fmla="*/ 117356 h 456881"/>
                <a:gd name="connsiteX10" fmla="*/ 214577 w 304360"/>
                <a:gd name="connsiteY10" fmla="*/ 104030 h 456881"/>
                <a:gd name="connsiteX11" fmla="*/ 248589 w 304360"/>
                <a:gd name="connsiteY11" fmla="*/ 105648 h 456881"/>
                <a:gd name="connsiteX12" fmla="*/ 278017 w 304360"/>
                <a:gd name="connsiteY12" fmla="*/ 110883 h 456881"/>
                <a:gd name="connsiteX13" fmla="*/ 297886 w 304360"/>
                <a:gd name="connsiteY13" fmla="*/ 111245 h 456881"/>
                <a:gd name="connsiteX14" fmla="*/ 297886 w 304360"/>
                <a:gd name="connsiteY14" fmla="*/ 13625 h 456881"/>
                <a:gd name="connsiteX15" fmla="*/ 286873 w 304360"/>
                <a:gd name="connsiteY15" fmla="*/ 11864 h 456881"/>
                <a:gd name="connsiteX16" fmla="*/ 261192 w 304360"/>
                <a:gd name="connsiteY16" fmla="*/ 8190 h 4568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304360" h="456881">
                  <a:moveTo>
                    <a:pt x="261230" y="8190"/>
                  </a:moveTo>
                  <a:cubicBezTo>
                    <a:pt x="251779" y="7344"/>
                    <a:pt x="242289" y="7001"/>
                    <a:pt x="232801" y="7162"/>
                  </a:cubicBezTo>
                  <a:cubicBezTo>
                    <a:pt x="208163" y="7244"/>
                    <a:pt x="183813" y="12467"/>
                    <a:pt x="161305" y="22496"/>
                  </a:cubicBezTo>
                  <a:cubicBezTo>
                    <a:pt x="141267" y="31777"/>
                    <a:pt x="122268" y="43158"/>
                    <a:pt x="104627" y="56448"/>
                  </a:cubicBezTo>
                  <a:lnTo>
                    <a:pt x="104627" y="7162"/>
                  </a:lnTo>
                  <a:lnTo>
                    <a:pt x="7118" y="7162"/>
                  </a:lnTo>
                  <a:lnTo>
                    <a:pt x="7118" y="457724"/>
                  </a:lnTo>
                  <a:lnTo>
                    <a:pt x="104627" y="457724"/>
                  </a:lnTo>
                  <a:lnTo>
                    <a:pt x="104627" y="149642"/>
                  </a:lnTo>
                  <a:cubicBezTo>
                    <a:pt x="120648" y="137012"/>
                    <a:pt x="138009" y="126185"/>
                    <a:pt x="156397" y="117356"/>
                  </a:cubicBezTo>
                  <a:cubicBezTo>
                    <a:pt x="174550" y="108615"/>
                    <a:pt x="194432" y="104061"/>
                    <a:pt x="214577" y="104030"/>
                  </a:cubicBezTo>
                  <a:cubicBezTo>
                    <a:pt x="225936" y="103937"/>
                    <a:pt x="237291" y="104477"/>
                    <a:pt x="248589" y="105648"/>
                  </a:cubicBezTo>
                  <a:cubicBezTo>
                    <a:pt x="258493" y="106814"/>
                    <a:pt x="268319" y="108562"/>
                    <a:pt x="278017" y="110883"/>
                  </a:cubicBezTo>
                  <a:lnTo>
                    <a:pt x="297886" y="111245"/>
                  </a:lnTo>
                  <a:lnTo>
                    <a:pt x="297886" y="13625"/>
                  </a:lnTo>
                  <a:lnTo>
                    <a:pt x="286873" y="11864"/>
                  </a:lnTo>
                  <a:cubicBezTo>
                    <a:pt x="275497" y="10062"/>
                    <a:pt x="266937" y="8837"/>
                    <a:pt x="261192" y="8190"/>
                  </a:cubicBezTo>
                </a:path>
              </a:pathLst>
            </a:custGeom>
            <a:solidFill>
              <a:schemeClr val="accent1"/>
            </a:solidFill>
            <a:ln w="9504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>
                <a:solidFill>
                  <a:srgbClr val="6D2077"/>
                </a:solidFill>
              </a:endParaRPr>
            </a:p>
          </p:txBody>
        </p:sp>
        <p:sp>
          <p:nvSpPr>
            <p:cNvPr id="28" name="Freeform 27">
              <a:extLst>
                <a:ext uri="{FF2B5EF4-FFF2-40B4-BE49-F238E27FC236}">
                  <a16:creationId xmlns="" xmlns:a16="http://schemas.microsoft.com/office/drawing/2014/main" id="{7D9017CB-86F5-5347-B666-C256001D9E1F}"/>
                </a:ext>
              </a:extLst>
            </p:cNvPr>
            <p:cNvSpPr/>
            <p:nvPr/>
          </p:nvSpPr>
          <p:spPr>
            <a:xfrm>
              <a:off x="3987243" y="4082324"/>
              <a:ext cx="418495" cy="485437"/>
            </a:xfrm>
            <a:custGeom>
              <a:avLst/>
              <a:gdLst>
                <a:gd name="connsiteX0" fmla="*/ 222539 w 418495"/>
                <a:gd name="connsiteY0" fmla="*/ 92151 h 485436"/>
                <a:gd name="connsiteX1" fmla="*/ 297677 w 418495"/>
                <a:gd name="connsiteY1" fmla="*/ 118631 h 485436"/>
                <a:gd name="connsiteX2" fmla="*/ 322045 w 418495"/>
                <a:gd name="connsiteY2" fmla="*/ 183756 h 485436"/>
                <a:gd name="connsiteX3" fmla="*/ 107709 w 418495"/>
                <a:gd name="connsiteY3" fmla="*/ 183756 h 485436"/>
                <a:gd name="connsiteX4" fmla="*/ 140438 w 418495"/>
                <a:gd name="connsiteY4" fmla="*/ 122173 h 485436"/>
                <a:gd name="connsiteX5" fmla="*/ 222539 w 418495"/>
                <a:gd name="connsiteY5" fmla="*/ 92151 h 485436"/>
                <a:gd name="connsiteX6" fmla="*/ 418223 w 418495"/>
                <a:gd name="connsiteY6" fmla="*/ 212815 h 485436"/>
                <a:gd name="connsiteX7" fmla="*/ 368222 w 418495"/>
                <a:gd name="connsiteY7" fmla="*/ 61473 h 485436"/>
                <a:gd name="connsiteX8" fmla="*/ 226343 w 418495"/>
                <a:gd name="connsiteY8" fmla="*/ 7123 h 485436"/>
                <a:gd name="connsiteX9" fmla="*/ 67372 w 418495"/>
                <a:gd name="connsiteY9" fmla="*/ 72496 h 485436"/>
                <a:gd name="connsiteX10" fmla="*/ 7118 w 418495"/>
                <a:gd name="connsiteY10" fmla="*/ 246682 h 485436"/>
                <a:gd name="connsiteX11" fmla="*/ 70330 w 418495"/>
                <a:gd name="connsiteY11" fmla="*/ 418527 h 485436"/>
                <a:gd name="connsiteX12" fmla="*/ 244186 w 418495"/>
                <a:gd name="connsiteY12" fmla="*/ 479378 h 485436"/>
                <a:gd name="connsiteX13" fmla="*/ 326601 w 418495"/>
                <a:gd name="connsiteY13" fmla="*/ 468660 h 485436"/>
                <a:gd name="connsiteX14" fmla="*/ 401883 w 418495"/>
                <a:gd name="connsiteY14" fmla="*/ 442608 h 485436"/>
                <a:gd name="connsiteX15" fmla="*/ 409872 w 418495"/>
                <a:gd name="connsiteY15" fmla="*/ 439238 h 485436"/>
                <a:gd name="connsiteX16" fmla="*/ 409872 w 418495"/>
                <a:gd name="connsiteY16" fmla="*/ 339581 h 485436"/>
                <a:gd name="connsiteX17" fmla="*/ 387996 w 418495"/>
                <a:gd name="connsiteY17" fmla="*/ 339581 h 485436"/>
                <a:gd name="connsiteX18" fmla="*/ 384268 w 418495"/>
                <a:gd name="connsiteY18" fmla="*/ 342941 h 485436"/>
                <a:gd name="connsiteX19" fmla="*/ 325755 w 418495"/>
                <a:gd name="connsiteY19" fmla="*/ 374514 h 485436"/>
                <a:gd name="connsiteX20" fmla="*/ 187785 w 418495"/>
                <a:gd name="connsiteY20" fmla="*/ 382414 h 485436"/>
                <a:gd name="connsiteX21" fmla="*/ 116564 w 418495"/>
                <a:gd name="connsiteY21" fmla="*/ 314834 h 485436"/>
                <a:gd name="connsiteX22" fmla="*/ 106102 w 418495"/>
                <a:gd name="connsiteY22" fmla="*/ 264615 h 485436"/>
                <a:gd name="connsiteX23" fmla="*/ 418195 w 418495"/>
                <a:gd name="connsiteY23" fmla="*/ 264615 h 4854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418495" h="485436">
                  <a:moveTo>
                    <a:pt x="222539" y="92151"/>
                  </a:moveTo>
                  <a:cubicBezTo>
                    <a:pt x="256484" y="92151"/>
                    <a:pt x="281775" y="101051"/>
                    <a:pt x="297677" y="118631"/>
                  </a:cubicBezTo>
                  <a:cubicBezTo>
                    <a:pt x="312877" y="136985"/>
                    <a:pt x="321461" y="159925"/>
                    <a:pt x="322045" y="183756"/>
                  </a:cubicBezTo>
                  <a:lnTo>
                    <a:pt x="107709" y="183756"/>
                  </a:lnTo>
                  <a:cubicBezTo>
                    <a:pt x="112002" y="160338"/>
                    <a:pt x="123435" y="138826"/>
                    <a:pt x="140438" y="122173"/>
                  </a:cubicBezTo>
                  <a:cubicBezTo>
                    <a:pt x="160744" y="101965"/>
                    <a:pt x="187604" y="92151"/>
                    <a:pt x="222539" y="92151"/>
                  </a:cubicBezTo>
                  <a:moveTo>
                    <a:pt x="418223" y="212815"/>
                  </a:moveTo>
                  <a:cubicBezTo>
                    <a:pt x="418223" y="148091"/>
                    <a:pt x="401407" y="97205"/>
                    <a:pt x="368222" y="61473"/>
                  </a:cubicBezTo>
                  <a:cubicBezTo>
                    <a:pt x="334771" y="25418"/>
                    <a:pt x="287034" y="7123"/>
                    <a:pt x="226343" y="7123"/>
                  </a:cubicBezTo>
                  <a:cubicBezTo>
                    <a:pt x="161096" y="7123"/>
                    <a:pt x="107624" y="29120"/>
                    <a:pt x="67372" y="72496"/>
                  </a:cubicBezTo>
                  <a:cubicBezTo>
                    <a:pt x="27425" y="115595"/>
                    <a:pt x="7118" y="174199"/>
                    <a:pt x="7118" y="246682"/>
                  </a:cubicBezTo>
                  <a:cubicBezTo>
                    <a:pt x="7118" y="320211"/>
                    <a:pt x="28385" y="378035"/>
                    <a:pt x="70330" y="418527"/>
                  </a:cubicBezTo>
                  <a:cubicBezTo>
                    <a:pt x="112274" y="459017"/>
                    <a:pt x="170655" y="479378"/>
                    <a:pt x="244186" y="479378"/>
                  </a:cubicBezTo>
                  <a:cubicBezTo>
                    <a:pt x="272011" y="479471"/>
                    <a:pt x="299725" y="475867"/>
                    <a:pt x="326601" y="468660"/>
                  </a:cubicBezTo>
                  <a:cubicBezTo>
                    <a:pt x="352239" y="461640"/>
                    <a:pt x="377388" y="452937"/>
                    <a:pt x="401883" y="442608"/>
                  </a:cubicBezTo>
                  <a:lnTo>
                    <a:pt x="409872" y="439238"/>
                  </a:lnTo>
                  <a:lnTo>
                    <a:pt x="409872" y="339581"/>
                  </a:lnTo>
                  <a:lnTo>
                    <a:pt x="387996" y="339581"/>
                  </a:lnTo>
                  <a:lnTo>
                    <a:pt x="384268" y="342941"/>
                  </a:lnTo>
                  <a:cubicBezTo>
                    <a:pt x="366628" y="356608"/>
                    <a:pt x="346859" y="367275"/>
                    <a:pt x="325755" y="374514"/>
                  </a:cubicBezTo>
                  <a:cubicBezTo>
                    <a:pt x="282017" y="392843"/>
                    <a:pt x="233326" y="395631"/>
                    <a:pt x="187785" y="382414"/>
                  </a:cubicBezTo>
                  <a:cubicBezTo>
                    <a:pt x="154987" y="371937"/>
                    <a:pt x="128762" y="347053"/>
                    <a:pt x="116564" y="314834"/>
                  </a:cubicBezTo>
                  <a:cubicBezTo>
                    <a:pt x="110374" y="298774"/>
                    <a:pt x="106840" y="281813"/>
                    <a:pt x="106102" y="264615"/>
                  </a:cubicBezTo>
                  <a:lnTo>
                    <a:pt x="418195" y="264615"/>
                  </a:lnTo>
                  <a:close/>
                </a:path>
              </a:pathLst>
            </a:custGeom>
            <a:solidFill>
              <a:schemeClr val="accent1"/>
            </a:solidFill>
            <a:ln w="9504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>
                <a:solidFill>
                  <a:srgbClr val="6D2077"/>
                </a:solidFill>
              </a:endParaRPr>
            </a:p>
          </p:txBody>
        </p:sp>
        <p:sp>
          <p:nvSpPr>
            <p:cNvPr id="29" name="Freeform 28">
              <a:extLst>
                <a:ext uri="{FF2B5EF4-FFF2-40B4-BE49-F238E27FC236}">
                  <a16:creationId xmlns="" xmlns:a16="http://schemas.microsoft.com/office/drawing/2014/main" id="{5D302E68-13EA-2147-8C59-0DB4251ED143}"/>
                </a:ext>
              </a:extLst>
            </p:cNvPr>
            <p:cNvSpPr/>
            <p:nvPr/>
          </p:nvSpPr>
          <p:spPr>
            <a:xfrm>
              <a:off x="0" y="-1"/>
              <a:ext cx="4403711" cy="4568818"/>
            </a:xfrm>
            <a:custGeom>
              <a:avLst/>
              <a:gdLst>
                <a:gd name="connsiteX0" fmla="*/ 7118 w 4403711"/>
                <a:gd name="connsiteY0" fmla="*/ 7123 h 4568818"/>
                <a:gd name="connsiteX1" fmla="*/ 4405456 w 4403711"/>
                <a:gd name="connsiteY1" fmla="*/ 7123 h 4568818"/>
                <a:gd name="connsiteX2" fmla="*/ 4405456 w 4403711"/>
                <a:gd name="connsiteY2" fmla="*/ 4563559 h 4568818"/>
                <a:gd name="connsiteX3" fmla="*/ 7118 w 4403711"/>
                <a:gd name="connsiteY3" fmla="*/ 4563559 h 45688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403711" h="4568818">
                  <a:moveTo>
                    <a:pt x="7118" y="7123"/>
                  </a:moveTo>
                  <a:lnTo>
                    <a:pt x="4405456" y="7123"/>
                  </a:lnTo>
                  <a:lnTo>
                    <a:pt x="4405456" y="4563559"/>
                  </a:lnTo>
                  <a:lnTo>
                    <a:pt x="7118" y="4563559"/>
                  </a:lnTo>
                  <a:close/>
                </a:path>
              </a:pathLst>
            </a:custGeom>
            <a:noFill/>
            <a:ln w="9504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>
                <a:solidFill>
                  <a:srgbClr val="6D2077"/>
                </a:solidFill>
              </a:endParaRPr>
            </a:p>
          </p:txBody>
        </p:sp>
        <p:sp>
          <p:nvSpPr>
            <p:cNvPr id="30" name="Freeform 29">
              <a:extLst>
                <a:ext uri="{FF2B5EF4-FFF2-40B4-BE49-F238E27FC236}">
                  <a16:creationId xmlns="" xmlns:a16="http://schemas.microsoft.com/office/drawing/2014/main" id="{1281EA73-0302-3E40-B374-C56419BDE1EC}"/>
                </a:ext>
              </a:extLst>
            </p:cNvPr>
            <p:cNvSpPr/>
            <p:nvPr/>
          </p:nvSpPr>
          <p:spPr>
            <a:xfrm>
              <a:off x="1953784" y="3952742"/>
              <a:ext cx="399473" cy="599657"/>
            </a:xfrm>
            <a:custGeom>
              <a:avLst/>
              <a:gdLst>
                <a:gd name="connsiteX0" fmla="*/ 108375 w 399472"/>
                <a:gd name="connsiteY0" fmla="*/ 367204 h 599657"/>
                <a:gd name="connsiteX1" fmla="*/ 7118 w 399472"/>
                <a:gd name="connsiteY1" fmla="*/ 367204 h 599657"/>
                <a:gd name="connsiteX2" fmla="*/ 7118 w 399472"/>
                <a:gd name="connsiteY2" fmla="*/ 465785 h 599657"/>
                <a:gd name="connsiteX3" fmla="*/ 108422 w 399472"/>
                <a:gd name="connsiteY3" fmla="*/ 465785 h 599657"/>
                <a:gd name="connsiteX4" fmla="*/ 108375 w 399472"/>
                <a:gd name="connsiteY4" fmla="*/ 599033 h 599657"/>
                <a:gd name="connsiteX5" fmla="*/ 7118 w 399472"/>
                <a:gd name="connsiteY5" fmla="*/ 599033 h 599657"/>
                <a:gd name="connsiteX6" fmla="*/ 7118 w 399472"/>
                <a:gd name="connsiteY6" fmla="*/ 506162 h 599657"/>
                <a:gd name="connsiteX7" fmla="*/ 108422 w 399472"/>
                <a:gd name="connsiteY7" fmla="*/ 506162 h 599657"/>
                <a:gd name="connsiteX8" fmla="*/ 7118 w 399472"/>
                <a:gd name="connsiteY8" fmla="*/ 193303 h 599657"/>
                <a:gd name="connsiteX9" fmla="*/ 108422 w 399472"/>
                <a:gd name="connsiteY9" fmla="*/ 193303 h 599657"/>
                <a:gd name="connsiteX10" fmla="*/ 108422 w 399472"/>
                <a:gd name="connsiteY10" fmla="*/ 140361 h 599657"/>
                <a:gd name="connsiteX11" fmla="*/ 7118 w 399472"/>
                <a:gd name="connsiteY11" fmla="*/ 140361 h 599657"/>
                <a:gd name="connsiteX12" fmla="*/ 354070 w 399472"/>
                <a:gd name="connsiteY12" fmla="*/ 233660 h 599657"/>
                <a:gd name="connsiteX13" fmla="*/ 354070 w 399472"/>
                <a:gd name="connsiteY13" fmla="*/ 326608 h 599657"/>
                <a:gd name="connsiteX14" fmla="*/ 108375 w 399472"/>
                <a:gd name="connsiteY14" fmla="*/ 326608 h 599657"/>
                <a:gd name="connsiteX15" fmla="*/ 108375 w 399472"/>
                <a:gd name="connsiteY15" fmla="*/ 326845 h 599657"/>
                <a:gd name="connsiteX16" fmla="*/ 7118 w 399472"/>
                <a:gd name="connsiteY16" fmla="*/ 326845 h 599657"/>
                <a:gd name="connsiteX17" fmla="*/ 7118 w 399472"/>
                <a:gd name="connsiteY17" fmla="*/ 233660 h 599657"/>
                <a:gd name="connsiteX18" fmla="*/ 394312 w 399472"/>
                <a:gd name="connsiteY18" fmla="*/ 7123 h 599657"/>
                <a:gd name="connsiteX19" fmla="*/ 7118 w 399472"/>
                <a:gd name="connsiteY19" fmla="*/ 7123 h 599657"/>
                <a:gd name="connsiteX20" fmla="*/ 7118 w 399472"/>
                <a:gd name="connsiteY20" fmla="*/ 99994 h 599657"/>
                <a:gd name="connsiteX21" fmla="*/ 394226 w 399472"/>
                <a:gd name="connsiteY21" fmla="*/ 99994 h 5996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399472" h="599657">
                  <a:moveTo>
                    <a:pt x="108375" y="367204"/>
                  </a:moveTo>
                  <a:lnTo>
                    <a:pt x="7118" y="367204"/>
                  </a:lnTo>
                  <a:lnTo>
                    <a:pt x="7118" y="465785"/>
                  </a:lnTo>
                  <a:lnTo>
                    <a:pt x="108422" y="465785"/>
                  </a:lnTo>
                  <a:close/>
                  <a:moveTo>
                    <a:pt x="108375" y="599033"/>
                  </a:moveTo>
                  <a:lnTo>
                    <a:pt x="7118" y="599033"/>
                  </a:lnTo>
                  <a:lnTo>
                    <a:pt x="7118" y="506162"/>
                  </a:lnTo>
                  <a:lnTo>
                    <a:pt x="108422" y="506162"/>
                  </a:lnTo>
                  <a:close/>
                  <a:moveTo>
                    <a:pt x="7118" y="193303"/>
                  </a:moveTo>
                  <a:lnTo>
                    <a:pt x="108422" y="193303"/>
                  </a:lnTo>
                  <a:lnTo>
                    <a:pt x="108422" y="140361"/>
                  </a:lnTo>
                  <a:lnTo>
                    <a:pt x="7118" y="140361"/>
                  </a:lnTo>
                  <a:close/>
                  <a:moveTo>
                    <a:pt x="354070" y="233660"/>
                  </a:moveTo>
                  <a:lnTo>
                    <a:pt x="354070" y="326608"/>
                  </a:lnTo>
                  <a:lnTo>
                    <a:pt x="108375" y="326608"/>
                  </a:lnTo>
                  <a:lnTo>
                    <a:pt x="108375" y="326845"/>
                  </a:lnTo>
                  <a:lnTo>
                    <a:pt x="7118" y="326845"/>
                  </a:lnTo>
                  <a:lnTo>
                    <a:pt x="7118" y="233660"/>
                  </a:lnTo>
                  <a:close/>
                  <a:moveTo>
                    <a:pt x="394312" y="7123"/>
                  </a:moveTo>
                  <a:lnTo>
                    <a:pt x="7118" y="7123"/>
                  </a:lnTo>
                  <a:lnTo>
                    <a:pt x="7118" y="99994"/>
                  </a:lnTo>
                  <a:lnTo>
                    <a:pt x="394226" y="99994"/>
                  </a:lnTo>
                  <a:close/>
                </a:path>
              </a:pathLst>
            </a:custGeom>
            <a:solidFill>
              <a:schemeClr val="accent1"/>
            </a:solidFill>
            <a:ln w="9504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>
                <a:solidFill>
                  <a:srgbClr val="6D2077"/>
                </a:solidFill>
              </a:endParaRPr>
            </a:p>
          </p:txBody>
        </p:sp>
        <p:sp>
          <p:nvSpPr>
            <p:cNvPr id="31" name="Freeform 30">
              <a:extLst>
                <a:ext uri="{FF2B5EF4-FFF2-40B4-BE49-F238E27FC236}">
                  <a16:creationId xmlns="" xmlns:a16="http://schemas.microsoft.com/office/drawing/2014/main" id="{0EFAF63C-F909-6C4E-8EAC-C941A5DE5723}"/>
                </a:ext>
              </a:extLst>
            </p:cNvPr>
            <p:cNvSpPr/>
            <p:nvPr/>
          </p:nvSpPr>
          <p:spPr>
            <a:xfrm>
              <a:off x="212188" y="3940959"/>
              <a:ext cx="561164" cy="628213"/>
            </a:xfrm>
            <a:custGeom>
              <a:avLst/>
              <a:gdLst>
                <a:gd name="connsiteX0" fmla="*/ 40187 w 561164"/>
                <a:gd name="connsiteY0" fmla="*/ 152144 h 628212"/>
                <a:gd name="connsiteX1" fmla="*/ 158745 w 561164"/>
                <a:gd name="connsiteY1" fmla="*/ 152144 h 628212"/>
                <a:gd name="connsiteX2" fmla="*/ 157670 w 561164"/>
                <a:gd name="connsiteY2" fmla="*/ 153324 h 628212"/>
                <a:gd name="connsiteX3" fmla="*/ 116772 w 561164"/>
                <a:gd name="connsiteY3" fmla="*/ 250735 h 628212"/>
                <a:gd name="connsiteX4" fmla="*/ 11520 w 561164"/>
                <a:gd name="connsiteY4" fmla="*/ 250736 h 628212"/>
                <a:gd name="connsiteX5" fmla="*/ 26025 w 561164"/>
                <a:gd name="connsiteY5" fmla="*/ 186858 h 628212"/>
                <a:gd name="connsiteX6" fmla="*/ 40187 w 561164"/>
                <a:gd name="connsiteY6" fmla="*/ 152144 h 628212"/>
                <a:gd name="connsiteX7" fmla="*/ 539262 w 561164"/>
                <a:gd name="connsiteY7" fmla="*/ 185877 h 628212"/>
                <a:gd name="connsiteX8" fmla="*/ 483564 w 561164"/>
                <a:gd name="connsiteY8" fmla="*/ 88162 h 628212"/>
                <a:gd name="connsiteX9" fmla="*/ 483564 w 561164"/>
                <a:gd name="connsiteY9" fmla="*/ 88162 h 628212"/>
                <a:gd name="connsiteX10" fmla="*/ 396707 w 561164"/>
                <a:gd name="connsiteY10" fmla="*/ 28110 h 628212"/>
                <a:gd name="connsiteX11" fmla="*/ 282572 w 561164"/>
                <a:gd name="connsiteY11" fmla="*/ 7170 h 628212"/>
                <a:gd name="connsiteX12" fmla="*/ 169721 w 561164"/>
                <a:gd name="connsiteY12" fmla="*/ 27863 h 628212"/>
                <a:gd name="connsiteX13" fmla="*/ 81856 w 561164"/>
                <a:gd name="connsiteY13" fmla="*/ 88305 h 628212"/>
                <a:gd name="connsiteX14" fmla="*/ 63385 w 561164"/>
                <a:gd name="connsiteY14" fmla="*/ 111825 h 628212"/>
                <a:gd name="connsiteX15" fmla="*/ 211856 w 561164"/>
                <a:gd name="connsiteY15" fmla="*/ 111824 h 628212"/>
                <a:gd name="connsiteX16" fmla="*/ 282943 w 561164"/>
                <a:gd name="connsiteY16" fmla="*/ 98308 h 628212"/>
                <a:gd name="connsiteX17" fmla="*/ 407645 w 561164"/>
                <a:gd name="connsiteY17" fmla="*/ 153391 h 628212"/>
                <a:gd name="connsiteX18" fmla="*/ 454012 w 561164"/>
                <a:gd name="connsiteY18" fmla="*/ 315089 h 628212"/>
                <a:gd name="connsiteX19" fmla="*/ 407198 w 561164"/>
                <a:gd name="connsiteY19" fmla="*/ 477073 h 628212"/>
                <a:gd name="connsiteX20" fmla="*/ 282943 w 561164"/>
                <a:gd name="connsiteY20" fmla="*/ 531489 h 628212"/>
                <a:gd name="connsiteX21" fmla="*/ 212560 w 561164"/>
                <a:gd name="connsiteY21" fmla="*/ 517983 h 628212"/>
                <a:gd name="connsiteX22" fmla="*/ 63109 w 561164"/>
                <a:gd name="connsiteY22" fmla="*/ 517983 h 628212"/>
                <a:gd name="connsiteX23" fmla="*/ 169255 w 561164"/>
                <a:gd name="connsiteY23" fmla="*/ 601925 h 628212"/>
                <a:gd name="connsiteX24" fmla="*/ 396260 w 561164"/>
                <a:gd name="connsiteY24" fmla="*/ 602277 h 628212"/>
                <a:gd name="connsiteX25" fmla="*/ 483535 w 561164"/>
                <a:gd name="connsiteY25" fmla="*/ 541265 h 628212"/>
                <a:gd name="connsiteX26" fmla="*/ 538881 w 561164"/>
                <a:gd name="connsiteY26" fmla="*/ 444434 h 628212"/>
                <a:gd name="connsiteX27" fmla="*/ 558360 w 561164"/>
                <a:gd name="connsiteY27" fmla="*/ 315042 h 628212"/>
                <a:gd name="connsiteX28" fmla="*/ 539281 w 561164"/>
                <a:gd name="connsiteY28" fmla="*/ 185877 h 628212"/>
                <a:gd name="connsiteX29" fmla="*/ 112225 w 561164"/>
                <a:gd name="connsiteY29" fmla="*/ 291094 h 628212"/>
                <a:gd name="connsiteX30" fmla="*/ 111550 w 561164"/>
                <a:gd name="connsiteY30" fmla="*/ 315042 h 628212"/>
                <a:gd name="connsiteX31" fmla="*/ 117647 w 561164"/>
                <a:gd name="connsiteY31" fmla="*/ 384278 h 628212"/>
                <a:gd name="connsiteX32" fmla="*/ 12072 w 561164"/>
                <a:gd name="connsiteY32" fmla="*/ 384278 h 628212"/>
                <a:gd name="connsiteX33" fmla="*/ 7136 w 561164"/>
                <a:gd name="connsiteY33" fmla="*/ 315042 h 628212"/>
                <a:gd name="connsiteX34" fmla="*/ 7954 w 561164"/>
                <a:gd name="connsiteY34" fmla="*/ 291094 h 628212"/>
                <a:gd name="connsiteX35" fmla="*/ 26225 w 561164"/>
                <a:gd name="connsiteY35" fmla="*/ 444235 h 628212"/>
                <a:gd name="connsiteX36" fmla="*/ 39854 w 561164"/>
                <a:gd name="connsiteY36" fmla="*/ 477549 h 628212"/>
                <a:gd name="connsiteX37" fmla="*/ 159011 w 561164"/>
                <a:gd name="connsiteY37" fmla="*/ 477549 h 628212"/>
                <a:gd name="connsiteX38" fmla="*/ 158488 w 561164"/>
                <a:gd name="connsiteY38" fmla="*/ 476987 h 628212"/>
                <a:gd name="connsiteX39" fmla="*/ 128680 w 561164"/>
                <a:gd name="connsiteY39" fmla="*/ 424636 h 628212"/>
                <a:gd name="connsiteX40" fmla="*/ 20670 w 561164"/>
                <a:gd name="connsiteY40" fmla="*/ 424636 h 628212"/>
                <a:gd name="connsiteX41" fmla="*/ 26234 w 561164"/>
                <a:gd name="connsiteY41" fmla="*/ 444235 h 6282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</a:cxnLst>
              <a:rect l="l" t="t" r="r" b="b"/>
              <a:pathLst>
                <a:path w="561164" h="628212">
                  <a:moveTo>
                    <a:pt x="40187" y="152144"/>
                  </a:moveTo>
                  <a:lnTo>
                    <a:pt x="158745" y="152144"/>
                  </a:lnTo>
                  <a:cubicBezTo>
                    <a:pt x="158403" y="152563"/>
                    <a:pt x="158013" y="152906"/>
                    <a:pt x="157670" y="153324"/>
                  </a:cubicBezTo>
                  <a:cubicBezTo>
                    <a:pt x="135807" y="181685"/>
                    <a:pt x="121711" y="215259"/>
                    <a:pt x="116772" y="250735"/>
                  </a:cubicBezTo>
                  <a:lnTo>
                    <a:pt x="11520" y="250736"/>
                  </a:lnTo>
                  <a:cubicBezTo>
                    <a:pt x="14403" y="229046"/>
                    <a:pt x="19258" y="207664"/>
                    <a:pt x="26025" y="186858"/>
                  </a:cubicBezTo>
                  <a:cubicBezTo>
                    <a:pt x="30036" y="175009"/>
                    <a:pt x="34765" y="163416"/>
                    <a:pt x="40187" y="152144"/>
                  </a:cubicBezTo>
                  <a:moveTo>
                    <a:pt x="539262" y="185877"/>
                  </a:moveTo>
                  <a:cubicBezTo>
                    <a:pt x="527716" y="149771"/>
                    <a:pt x="508743" y="116485"/>
                    <a:pt x="483564" y="88162"/>
                  </a:cubicBezTo>
                  <a:lnTo>
                    <a:pt x="483564" y="88162"/>
                  </a:lnTo>
                  <a:cubicBezTo>
                    <a:pt x="459406" y="61962"/>
                    <a:pt x="429741" y="41452"/>
                    <a:pt x="396707" y="28110"/>
                  </a:cubicBezTo>
                  <a:cubicBezTo>
                    <a:pt x="360399" y="13720"/>
                    <a:pt x="321620" y="6605"/>
                    <a:pt x="282572" y="7170"/>
                  </a:cubicBezTo>
                  <a:cubicBezTo>
                    <a:pt x="243983" y="6831"/>
                    <a:pt x="205683" y="13854"/>
                    <a:pt x="169721" y="27863"/>
                  </a:cubicBezTo>
                  <a:cubicBezTo>
                    <a:pt x="136135" y="40899"/>
                    <a:pt x="106050" y="61594"/>
                    <a:pt x="81856" y="88305"/>
                  </a:cubicBezTo>
                  <a:cubicBezTo>
                    <a:pt x="75245" y="95776"/>
                    <a:pt x="69077" y="103630"/>
                    <a:pt x="63385" y="111825"/>
                  </a:cubicBezTo>
                  <a:lnTo>
                    <a:pt x="211856" y="111824"/>
                  </a:lnTo>
                  <a:cubicBezTo>
                    <a:pt x="234359" y="102437"/>
                    <a:pt x="258567" y="97834"/>
                    <a:pt x="282943" y="98308"/>
                  </a:cubicBezTo>
                  <a:cubicBezTo>
                    <a:pt x="336273" y="98308"/>
                    <a:pt x="377104" y="116317"/>
                    <a:pt x="407645" y="153391"/>
                  </a:cubicBezTo>
                  <a:cubicBezTo>
                    <a:pt x="438414" y="190713"/>
                    <a:pt x="454012" y="245100"/>
                    <a:pt x="454012" y="315089"/>
                  </a:cubicBezTo>
                  <a:cubicBezTo>
                    <a:pt x="454012" y="385782"/>
                    <a:pt x="438262" y="440294"/>
                    <a:pt x="407198" y="477073"/>
                  </a:cubicBezTo>
                  <a:cubicBezTo>
                    <a:pt x="376220" y="513699"/>
                    <a:pt x="335569" y="531489"/>
                    <a:pt x="282943" y="531489"/>
                  </a:cubicBezTo>
                  <a:cubicBezTo>
                    <a:pt x="258798" y="531943"/>
                    <a:pt x="234825" y="527342"/>
                    <a:pt x="212560" y="517983"/>
                  </a:cubicBezTo>
                  <a:lnTo>
                    <a:pt x="63109" y="517983"/>
                  </a:lnTo>
                  <a:cubicBezTo>
                    <a:pt x="89402" y="555867"/>
                    <a:pt x="126346" y="585084"/>
                    <a:pt x="169255" y="601925"/>
                  </a:cubicBezTo>
                  <a:cubicBezTo>
                    <a:pt x="242407" y="629420"/>
                    <a:pt x="323023" y="629545"/>
                    <a:pt x="396260" y="602277"/>
                  </a:cubicBezTo>
                  <a:cubicBezTo>
                    <a:pt x="429561" y="588755"/>
                    <a:pt x="459390" y="567902"/>
                    <a:pt x="483535" y="541265"/>
                  </a:cubicBezTo>
                  <a:cubicBezTo>
                    <a:pt x="508503" y="513184"/>
                    <a:pt x="527351" y="480207"/>
                    <a:pt x="538881" y="444434"/>
                  </a:cubicBezTo>
                  <a:cubicBezTo>
                    <a:pt x="552385" y="402656"/>
                    <a:pt x="558965" y="358947"/>
                    <a:pt x="558360" y="315042"/>
                  </a:cubicBezTo>
                  <a:cubicBezTo>
                    <a:pt x="558967" y="271241"/>
                    <a:pt x="552525" y="227629"/>
                    <a:pt x="539281" y="185877"/>
                  </a:cubicBezTo>
                  <a:moveTo>
                    <a:pt x="112225" y="291094"/>
                  </a:moveTo>
                  <a:cubicBezTo>
                    <a:pt x="111807" y="298880"/>
                    <a:pt x="111550" y="306827"/>
                    <a:pt x="111550" y="315042"/>
                  </a:cubicBezTo>
                  <a:cubicBezTo>
                    <a:pt x="111409" y="338261"/>
                    <a:pt x="113450" y="361441"/>
                    <a:pt x="117647" y="384278"/>
                  </a:cubicBezTo>
                  <a:lnTo>
                    <a:pt x="12072" y="384278"/>
                  </a:lnTo>
                  <a:cubicBezTo>
                    <a:pt x="8715" y="361354"/>
                    <a:pt x="7065" y="338211"/>
                    <a:pt x="7136" y="315042"/>
                  </a:cubicBezTo>
                  <a:cubicBezTo>
                    <a:pt x="7136" y="306875"/>
                    <a:pt x="7573" y="299013"/>
                    <a:pt x="7954" y="291094"/>
                  </a:cubicBezTo>
                  <a:close/>
                  <a:moveTo>
                    <a:pt x="26225" y="444235"/>
                  </a:moveTo>
                  <a:cubicBezTo>
                    <a:pt x="30117" y="455595"/>
                    <a:pt x="34668" y="466719"/>
                    <a:pt x="39854" y="477549"/>
                  </a:cubicBezTo>
                  <a:lnTo>
                    <a:pt x="159011" y="477549"/>
                  </a:lnTo>
                  <a:cubicBezTo>
                    <a:pt x="158840" y="477349"/>
                    <a:pt x="158659" y="477187"/>
                    <a:pt x="158488" y="476987"/>
                  </a:cubicBezTo>
                  <a:cubicBezTo>
                    <a:pt x="145589" y="461402"/>
                    <a:pt x="135502" y="443687"/>
                    <a:pt x="128680" y="424636"/>
                  </a:cubicBezTo>
                  <a:lnTo>
                    <a:pt x="20670" y="424636"/>
                  </a:lnTo>
                  <a:cubicBezTo>
                    <a:pt x="22430" y="431299"/>
                    <a:pt x="24123" y="437962"/>
                    <a:pt x="26234" y="444235"/>
                  </a:cubicBezTo>
                </a:path>
              </a:pathLst>
            </a:custGeom>
            <a:solidFill>
              <a:schemeClr val="accent1"/>
            </a:solidFill>
            <a:ln w="9525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>
                <a:solidFill>
                  <a:srgbClr val="6D2077"/>
                </a:solidFill>
              </a:endParaRPr>
            </a:p>
          </p:txBody>
        </p:sp>
      </p:grpSp>
      <p:sp>
        <p:nvSpPr>
          <p:cNvPr id="59" name="Text Placeholder 36">
            <a:extLst>
              <a:ext uri="{FF2B5EF4-FFF2-40B4-BE49-F238E27FC236}">
                <a16:creationId xmlns="" xmlns:a16="http://schemas.microsoft.com/office/drawing/2014/main" id="{85B605FD-044F-2D41-9DA0-E909C6979761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188000" y="1188000"/>
            <a:ext cx="3195637" cy="698042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en-US" dirty="0"/>
              <a:t>SET A BACKGROUND IMAGE, THEN DELETE THIS TEXT BOX.</a:t>
            </a:r>
          </a:p>
        </p:txBody>
      </p:sp>
    </p:spTree>
    <p:extLst>
      <p:ext uri="{BB962C8B-B14F-4D97-AF65-F5344CB8AC3E}">
        <p14:creationId xmlns:p14="http://schemas.microsoft.com/office/powerpoint/2010/main" xmlns="" val="401773873"/>
      </p:ext>
    </p:extLst>
  </p:cSld>
  <p:clrMapOvr>
    <a:masterClrMapping/>
  </p:clrMapOvr>
</p:sldLayout>
</file>

<file path=ppt/slideLayouts/slideLayout19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raphic 17">
            <a:extLst>
              <a:ext uri="{FF2B5EF4-FFF2-40B4-BE49-F238E27FC236}">
                <a16:creationId xmlns="" xmlns:a16="http://schemas.microsoft.com/office/drawing/2014/main" id="{722A125D-CFD3-5348-9335-6FE1EE0F3322}"/>
              </a:ext>
            </a:extLst>
          </p:cNvPr>
          <p:cNvSpPr/>
          <p:nvPr userDrawn="1"/>
        </p:nvSpPr>
        <p:spPr>
          <a:xfrm>
            <a:off x="357110" y="6588277"/>
            <a:ext cx="1014490" cy="175298"/>
          </a:xfrm>
          <a:custGeom>
            <a:avLst/>
            <a:gdLst>
              <a:gd name="connsiteX0" fmla="*/ 129463 w 1014490"/>
              <a:gd name="connsiteY0" fmla="*/ 846 h 175298"/>
              <a:gd name="connsiteX1" fmla="*/ 162578 w 1014490"/>
              <a:gd name="connsiteY1" fmla="*/ 846 h 175298"/>
              <a:gd name="connsiteX2" fmla="*/ 162578 w 1014490"/>
              <a:gd name="connsiteY2" fmla="*/ 33098 h 175298"/>
              <a:gd name="connsiteX3" fmla="*/ 129463 w 1014490"/>
              <a:gd name="connsiteY3" fmla="*/ 33098 h 175298"/>
              <a:gd name="connsiteX4" fmla="*/ 129947 w 1014490"/>
              <a:gd name="connsiteY4" fmla="*/ 173567 h 175298"/>
              <a:gd name="connsiteX5" fmla="*/ 162100 w 1014490"/>
              <a:gd name="connsiteY5" fmla="*/ 173567 h 175298"/>
              <a:gd name="connsiteX6" fmla="*/ 162100 w 1014490"/>
              <a:gd name="connsiteY6" fmla="*/ 53881 h 175298"/>
              <a:gd name="connsiteX7" fmla="*/ 129947 w 1014490"/>
              <a:gd name="connsiteY7" fmla="*/ 53881 h 175298"/>
              <a:gd name="connsiteX8" fmla="*/ 612 w 1014490"/>
              <a:gd name="connsiteY8" fmla="*/ 173567 h 175298"/>
              <a:gd name="connsiteX9" fmla="*/ 113872 w 1014490"/>
              <a:gd name="connsiteY9" fmla="*/ 173567 h 175298"/>
              <a:gd name="connsiteX10" fmla="*/ 113872 w 1014490"/>
              <a:gd name="connsiteY10" fmla="*/ 141315 h 175298"/>
              <a:gd name="connsiteX11" fmla="*/ 612 w 1014490"/>
              <a:gd name="connsiteY11" fmla="*/ 141315 h 175298"/>
              <a:gd name="connsiteX12" fmla="*/ 34445 w 1014490"/>
              <a:gd name="connsiteY12" fmla="*/ 846 h 175298"/>
              <a:gd name="connsiteX13" fmla="*/ 612 w 1014490"/>
              <a:gd name="connsiteY13" fmla="*/ 846 h 175298"/>
              <a:gd name="connsiteX14" fmla="*/ 612 w 1014490"/>
              <a:gd name="connsiteY14" fmla="*/ 17090 h 175298"/>
              <a:gd name="connsiteX15" fmla="*/ 34445 w 1014490"/>
              <a:gd name="connsiteY15" fmla="*/ 17090 h 175298"/>
              <a:gd name="connsiteX16" fmla="*/ 34445 w 1014490"/>
              <a:gd name="connsiteY16" fmla="*/ 101895 h 175298"/>
              <a:gd name="connsiteX17" fmla="*/ 612 w 1014490"/>
              <a:gd name="connsiteY17" fmla="*/ 101895 h 175298"/>
              <a:gd name="connsiteX18" fmla="*/ 612 w 1014490"/>
              <a:gd name="connsiteY18" fmla="*/ 127458 h 175298"/>
              <a:gd name="connsiteX19" fmla="*/ 34445 w 1014490"/>
              <a:gd name="connsiteY19" fmla="*/ 127458 h 175298"/>
              <a:gd name="connsiteX20" fmla="*/ 34445 w 1014490"/>
              <a:gd name="connsiteY20" fmla="*/ 30942 h 175298"/>
              <a:gd name="connsiteX21" fmla="*/ 612 w 1014490"/>
              <a:gd name="connsiteY21" fmla="*/ 30942 h 175298"/>
              <a:gd name="connsiteX22" fmla="*/ 612 w 1014490"/>
              <a:gd name="connsiteY22" fmla="*/ 49584 h 175298"/>
              <a:gd name="connsiteX23" fmla="*/ 34445 w 1014490"/>
              <a:gd name="connsiteY23" fmla="*/ 49584 h 175298"/>
              <a:gd name="connsiteX24" fmla="*/ 34445 w 1014490"/>
              <a:gd name="connsiteY24" fmla="*/ 63430 h 175298"/>
              <a:gd name="connsiteX25" fmla="*/ 612 w 1014490"/>
              <a:gd name="connsiteY25" fmla="*/ 63430 h 175298"/>
              <a:gd name="connsiteX26" fmla="*/ 612 w 1014490"/>
              <a:gd name="connsiteY26" fmla="*/ 88033 h 175298"/>
              <a:gd name="connsiteX27" fmla="*/ 34445 w 1014490"/>
              <a:gd name="connsiteY27" fmla="*/ 88033 h 175298"/>
              <a:gd name="connsiteX28" fmla="*/ 241281 w 1014490"/>
              <a:gd name="connsiteY28" fmla="*/ 133908 h 175298"/>
              <a:gd name="connsiteX29" fmla="*/ 211763 w 1014490"/>
              <a:gd name="connsiteY29" fmla="*/ 53881 h 175298"/>
              <a:gd name="connsiteX30" fmla="*/ 176013 w 1014490"/>
              <a:gd name="connsiteY30" fmla="*/ 53881 h 175298"/>
              <a:gd name="connsiteX31" fmla="*/ 224965 w 1014490"/>
              <a:gd name="connsiteY31" fmla="*/ 173567 h 175298"/>
              <a:gd name="connsiteX32" fmla="*/ 257353 w 1014490"/>
              <a:gd name="connsiteY32" fmla="*/ 173567 h 175298"/>
              <a:gd name="connsiteX33" fmla="*/ 303908 w 1014490"/>
              <a:gd name="connsiteY33" fmla="*/ 53881 h 175298"/>
              <a:gd name="connsiteX34" fmla="*/ 269832 w 1014490"/>
              <a:gd name="connsiteY34" fmla="*/ 53881 h 175298"/>
              <a:gd name="connsiteX35" fmla="*/ 760501 w 1014490"/>
              <a:gd name="connsiteY35" fmla="*/ 113857 h 175298"/>
              <a:gd name="connsiteX36" fmla="*/ 697399 w 1014490"/>
              <a:gd name="connsiteY36" fmla="*/ 177162 h 175298"/>
              <a:gd name="connsiteX37" fmla="*/ 634772 w 1014490"/>
              <a:gd name="connsiteY37" fmla="*/ 113857 h 175298"/>
              <a:gd name="connsiteX38" fmla="*/ 697399 w 1014490"/>
              <a:gd name="connsiteY38" fmla="*/ 50550 h 175298"/>
              <a:gd name="connsiteX39" fmla="*/ 760501 w 1014490"/>
              <a:gd name="connsiteY39" fmla="*/ 113857 h 175298"/>
              <a:gd name="connsiteX40" fmla="*/ 727633 w 1014490"/>
              <a:gd name="connsiteY40" fmla="*/ 113857 h 175298"/>
              <a:gd name="connsiteX41" fmla="*/ 697399 w 1014490"/>
              <a:gd name="connsiteY41" fmla="*/ 79933 h 175298"/>
              <a:gd name="connsiteX42" fmla="*/ 667166 w 1014490"/>
              <a:gd name="connsiteY42" fmla="*/ 113857 h 175298"/>
              <a:gd name="connsiteX43" fmla="*/ 697399 w 1014490"/>
              <a:gd name="connsiteY43" fmla="*/ 147543 h 175298"/>
              <a:gd name="connsiteX44" fmla="*/ 727633 w 1014490"/>
              <a:gd name="connsiteY44" fmla="*/ 113857 h 175298"/>
              <a:gd name="connsiteX45" fmla="*/ 579598 w 1014490"/>
              <a:gd name="connsiteY45" fmla="*/ 124359 h 175298"/>
              <a:gd name="connsiteX46" fmla="*/ 508813 w 1014490"/>
              <a:gd name="connsiteY46" fmla="*/ 609 h 175298"/>
              <a:gd name="connsiteX47" fmla="*/ 457468 w 1014490"/>
              <a:gd name="connsiteY47" fmla="*/ 609 h 175298"/>
              <a:gd name="connsiteX48" fmla="*/ 457468 w 1014490"/>
              <a:gd name="connsiteY48" fmla="*/ 33098 h 175298"/>
              <a:gd name="connsiteX49" fmla="*/ 491284 w 1014490"/>
              <a:gd name="connsiteY49" fmla="*/ 33098 h 175298"/>
              <a:gd name="connsiteX50" fmla="*/ 571669 w 1014490"/>
              <a:gd name="connsiteY50" fmla="*/ 173567 h 175298"/>
              <a:gd name="connsiteX51" fmla="*/ 613191 w 1014490"/>
              <a:gd name="connsiteY51" fmla="*/ 173567 h 175298"/>
              <a:gd name="connsiteX52" fmla="*/ 613191 w 1014490"/>
              <a:gd name="connsiteY52" fmla="*/ 609 h 175298"/>
              <a:gd name="connsiteX53" fmla="*/ 579598 w 1014490"/>
              <a:gd name="connsiteY53" fmla="*/ 609 h 175298"/>
              <a:gd name="connsiteX54" fmla="*/ 826502 w 1014490"/>
              <a:gd name="connsiteY54" fmla="*/ 133908 h 175298"/>
              <a:gd name="connsiteX55" fmla="*/ 796752 w 1014490"/>
              <a:gd name="connsiteY55" fmla="*/ 53881 h 175298"/>
              <a:gd name="connsiteX56" fmla="*/ 761239 w 1014490"/>
              <a:gd name="connsiteY56" fmla="*/ 53881 h 175298"/>
              <a:gd name="connsiteX57" fmla="*/ 809946 w 1014490"/>
              <a:gd name="connsiteY57" fmla="*/ 173567 h 175298"/>
              <a:gd name="connsiteX58" fmla="*/ 842577 w 1014490"/>
              <a:gd name="connsiteY58" fmla="*/ 173567 h 175298"/>
              <a:gd name="connsiteX59" fmla="*/ 888889 w 1014490"/>
              <a:gd name="connsiteY59" fmla="*/ 53881 h 175298"/>
              <a:gd name="connsiteX60" fmla="*/ 855059 w 1014490"/>
              <a:gd name="connsiteY60" fmla="*/ 53881 h 175298"/>
              <a:gd name="connsiteX61" fmla="*/ 1014624 w 1014490"/>
              <a:gd name="connsiteY61" fmla="*/ 53881 h 175298"/>
              <a:gd name="connsiteX62" fmla="*/ 1014624 w 1014490"/>
              <a:gd name="connsiteY62" fmla="*/ 173567 h 175298"/>
              <a:gd name="connsiteX63" fmla="*/ 987026 w 1014490"/>
              <a:gd name="connsiteY63" fmla="*/ 173567 h 175298"/>
              <a:gd name="connsiteX64" fmla="*/ 983429 w 1014490"/>
              <a:gd name="connsiteY64" fmla="*/ 157323 h 175298"/>
              <a:gd name="connsiteX65" fmla="*/ 949839 w 1014490"/>
              <a:gd name="connsiteY65" fmla="*/ 176909 h 175298"/>
              <a:gd name="connsiteX66" fmla="*/ 890809 w 1014490"/>
              <a:gd name="connsiteY66" fmla="*/ 113126 h 175298"/>
              <a:gd name="connsiteX67" fmla="*/ 948638 w 1014490"/>
              <a:gd name="connsiteY67" fmla="*/ 50775 h 175298"/>
              <a:gd name="connsiteX68" fmla="*/ 982946 w 1014490"/>
              <a:gd name="connsiteY68" fmla="*/ 68931 h 175298"/>
              <a:gd name="connsiteX69" fmla="*/ 982946 w 1014490"/>
              <a:gd name="connsiteY69" fmla="*/ 53881 h 175298"/>
              <a:gd name="connsiteX70" fmla="*/ 982946 w 1014490"/>
              <a:gd name="connsiteY70" fmla="*/ 113126 h 175298"/>
              <a:gd name="connsiteX71" fmla="*/ 953674 w 1014490"/>
              <a:gd name="connsiteY71" fmla="*/ 78726 h 175298"/>
              <a:gd name="connsiteX72" fmla="*/ 923440 w 1014490"/>
              <a:gd name="connsiteY72" fmla="*/ 113126 h 175298"/>
              <a:gd name="connsiteX73" fmla="*/ 953674 w 1014490"/>
              <a:gd name="connsiteY73" fmla="*/ 148959 h 175298"/>
              <a:gd name="connsiteX74" fmla="*/ 982946 w 1014490"/>
              <a:gd name="connsiteY74" fmla="*/ 113126 h 175298"/>
              <a:gd name="connsiteX75" fmla="*/ 457468 w 1014490"/>
              <a:gd name="connsiteY75" fmla="*/ 143466 h 175298"/>
              <a:gd name="connsiteX76" fmla="*/ 491304 w 1014490"/>
              <a:gd name="connsiteY76" fmla="*/ 143466 h 175298"/>
              <a:gd name="connsiteX77" fmla="*/ 491304 w 1014490"/>
              <a:gd name="connsiteY77" fmla="*/ 124823 h 175298"/>
              <a:gd name="connsiteX78" fmla="*/ 457468 w 1014490"/>
              <a:gd name="connsiteY78" fmla="*/ 124823 h 175298"/>
              <a:gd name="connsiteX79" fmla="*/ 457468 w 1014490"/>
              <a:gd name="connsiteY79" fmla="*/ 173567 h 175298"/>
              <a:gd name="connsiteX80" fmla="*/ 491304 w 1014490"/>
              <a:gd name="connsiteY80" fmla="*/ 173567 h 175298"/>
              <a:gd name="connsiteX81" fmla="*/ 491304 w 1014490"/>
              <a:gd name="connsiteY81" fmla="*/ 157323 h 175298"/>
              <a:gd name="connsiteX82" fmla="*/ 457468 w 1014490"/>
              <a:gd name="connsiteY82" fmla="*/ 157323 h 175298"/>
              <a:gd name="connsiteX83" fmla="*/ 457468 w 1014490"/>
              <a:gd name="connsiteY83" fmla="*/ 72512 h 175298"/>
              <a:gd name="connsiteX84" fmla="*/ 491304 w 1014490"/>
              <a:gd name="connsiteY84" fmla="*/ 72512 h 175298"/>
              <a:gd name="connsiteX85" fmla="*/ 491304 w 1014490"/>
              <a:gd name="connsiteY85" fmla="*/ 46949 h 175298"/>
              <a:gd name="connsiteX86" fmla="*/ 457468 w 1014490"/>
              <a:gd name="connsiteY86" fmla="*/ 46949 h 175298"/>
              <a:gd name="connsiteX87" fmla="*/ 397722 w 1014490"/>
              <a:gd name="connsiteY87" fmla="*/ 53869 h 175298"/>
              <a:gd name="connsiteX88" fmla="*/ 429392 w 1014490"/>
              <a:gd name="connsiteY88" fmla="*/ 53869 h 175298"/>
              <a:gd name="connsiteX89" fmla="*/ 429392 w 1014490"/>
              <a:gd name="connsiteY89" fmla="*/ 173567 h 175298"/>
              <a:gd name="connsiteX90" fmla="*/ 401802 w 1014490"/>
              <a:gd name="connsiteY90" fmla="*/ 173567 h 175298"/>
              <a:gd name="connsiteX91" fmla="*/ 398200 w 1014490"/>
              <a:gd name="connsiteY91" fmla="*/ 157323 h 175298"/>
              <a:gd name="connsiteX92" fmla="*/ 364607 w 1014490"/>
              <a:gd name="connsiteY92" fmla="*/ 176909 h 175298"/>
              <a:gd name="connsiteX93" fmla="*/ 305585 w 1014490"/>
              <a:gd name="connsiteY93" fmla="*/ 113126 h 175298"/>
              <a:gd name="connsiteX94" fmla="*/ 363408 w 1014490"/>
              <a:gd name="connsiteY94" fmla="*/ 50775 h 175298"/>
              <a:gd name="connsiteX95" fmla="*/ 397722 w 1014490"/>
              <a:gd name="connsiteY95" fmla="*/ 68931 h 175298"/>
              <a:gd name="connsiteX96" fmla="*/ 397722 w 1014490"/>
              <a:gd name="connsiteY96" fmla="*/ 113115 h 175298"/>
              <a:gd name="connsiteX97" fmla="*/ 368450 w 1014490"/>
              <a:gd name="connsiteY97" fmla="*/ 78714 h 175298"/>
              <a:gd name="connsiteX98" fmla="*/ 338216 w 1014490"/>
              <a:gd name="connsiteY98" fmla="*/ 113115 h 175298"/>
              <a:gd name="connsiteX99" fmla="*/ 368450 w 1014490"/>
              <a:gd name="connsiteY99" fmla="*/ 148948 h 175298"/>
              <a:gd name="connsiteX100" fmla="*/ 397722 w 1014490"/>
              <a:gd name="connsiteY100" fmla="*/ 113115 h 175298"/>
              <a:gd name="connsiteX101" fmla="*/ 457468 w 1014490"/>
              <a:gd name="connsiteY101" fmla="*/ 110966 h 175298"/>
              <a:gd name="connsiteX102" fmla="*/ 491304 w 1014490"/>
              <a:gd name="connsiteY102" fmla="*/ 110966 h 175298"/>
              <a:gd name="connsiteX103" fmla="*/ 491304 w 1014490"/>
              <a:gd name="connsiteY103" fmla="*/ 86372 h 175298"/>
              <a:gd name="connsiteX104" fmla="*/ 457468 w 1014490"/>
              <a:gd name="connsiteY104" fmla="*/ 86372 h 1752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</a:cxnLst>
            <a:rect l="l" t="t" r="r" b="b"/>
            <a:pathLst>
              <a:path w="1014490" h="175298">
                <a:moveTo>
                  <a:pt x="129463" y="846"/>
                </a:moveTo>
                <a:lnTo>
                  <a:pt x="162578" y="846"/>
                </a:lnTo>
                <a:lnTo>
                  <a:pt x="162578" y="33098"/>
                </a:lnTo>
                <a:lnTo>
                  <a:pt x="129463" y="33098"/>
                </a:lnTo>
                <a:close/>
                <a:moveTo>
                  <a:pt x="129947" y="173567"/>
                </a:moveTo>
                <a:lnTo>
                  <a:pt x="162100" y="173567"/>
                </a:lnTo>
                <a:lnTo>
                  <a:pt x="162100" y="53881"/>
                </a:lnTo>
                <a:lnTo>
                  <a:pt x="129947" y="53881"/>
                </a:lnTo>
                <a:close/>
                <a:moveTo>
                  <a:pt x="612" y="173567"/>
                </a:moveTo>
                <a:lnTo>
                  <a:pt x="113872" y="173567"/>
                </a:lnTo>
                <a:lnTo>
                  <a:pt x="113872" y="141315"/>
                </a:lnTo>
                <a:lnTo>
                  <a:pt x="612" y="141315"/>
                </a:lnTo>
                <a:close/>
                <a:moveTo>
                  <a:pt x="34445" y="846"/>
                </a:moveTo>
                <a:lnTo>
                  <a:pt x="612" y="846"/>
                </a:lnTo>
                <a:lnTo>
                  <a:pt x="612" y="17090"/>
                </a:lnTo>
                <a:lnTo>
                  <a:pt x="34445" y="17090"/>
                </a:lnTo>
                <a:close/>
                <a:moveTo>
                  <a:pt x="34445" y="101895"/>
                </a:moveTo>
                <a:lnTo>
                  <a:pt x="612" y="101895"/>
                </a:lnTo>
                <a:lnTo>
                  <a:pt x="612" y="127458"/>
                </a:lnTo>
                <a:lnTo>
                  <a:pt x="34445" y="127458"/>
                </a:lnTo>
                <a:close/>
                <a:moveTo>
                  <a:pt x="34445" y="30942"/>
                </a:moveTo>
                <a:lnTo>
                  <a:pt x="612" y="30942"/>
                </a:lnTo>
                <a:lnTo>
                  <a:pt x="612" y="49584"/>
                </a:lnTo>
                <a:lnTo>
                  <a:pt x="34445" y="49584"/>
                </a:lnTo>
                <a:close/>
                <a:moveTo>
                  <a:pt x="34445" y="63430"/>
                </a:moveTo>
                <a:lnTo>
                  <a:pt x="612" y="63430"/>
                </a:lnTo>
                <a:lnTo>
                  <a:pt x="612" y="88033"/>
                </a:lnTo>
                <a:lnTo>
                  <a:pt x="34445" y="88033"/>
                </a:lnTo>
                <a:close/>
                <a:moveTo>
                  <a:pt x="241281" y="133908"/>
                </a:moveTo>
                <a:lnTo>
                  <a:pt x="211763" y="53881"/>
                </a:lnTo>
                <a:lnTo>
                  <a:pt x="176013" y="53881"/>
                </a:lnTo>
                <a:lnTo>
                  <a:pt x="224965" y="173567"/>
                </a:lnTo>
                <a:lnTo>
                  <a:pt x="257353" y="173567"/>
                </a:lnTo>
                <a:lnTo>
                  <a:pt x="303908" y="53881"/>
                </a:lnTo>
                <a:lnTo>
                  <a:pt x="269832" y="53881"/>
                </a:lnTo>
                <a:close/>
                <a:moveTo>
                  <a:pt x="760501" y="113857"/>
                </a:moveTo>
                <a:cubicBezTo>
                  <a:pt x="760501" y="150406"/>
                  <a:pt x="733393" y="177162"/>
                  <a:pt x="697399" y="177162"/>
                </a:cubicBezTo>
                <a:cubicBezTo>
                  <a:pt x="661646" y="177162"/>
                  <a:pt x="634772" y="150406"/>
                  <a:pt x="634772" y="113857"/>
                </a:cubicBezTo>
                <a:cubicBezTo>
                  <a:pt x="634772" y="77070"/>
                  <a:pt x="661646" y="50550"/>
                  <a:pt x="697399" y="50550"/>
                </a:cubicBezTo>
                <a:cubicBezTo>
                  <a:pt x="733390" y="50550"/>
                  <a:pt x="760501" y="77070"/>
                  <a:pt x="760501" y="113857"/>
                </a:cubicBezTo>
                <a:moveTo>
                  <a:pt x="727633" y="113857"/>
                </a:moveTo>
                <a:cubicBezTo>
                  <a:pt x="727633" y="91163"/>
                  <a:pt x="713474" y="79933"/>
                  <a:pt x="697399" y="79933"/>
                </a:cubicBezTo>
                <a:cubicBezTo>
                  <a:pt x="681799" y="79933"/>
                  <a:pt x="667166" y="91163"/>
                  <a:pt x="667166" y="113857"/>
                </a:cubicBezTo>
                <a:cubicBezTo>
                  <a:pt x="667166" y="136073"/>
                  <a:pt x="681799" y="147543"/>
                  <a:pt x="697399" y="147543"/>
                </a:cubicBezTo>
                <a:cubicBezTo>
                  <a:pt x="713474" y="147543"/>
                  <a:pt x="727633" y="136073"/>
                  <a:pt x="727633" y="113857"/>
                </a:cubicBezTo>
                <a:moveTo>
                  <a:pt x="579598" y="124359"/>
                </a:moveTo>
                <a:lnTo>
                  <a:pt x="508813" y="609"/>
                </a:lnTo>
                <a:lnTo>
                  <a:pt x="457468" y="609"/>
                </a:lnTo>
                <a:lnTo>
                  <a:pt x="457468" y="33098"/>
                </a:lnTo>
                <a:lnTo>
                  <a:pt x="491284" y="33098"/>
                </a:lnTo>
                <a:lnTo>
                  <a:pt x="571669" y="173567"/>
                </a:lnTo>
                <a:lnTo>
                  <a:pt x="613191" y="173567"/>
                </a:lnTo>
                <a:lnTo>
                  <a:pt x="613191" y="609"/>
                </a:lnTo>
                <a:lnTo>
                  <a:pt x="579598" y="609"/>
                </a:lnTo>
                <a:close/>
                <a:moveTo>
                  <a:pt x="826502" y="133908"/>
                </a:moveTo>
                <a:lnTo>
                  <a:pt x="796752" y="53881"/>
                </a:lnTo>
                <a:lnTo>
                  <a:pt x="761239" y="53881"/>
                </a:lnTo>
                <a:lnTo>
                  <a:pt x="809946" y="173567"/>
                </a:lnTo>
                <a:lnTo>
                  <a:pt x="842577" y="173567"/>
                </a:lnTo>
                <a:lnTo>
                  <a:pt x="888889" y="53881"/>
                </a:lnTo>
                <a:lnTo>
                  <a:pt x="855059" y="53881"/>
                </a:lnTo>
                <a:close/>
                <a:moveTo>
                  <a:pt x="1014624" y="53881"/>
                </a:moveTo>
                <a:lnTo>
                  <a:pt x="1014624" y="173567"/>
                </a:lnTo>
                <a:lnTo>
                  <a:pt x="987026" y="173567"/>
                </a:lnTo>
                <a:lnTo>
                  <a:pt x="983429" y="157323"/>
                </a:lnTo>
                <a:cubicBezTo>
                  <a:pt x="978399" y="168784"/>
                  <a:pt x="965672" y="176909"/>
                  <a:pt x="949839" y="176909"/>
                </a:cubicBezTo>
                <a:cubicBezTo>
                  <a:pt x="914321" y="176909"/>
                  <a:pt x="890809" y="149198"/>
                  <a:pt x="890809" y="113126"/>
                </a:cubicBezTo>
                <a:cubicBezTo>
                  <a:pt x="890809" y="78486"/>
                  <a:pt x="913843" y="50775"/>
                  <a:pt x="948638" y="50775"/>
                </a:cubicBezTo>
                <a:cubicBezTo>
                  <a:pt x="970230" y="50775"/>
                  <a:pt x="980305" y="62005"/>
                  <a:pt x="982946" y="68931"/>
                </a:cubicBezTo>
                <a:lnTo>
                  <a:pt x="982946" y="53881"/>
                </a:lnTo>
                <a:close/>
                <a:moveTo>
                  <a:pt x="982946" y="113126"/>
                </a:moveTo>
                <a:cubicBezTo>
                  <a:pt x="982946" y="91389"/>
                  <a:pt x="970710" y="78726"/>
                  <a:pt x="953674" y="78726"/>
                </a:cubicBezTo>
                <a:cubicBezTo>
                  <a:pt x="936159" y="78726"/>
                  <a:pt x="923440" y="91389"/>
                  <a:pt x="923440" y="113126"/>
                </a:cubicBezTo>
                <a:cubicBezTo>
                  <a:pt x="923440" y="134863"/>
                  <a:pt x="936159" y="148959"/>
                  <a:pt x="953674" y="148959"/>
                </a:cubicBezTo>
                <a:cubicBezTo>
                  <a:pt x="970473" y="148959"/>
                  <a:pt x="982946" y="135102"/>
                  <a:pt x="982946" y="113126"/>
                </a:cubicBezTo>
                <a:moveTo>
                  <a:pt x="457468" y="143466"/>
                </a:moveTo>
                <a:lnTo>
                  <a:pt x="491304" y="143466"/>
                </a:lnTo>
                <a:lnTo>
                  <a:pt x="491304" y="124823"/>
                </a:lnTo>
                <a:lnTo>
                  <a:pt x="457468" y="124823"/>
                </a:lnTo>
                <a:close/>
                <a:moveTo>
                  <a:pt x="457468" y="173567"/>
                </a:moveTo>
                <a:lnTo>
                  <a:pt x="491304" y="173567"/>
                </a:lnTo>
                <a:lnTo>
                  <a:pt x="491304" y="157323"/>
                </a:lnTo>
                <a:lnTo>
                  <a:pt x="457468" y="157323"/>
                </a:lnTo>
                <a:close/>
                <a:moveTo>
                  <a:pt x="457468" y="72512"/>
                </a:moveTo>
                <a:lnTo>
                  <a:pt x="491304" y="72512"/>
                </a:lnTo>
                <a:lnTo>
                  <a:pt x="491304" y="46949"/>
                </a:lnTo>
                <a:lnTo>
                  <a:pt x="457468" y="46949"/>
                </a:lnTo>
                <a:close/>
                <a:moveTo>
                  <a:pt x="397722" y="53869"/>
                </a:moveTo>
                <a:lnTo>
                  <a:pt x="429392" y="53869"/>
                </a:lnTo>
                <a:lnTo>
                  <a:pt x="429392" y="173567"/>
                </a:lnTo>
                <a:lnTo>
                  <a:pt x="401802" y="173567"/>
                </a:lnTo>
                <a:lnTo>
                  <a:pt x="398200" y="157323"/>
                </a:lnTo>
                <a:cubicBezTo>
                  <a:pt x="393169" y="168784"/>
                  <a:pt x="380445" y="176909"/>
                  <a:pt x="364607" y="176909"/>
                </a:cubicBezTo>
                <a:cubicBezTo>
                  <a:pt x="329094" y="176909"/>
                  <a:pt x="305585" y="149198"/>
                  <a:pt x="305585" y="113126"/>
                </a:cubicBezTo>
                <a:cubicBezTo>
                  <a:pt x="305585" y="78486"/>
                  <a:pt x="328617" y="50775"/>
                  <a:pt x="363408" y="50775"/>
                </a:cubicBezTo>
                <a:cubicBezTo>
                  <a:pt x="385009" y="50775"/>
                  <a:pt x="395078" y="62005"/>
                  <a:pt x="397722" y="68931"/>
                </a:cubicBezTo>
                <a:close/>
                <a:moveTo>
                  <a:pt x="397722" y="113115"/>
                </a:moveTo>
                <a:cubicBezTo>
                  <a:pt x="397722" y="91378"/>
                  <a:pt x="385487" y="78714"/>
                  <a:pt x="368450" y="78714"/>
                </a:cubicBezTo>
                <a:cubicBezTo>
                  <a:pt x="350933" y="78714"/>
                  <a:pt x="338216" y="91378"/>
                  <a:pt x="338216" y="113115"/>
                </a:cubicBezTo>
                <a:cubicBezTo>
                  <a:pt x="338216" y="134851"/>
                  <a:pt x="350933" y="148948"/>
                  <a:pt x="368450" y="148948"/>
                </a:cubicBezTo>
                <a:cubicBezTo>
                  <a:pt x="385246" y="148948"/>
                  <a:pt x="397722" y="135091"/>
                  <a:pt x="397722" y="113115"/>
                </a:cubicBezTo>
                <a:moveTo>
                  <a:pt x="457468" y="110966"/>
                </a:moveTo>
                <a:lnTo>
                  <a:pt x="491304" y="110966"/>
                </a:lnTo>
                <a:lnTo>
                  <a:pt x="491304" y="86372"/>
                </a:lnTo>
                <a:lnTo>
                  <a:pt x="457468" y="86372"/>
                </a:lnTo>
                <a:close/>
              </a:path>
            </a:pathLst>
          </a:custGeom>
          <a:solidFill>
            <a:srgbClr val="6D2077"/>
          </a:solidFill>
          <a:ln w="2781" cap="flat">
            <a:noFill/>
            <a:prstDash val="solid"/>
            <a:miter/>
          </a:ln>
        </p:spPr>
        <p:txBody>
          <a:bodyPr rtlCol="0" anchor="ctr"/>
          <a:lstStyle/>
          <a:p>
            <a:endParaRPr lang="en-US">
              <a:solidFill>
                <a:srgbClr val="6D2077"/>
              </a:solidFill>
            </a:endParaRPr>
          </a:p>
        </p:txBody>
      </p:sp>
      <p:sp>
        <p:nvSpPr>
          <p:cNvPr id="8" name="Segnaposto numero diapositiva 3">
            <a:extLst>
              <a:ext uri="{FF2B5EF4-FFF2-40B4-BE49-F238E27FC236}">
                <a16:creationId xmlns="" xmlns:a16="http://schemas.microsoft.com/office/drawing/2014/main" id="{0185A42D-06E1-0543-BD8A-9F8E99918583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8100392" y="6638630"/>
            <a:ext cx="717094" cy="154849"/>
          </a:xfrm>
        </p:spPr>
        <p:txBody>
          <a:bodyPr lIns="0" tIns="0" rIns="0" bIns="0"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fld id="{6396DC66-FFDB-9F43-BC5E-39C4CAD2F016}" type="slidenum">
              <a:rPr lang="en-US" smtClean="0">
                <a:solidFill>
                  <a:srgbClr val="FF5C38"/>
                </a:solidFill>
              </a:rPr>
              <a:pPr/>
              <a:t>‹#›</a:t>
            </a:fld>
            <a:endParaRPr lang="en-US" dirty="0">
              <a:solidFill>
                <a:srgbClr val="FF5C38"/>
              </a:solidFill>
            </a:endParaRPr>
          </a:p>
        </p:txBody>
      </p:sp>
      <p:grpSp>
        <p:nvGrpSpPr>
          <p:cNvPr id="2" name="Group 1">
            <a:extLst>
              <a:ext uri="{FF2B5EF4-FFF2-40B4-BE49-F238E27FC236}">
                <a16:creationId xmlns="" xmlns:a16="http://schemas.microsoft.com/office/drawing/2014/main" id="{ADCC83B7-CB74-4046-BF79-79978DB123C9}"/>
              </a:ext>
            </a:extLst>
          </p:cNvPr>
          <p:cNvGrpSpPr/>
          <p:nvPr userDrawn="1"/>
        </p:nvGrpSpPr>
        <p:grpSpPr>
          <a:xfrm>
            <a:off x="-697042" y="1920687"/>
            <a:ext cx="5029458" cy="2913247"/>
            <a:chOff x="794006" y="2968972"/>
            <a:chExt cx="2328500" cy="1348753"/>
          </a:xfrm>
        </p:grpSpPr>
        <p:sp>
          <p:nvSpPr>
            <p:cNvPr id="12" name="Freeform 11">
              <a:extLst>
                <a:ext uri="{FF2B5EF4-FFF2-40B4-BE49-F238E27FC236}">
                  <a16:creationId xmlns="" xmlns:a16="http://schemas.microsoft.com/office/drawing/2014/main" id="{84433D6A-C57E-A14E-A934-12CF110B5F75}"/>
                </a:ext>
              </a:extLst>
            </p:cNvPr>
            <p:cNvSpPr/>
            <p:nvPr/>
          </p:nvSpPr>
          <p:spPr>
            <a:xfrm>
              <a:off x="2021575" y="2968972"/>
              <a:ext cx="1100931" cy="825059"/>
            </a:xfrm>
            <a:custGeom>
              <a:avLst/>
              <a:gdLst>
                <a:gd name="connsiteX0" fmla="*/ 1525723 w 2082964"/>
                <a:gd name="connsiteY0" fmla="*/ 7123 h 1561012"/>
                <a:gd name="connsiteX1" fmla="*/ 1170953 w 2082964"/>
                <a:gd name="connsiteY1" fmla="*/ 111349 h 1561012"/>
                <a:gd name="connsiteX2" fmla="*/ 7118 w 2082964"/>
                <a:gd name="connsiteY2" fmla="*/ 1545416 h 1561012"/>
                <a:gd name="connsiteX3" fmla="*/ 1832043 w 2082964"/>
                <a:gd name="connsiteY3" fmla="*/ 1049614 h 1561012"/>
                <a:gd name="connsiteX4" fmla="*/ 2082864 w 2082964"/>
                <a:gd name="connsiteY4" fmla="*/ 529473 h 1561012"/>
                <a:gd name="connsiteX5" fmla="*/ 2082864 w 2082964"/>
                <a:gd name="connsiteY5" fmla="*/ 529206 h 1561012"/>
                <a:gd name="connsiteX6" fmla="*/ 1974902 w 2082964"/>
                <a:gd name="connsiteY6" fmla="*/ 212730 h 1561012"/>
                <a:gd name="connsiteX7" fmla="*/ 1528462 w 2082964"/>
                <a:gd name="connsiteY7" fmla="*/ 7133 h 15610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082964" h="1561012">
                  <a:moveTo>
                    <a:pt x="1525723" y="7123"/>
                  </a:moveTo>
                  <a:cubicBezTo>
                    <a:pt x="1399966" y="7375"/>
                    <a:pt x="1276891" y="43533"/>
                    <a:pt x="1170953" y="111349"/>
                  </a:cubicBezTo>
                  <a:cubicBezTo>
                    <a:pt x="724019" y="399756"/>
                    <a:pt x="484079" y="1018317"/>
                    <a:pt x="7118" y="1545416"/>
                  </a:cubicBezTo>
                  <a:cubicBezTo>
                    <a:pt x="875343" y="1604430"/>
                    <a:pt x="1437430" y="1378226"/>
                    <a:pt x="1832043" y="1049614"/>
                  </a:cubicBezTo>
                  <a:cubicBezTo>
                    <a:pt x="1981017" y="925551"/>
                    <a:pt x="2082883" y="725989"/>
                    <a:pt x="2082864" y="529473"/>
                  </a:cubicBezTo>
                  <a:lnTo>
                    <a:pt x="2082864" y="529206"/>
                  </a:lnTo>
                  <a:cubicBezTo>
                    <a:pt x="2084077" y="414466"/>
                    <a:pt x="2045974" y="302773"/>
                    <a:pt x="1974902" y="212730"/>
                  </a:cubicBezTo>
                  <a:cubicBezTo>
                    <a:pt x="1865779" y="74856"/>
                    <a:pt x="1699075" y="7476"/>
                    <a:pt x="1528462" y="7133"/>
                  </a:cubicBezTo>
                  <a:close/>
                </a:path>
              </a:pathLst>
            </a:custGeom>
            <a:solidFill>
              <a:schemeClr val="accent1"/>
            </a:solidFill>
            <a:ln w="9504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dirty="0">
                <a:solidFill>
                  <a:srgbClr val="6D2077"/>
                </a:solidFill>
              </a:endParaRPr>
            </a:p>
          </p:txBody>
        </p:sp>
        <p:sp>
          <p:nvSpPr>
            <p:cNvPr id="13" name="Freeform 12">
              <a:extLst>
                <a:ext uri="{FF2B5EF4-FFF2-40B4-BE49-F238E27FC236}">
                  <a16:creationId xmlns="" xmlns:a16="http://schemas.microsoft.com/office/drawing/2014/main" id="{08EA2575-E6AF-CF4C-8AEC-E8383FA93878}"/>
                </a:ext>
              </a:extLst>
            </p:cNvPr>
            <p:cNvSpPr/>
            <p:nvPr userDrawn="1"/>
          </p:nvSpPr>
          <p:spPr>
            <a:xfrm>
              <a:off x="794006" y="3693900"/>
              <a:ext cx="1231636" cy="623825"/>
            </a:xfrm>
            <a:custGeom>
              <a:avLst/>
              <a:gdLst>
                <a:gd name="connsiteX0" fmla="*/ 888146 w 2330257"/>
                <a:gd name="connsiteY0" fmla="*/ 1140571 h 1180278"/>
                <a:gd name="connsiteX1" fmla="*/ 2329719 w 2330257"/>
                <a:gd name="connsiteY1" fmla="*/ 173885 h 1180278"/>
                <a:gd name="connsiteX2" fmla="*/ 1482333 w 2330257"/>
                <a:gd name="connsiteY2" fmla="*/ 79415 h 1180278"/>
                <a:gd name="connsiteX3" fmla="*/ 7118 w 2330257"/>
                <a:gd name="connsiteY3" fmla="*/ 623723 h 1180278"/>
                <a:gd name="connsiteX4" fmla="*/ 7118 w 2330257"/>
                <a:gd name="connsiteY4" fmla="*/ 625037 h 1180278"/>
                <a:gd name="connsiteX5" fmla="*/ 12825 w 2330257"/>
                <a:gd name="connsiteY5" fmla="*/ 701184 h 1180278"/>
                <a:gd name="connsiteX6" fmla="*/ 44935 w 2330257"/>
                <a:gd name="connsiteY6" fmla="*/ 817489 h 1180278"/>
                <a:gd name="connsiteX7" fmla="*/ 475871 w 2330257"/>
                <a:gd name="connsiteY7" fmla="*/ 47843 h 1180278"/>
                <a:gd name="connsiteX8" fmla="*/ 7118 w 2330257"/>
                <a:gd name="connsiteY8" fmla="*/ 623714 h 1180278"/>
                <a:gd name="connsiteX9" fmla="*/ 457952 w 2330257"/>
                <a:gd name="connsiteY9" fmla="*/ 1150461 h 1180278"/>
                <a:gd name="connsiteX10" fmla="*/ 721090 w 2330257"/>
                <a:gd name="connsiteY10" fmla="*/ 1168545 h 1180278"/>
                <a:gd name="connsiteX11" fmla="*/ 822860 w 2330257"/>
                <a:gd name="connsiteY11" fmla="*/ 1153192 h 1180278"/>
                <a:gd name="connsiteX12" fmla="*/ 1428889 w 2330257"/>
                <a:gd name="connsiteY12" fmla="*/ 70801 h 1180278"/>
                <a:gd name="connsiteX13" fmla="*/ 1089119 w 2330257"/>
                <a:gd name="connsiteY13" fmla="*/ 23133 h 1180278"/>
                <a:gd name="connsiteX14" fmla="*/ 669577 w 2330257"/>
                <a:gd name="connsiteY14" fmla="*/ 13967 h 1180278"/>
                <a:gd name="connsiteX15" fmla="*/ 137898 w 2330257"/>
                <a:gd name="connsiteY15" fmla="*/ 963520 h 1180278"/>
                <a:gd name="connsiteX16" fmla="*/ 359938 w 2330257"/>
                <a:gd name="connsiteY16" fmla="*/ 1117413 h 1180278"/>
                <a:gd name="connsiteX17" fmla="*/ 978274 w 2330257"/>
                <a:gd name="connsiteY17" fmla="*/ 13082 h 1180278"/>
                <a:gd name="connsiteX18" fmla="*/ 821091 w 2330257"/>
                <a:gd name="connsiteY18" fmla="*/ 7123 h 1180278"/>
                <a:gd name="connsiteX19" fmla="*/ 669567 w 2330257"/>
                <a:gd name="connsiteY19" fmla="*/ 13967 h 11802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2330257" h="1180278">
                  <a:moveTo>
                    <a:pt x="888146" y="1140571"/>
                  </a:moveTo>
                  <a:cubicBezTo>
                    <a:pt x="1349575" y="1044121"/>
                    <a:pt x="1839214" y="775446"/>
                    <a:pt x="2329719" y="173885"/>
                  </a:cubicBezTo>
                  <a:cubicBezTo>
                    <a:pt x="2030210" y="168983"/>
                    <a:pt x="1747687" y="122200"/>
                    <a:pt x="1482333" y="79415"/>
                  </a:cubicBezTo>
                  <a:close/>
                  <a:moveTo>
                    <a:pt x="7118" y="623723"/>
                  </a:moveTo>
                  <a:lnTo>
                    <a:pt x="7118" y="625037"/>
                  </a:lnTo>
                  <a:cubicBezTo>
                    <a:pt x="7153" y="650525"/>
                    <a:pt x="9060" y="675976"/>
                    <a:pt x="12825" y="701184"/>
                  </a:cubicBezTo>
                  <a:cubicBezTo>
                    <a:pt x="18755" y="741117"/>
                    <a:pt x="29538" y="780174"/>
                    <a:pt x="44935" y="817489"/>
                  </a:cubicBezTo>
                  <a:lnTo>
                    <a:pt x="475871" y="47843"/>
                  </a:lnTo>
                  <a:cubicBezTo>
                    <a:pt x="212827" y="119545"/>
                    <a:pt x="7460" y="357590"/>
                    <a:pt x="7118" y="623714"/>
                  </a:cubicBezTo>
                  <a:moveTo>
                    <a:pt x="457952" y="1150461"/>
                  </a:moveTo>
                  <a:cubicBezTo>
                    <a:pt x="543761" y="1172912"/>
                    <a:pt x="633019" y="1179046"/>
                    <a:pt x="721090" y="1168545"/>
                  </a:cubicBezTo>
                  <a:cubicBezTo>
                    <a:pt x="754848" y="1164319"/>
                    <a:pt x="788772" y="1159202"/>
                    <a:pt x="822860" y="1153192"/>
                  </a:cubicBezTo>
                  <a:lnTo>
                    <a:pt x="1428889" y="70801"/>
                  </a:lnTo>
                  <a:cubicBezTo>
                    <a:pt x="1312224" y="52155"/>
                    <a:pt x="1198964" y="34984"/>
                    <a:pt x="1089119" y="23133"/>
                  </a:cubicBezTo>
                  <a:close/>
                  <a:moveTo>
                    <a:pt x="669577" y="13967"/>
                  </a:moveTo>
                  <a:lnTo>
                    <a:pt x="137898" y="963520"/>
                  </a:lnTo>
                  <a:cubicBezTo>
                    <a:pt x="199761" y="1030466"/>
                    <a:pt x="275560" y="1083001"/>
                    <a:pt x="359938" y="1117413"/>
                  </a:cubicBezTo>
                  <a:lnTo>
                    <a:pt x="978274" y="13082"/>
                  </a:lnTo>
                  <a:cubicBezTo>
                    <a:pt x="925011" y="9274"/>
                    <a:pt x="872642" y="7123"/>
                    <a:pt x="821091" y="7123"/>
                  </a:cubicBezTo>
                  <a:cubicBezTo>
                    <a:pt x="769731" y="7123"/>
                    <a:pt x="719235" y="9246"/>
                    <a:pt x="669567" y="13967"/>
                  </a:cubicBezTo>
                </a:path>
              </a:pathLst>
            </a:custGeom>
            <a:solidFill>
              <a:schemeClr val="tx1"/>
            </a:solidFill>
            <a:ln w="9504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>
                <a:solidFill>
                  <a:srgbClr val="6D2077"/>
                </a:solidFill>
              </a:endParaRPr>
            </a:p>
          </p:txBody>
        </p:sp>
      </p:grpSp>
      <p:sp>
        <p:nvSpPr>
          <p:cNvPr id="36" name="Segnaposto testo 15">
            <a:extLst>
              <a:ext uri="{FF2B5EF4-FFF2-40B4-BE49-F238E27FC236}">
                <a16:creationId xmlns="" xmlns:a16="http://schemas.microsoft.com/office/drawing/2014/main" id="{C7D95584-D6BC-F74D-9523-3BCEE31306F6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4659022" y="2850668"/>
            <a:ext cx="4158463" cy="1295400"/>
          </a:xfrm>
          <a:prstGeom prst="rect">
            <a:avLst/>
          </a:prstGeom>
        </p:spPr>
        <p:txBody>
          <a:bodyPr lIns="0" tIns="0" rIns="0" bIns="0"/>
          <a:lstStyle>
            <a:lvl1pPr marL="0" marR="0" indent="0" algn="l" defTabSz="400827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660066"/>
              </a:buClr>
              <a:buSzTx/>
              <a:buFont typeface="Arial"/>
              <a:buNone/>
              <a:tabLst/>
              <a:defRPr sz="1800"/>
            </a:lvl1pPr>
          </a:lstStyle>
          <a:p>
            <a:pPr marL="0" marR="0" lvl="0" indent="0" algn="l" defTabSz="400827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660066"/>
              </a:buClr>
              <a:buSzTx/>
              <a:buFont typeface="Arial"/>
              <a:buNone/>
              <a:tabLst/>
              <a:defRPr/>
            </a:pPr>
            <a:r>
              <a:rPr lang="en-US" sz="1600" noProof="0" dirty="0">
                <a:solidFill>
                  <a:srgbClr val="000000"/>
                </a:solidFill>
              </a:rPr>
              <a:t>Click to add subsection subtitle</a:t>
            </a:r>
          </a:p>
        </p:txBody>
      </p:sp>
      <p:sp>
        <p:nvSpPr>
          <p:cNvPr id="37" name="Text Placeholder 6">
            <a:extLst>
              <a:ext uri="{FF2B5EF4-FFF2-40B4-BE49-F238E27FC236}">
                <a16:creationId xmlns="" xmlns:a16="http://schemas.microsoft.com/office/drawing/2014/main" id="{367058BA-81EF-7D47-A498-4B04DF173C49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659313" y="1364844"/>
            <a:ext cx="4157662" cy="1296000"/>
          </a:xfrm>
          <a:noFill/>
        </p:spPr>
        <p:txBody>
          <a:bodyPr anchor="b"/>
          <a:lstStyle>
            <a:lvl1pPr marL="0" indent="0">
              <a:buNone/>
              <a:defRPr sz="2400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 dirty="0"/>
              <a:t>Click to add section title</a:t>
            </a:r>
          </a:p>
        </p:txBody>
      </p:sp>
    </p:spTree>
    <p:extLst>
      <p:ext uri="{BB962C8B-B14F-4D97-AF65-F5344CB8AC3E}">
        <p14:creationId xmlns:p14="http://schemas.microsoft.com/office/powerpoint/2010/main" xmlns="" val="4190754843"/>
      </p:ext>
    </p:extLst>
  </p:cSld>
  <p:clrMapOvr>
    <a:masterClrMapping/>
  </p:clrMapOvr>
</p:sldLayout>
</file>

<file path=ppt/slideLayouts/slideLayout19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title dark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 Placeholder 6">
            <a:extLst>
              <a:ext uri="{FF2B5EF4-FFF2-40B4-BE49-F238E27FC236}">
                <a16:creationId xmlns="" xmlns:a16="http://schemas.microsoft.com/office/drawing/2014/main" id="{B47F3F63-6926-2F4E-9316-940DE09F49F9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659313" y="1364844"/>
            <a:ext cx="4157662" cy="1296000"/>
          </a:xfrm>
          <a:noFill/>
        </p:spPr>
        <p:txBody>
          <a:bodyPr anchor="b"/>
          <a:lstStyle>
            <a:lvl1pPr marL="0" indent="0">
              <a:buNone/>
              <a:defRPr sz="2400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 dirty="0"/>
              <a:t>Click to add section title</a:t>
            </a:r>
          </a:p>
        </p:txBody>
      </p:sp>
      <p:sp>
        <p:nvSpPr>
          <p:cNvPr id="21" name="Graphic 17">
            <a:extLst>
              <a:ext uri="{FF2B5EF4-FFF2-40B4-BE49-F238E27FC236}">
                <a16:creationId xmlns="" xmlns:a16="http://schemas.microsoft.com/office/drawing/2014/main" id="{722A125D-CFD3-5348-9335-6FE1EE0F3322}"/>
              </a:ext>
            </a:extLst>
          </p:cNvPr>
          <p:cNvSpPr/>
          <p:nvPr userDrawn="1"/>
        </p:nvSpPr>
        <p:spPr>
          <a:xfrm>
            <a:off x="357110" y="6588277"/>
            <a:ext cx="1014490" cy="175298"/>
          </a:xfrm>
          <a:custGeom>
            <a:avLst/>
            <a:gdLst>
              <a:gd name="connsiteX0" fmla="*/ 129463 w 1014490"/>
              <a:gd name="connsiteY0" fmla="*/ 846 h 175298"/>
              <a:gd name="connsiteX1" fmla="*/ 162578 w 1014490"/>
              <a:gd name="connsiteY1" fmla="*/ 846 h 175298"/>
              <a:gd name="connsiteX2" fmla="*/ 162578 w 1014490"/>
              <a:gd name="connsiteY2" fmla="*/ 33098 h 175298"/>
              <a:gd name="connsiteX3" fmla="*/ 129463 w 1014490"/>
              <a:gd name="connsiteY3" fmla="*/ 33098 h 175298"/>
              <a:gd name="connsiteX4" fmla="*/ 129947 w 1014490"/>
              <a:gd name="connsiteY4" fmla="*/ 173567 h 175298"/>
              <a:gd name="connsiteX5" fmla="*/ 162100 w 1014490"/>
              <a:gd name="connsiteY5" fmla="*/ 173567 h 175298"/>
              <a:gd name="connsiteX6" fmla="*/ 162100 w 1014490"/>
              <a:gd name="connsiteY6" fmla="*/ 53881 h 175298"/>
              <a:gd name="connsiteX7" fmla="*/ 129947 w 1014490"/>
              <a:gd name="connsiteY7" fmla="*/ 53881 h 175298"/>
              <a:gd name="connsiteX8" fmla="*/ 612 w 1014490"/>
              <a:gd name="connsiteY8" fmla="*/ 173567 h 175298"/>
              <a:gd name="connsiteX9" fmla="*/ 113872 w 1014490"/>
              <a:gd name="connsiteY9" fmla="*/ 173567 h 175298"/>
              <a:gd name="connsiteX10" fmla="*/ 113872 w 1014490"/>
              <a:gd name="connsiteY10" fmla="*/ 141315 h 175298"/>
              <a:gd name="connsiteX11" fmla="*/ 612 w 1014490"/>
              <a:gd name="connsiteY11" fmla="*/ 141315 h 175298"/>
              <a:gd name="connsiteX12" fmla="*/ 34445 w 1014490"/>
              <a:gd name="connsiteY12" fmla="*/ 846 h 175298"/>
              <a:gd name="connsiteX13" fmla="*/ 612 w 1014490"/>
              <a:gd name="connsiteY13" fmla="*/ 846 h 175298"/>
              <a:gd name="connsiteX14" fmla="*/ 612 w 1014490"/>
              <a:gd name="connsiteY14" fmla="*/ 17090 h 175298"/>
              <a:gd name="connsiteX15" fmla="*/ 34445 w 1014490"/>
              <a:gd name="connsiteY15" fmla="*/ 17090 h 175298"/>
              <a:gd name="connsiteX16" fmla="*/ 34445 w 1014490"/>
              <a:gd name="connsiteY16" fmla="*/ 101895 h 175298"/>
              <a:gd name="connsiteX17" fmla="*/ 612 w 1014490"/>
              <a:gd name="connsiteY17" fmla="*/ 101895 h 175298"/>
              <a:gd name="connsiteX18" fmla="*/ 612 w 1014490"/>
              <a:gd name="connsiteY18" fmla="*/ 127458 h 175298"/>
              <a:gd name="connsiteX19" fmla="*/ 34445 w 1014490"/>
              <a:gd name="connsiteY19" fmla="*/ 127458 h 175298"/>
              <a:gd name="connsiteX20" fmla="*/ 34445 w 1014490"/>
              <a:gd name="connsiteY20" fmla="*/ 30942 h 175298"/>
              <a:gd name="connsiteX21" fmla="*/ 612 w 1014490"/>
              <a:gd name="connsiteY21" fmla="*/ 30942 h 175298"/>
              <a:gd name="connsiteX22" fmla="*/ 612 w 1014490"/>
              <a:gd name="connsiteY22" fmla="*/ 49584 h 175298"/>
              <a:gd name="connsiteX23" fmla="*/ 34445 w 1014490"/>
              <a:gd name="connsiteY23" fmla="*/ 49584 h 175298"/>
              <a:gd name="connsiteX24" fmla="*/ 34445 w 1014490"/>
              <a:gd name="connsiteY24" fmla="*/ 63430 h 175298"/>
              <a:gd name="connsiteX25" fmla="*/ 612 w 1014490"/>
              <a:gd name="connsiteY25" fmla="*/ 63430 h 175298"/>
              <a:gd name="connsiteX26" fmla="*/ 612 w 1014490"/>
              <a:gd name="connsiteY26" fmla="*/ 88033 h 175298"/>
              <a:gd name="connsiteX27" fmla="*/ 34445 w 1014490"/>
              <a:gd name="connsiteY27" fmla="*/ 88033 h 175298"/>
              <a:gd name="connsiteX28" fmla="*/ 241281 w 1014490"/>
              <a:gd name="connsiteY28" fmla="*/ 133908 h 175298"/>
              <a:gd name="connsiteX29" fmla="*/ 211763 w 1014490"/>
              <a:gd name="connsiteY29" fmla="*/ 53881 h 175298"/>
              <a:gd name="connsiteX30" fmla="*/ 176013 w 1014490"/>
              <a:gd name="connsiteY30" fmla="*/ 53881 h 175298"/>
              <a:gd name="connsiteX31" fmla="*/ 224965 w 1014490"/>
              <a:gd name="connsiteY31" fmla="*/ 173567 h 175298"/>
              <a:gd name="connsiteX32" fmla="*/ 257353 w 1014490"/>
              <a:gd name="connsiteY32" fmla="*/ 173567 h 175298"/>
              <a:gd name="connsiteX33" fmla="*/ 303908 w 1014490"/>
              <a:gd name="connsiteY33" fmla="*/ 53881 h 175298"/>
              <a:gd name="connsiteX34" fmla="*/ 269832 w 1014490"/>
              <a:gd name="connsiteY34" fmla="*/ 53881 h 175298"/>
              <a:gd name="connsiteX35" fmla="*/ 760501 w 1014490"/>
              <a:gd name="connsiteY35" fmla="*/ 113857 h 175298"/>
              <a:gd name="connsiteX36" fmla="*/ 697399 w 1014490"/>
              <a:gd name="connsiteY36" fmla="*/ 177162 h 175298"/>
              <a:gd name="connsiteX37" fmla="*/ 634772 w 1014490"/>
              <a:gd name="connsiteY37" fmla="*/ 113857 h 175298"/>
              <a:gd name="connsiteX38" fmla="*/ 697399 w 1014490"/>
              <a:gd name="connsiteY38" fmla="*/ 50550 h 175298"/>
              <a:gd name="connsiteX39" fmla="*/ 760501 w 1014490"/>
              <a:gd name="connsiteY39" fmla="*/ 113857 h 175298"/>
              <a:gd name="connsiteX40" fmla="*/ 727633 w 1014490"/>
              <a:gd name="connsiteY40" fmla="*/ 113857 h 175298"/>
              <a:gd name="connsiteX41" fmla="*/ 697399 w 1014490"/>
              <a:gd name="connsiteY41" fmla="*/ 79933 h 175298"/>
              <a:gd name="connsiteX42" fmla="*/ 667166 w 1014490"/>
              <a:gd name="connsiteY42" fmla="*/ 113857 h 175298"/>
              <a:gd name="connsiteX43" fmla="*/ 697399 w 1014490"/>
              <a:gd name="connsiteY43" fmla="*/ 147543 h 175298"/>
              <a:gd name="connsiteX44" fmla="*/ 727633 w 1014490"/>
              <a:gd name="connsiteY44" fmla="*/ 113857 h 175298"/>
              <a:gd name="connsiteX45" fmla="*/ 579598 w 1014490"/>
              <a:gd name="connsiteY45" fmla="*/ 124359 h 175298"/>
              <a:gd name="connsiteX46" fmla="*/ 508813 w 1014490"/>
              <a:gd name="connsiteY46" fmla="*/ 609 h 175298"/>
              <a:gd name="connsiteX47" fmla="*/ 457468 w 1014490"/>
              <a:gd name="connsiteY47" fmla="*/ 609 h 175298"/>
              <a:gd name="connsiteX48" fmla="*/ 457468 w 1014490"/>
              <a:gd name="connsiteY48" fmla="*/ 33098 h 175298"/>
              <a:gd name="connsiteX49" fmla="*/ 491284 w 1014490"/>
              <a:gd name="connsiteY49" fmla="*/ 33098 h 175298"/>
              <a:gd name="connsiteX50" fmla="*/ 571669 w 1014490"/>
              <a:gd name="connsiteY50" fmla="*/ 173567 h 175298"/>
              <a:gd name="connsiteX51" fmla="*/ 613191 w 1014490"/>
              <a:gd name="connsiteY51" fmla="*/ 173567 h 175298"/>
              <a:gd name="connsiteX52" fmla="*/ 613191 w 1014490"/>
              <a:gd name="connsiteY52" fmla="*/ 609 h 175298"/>
              <a:gd name="connsiteX53" fmla="*/ 579598 w 1014490"/>
              <a:gd name="connsiteY53" fmla="*/ 609 h 175298"/>
              <a:gd name="connsiteX54" fmla="*/ 826502 w 1014490"/>
              <a:gd name="connsiteY54" fmla="*/ 133908 h 175298"/>
              <a:gd name="connsiteX55" fmla="*/ 796752 w 1014490"/>
              <a:gd name="connsiteY55" fmla="*/ 53881 h 175298"/>
              <a:gd name="connsiteX56" fmla="*/ 761239 w 1014490"/>
              <a:gd name="connsiteY56" fmla="*/ 53881 h 175298"/>
              <a:gd name="connsiteX57" fmla="*/ 809946 w 1014490"/>
              <a:gd name="connsiteY57" fmla="*/ 173567 h 175298"/>
              <a:gd name="connsiteX58" fmla="*/ 842577 w 1014490"/>
              <a:gd name="connsiteY58" fmla="*/ 173567 h 175298"/>
              <a:gd name="connsiteX59" fmla="*/ 888889 w 1014490"/>
              <a:gd name="connsiteY59" fmla="*/ 53881 h 175298"/>
              <a:gd name="connsiteX60" fmla="*/ 855059 w 1014490"/>
              <a:gd name="connsiteY60" fmla="*/ 53881 h 175298"/>
              <a:gd name="connsiteX61" fmla="*/ 1014624 w 1014490"/>
              <a:gd name="connsiteY61" fmla="*/ 53881 h 175298"/>
              <a:gd name="connsiteX62" fmla="*/ 1014624 w 1014490"/>
              <a:gd name="connsiteY62" fmla="*/ 173567 h 175298"/>
              <a:gd name="connsiteX63" fmla="*/ 987026 w 1014490"/>
              <a:gd name="connsiteY63" fmla="*/ 173567 h 175298"/>
              <a:gd name="connsiteX64" fmla="*/ 983429 w 1014490"/>
              <a:gd name="connsiteY64" fmla="*/ 157323 h 175298"/>
              <a:gd name="connsiteX65" fmla="*/ 949839 w 1014490"/>
              <a:gd name="connsiteY65" fmla="*/ 176909 h 175298"/>
              <a:gd name="connsiteX66" fmla="*/ 890809 w 1014490"/>
              <a:gd name="connsiteY66" fmla="*/ 113126 h 175298"/>
              <a:gd name="connsiteX67" fmla="*/ 948638 w 1014490"/>
              <a:gd name="connsiteY67" fmla="*/ 50775 h 175298"/>
              <a:gd name="connsiteX68" fmla="*/ 982946 w 1014490"/>
              <a:gd name="connsiteY68" fmla="*/ 68931 h 175298"/>
              <a:gd name="connsiteX69" fmla="*/ 982946 w 1014490"/>
              <a:gd name="connsiteY69" fmla="*/ 53881 h 175298"/>
              <a:gd name="connsiteX70" fmla="*/ 982946 w 1014490"/>
              <a:gd name="connsiteY70" fmla="*/ 113126 h 175298"/>
              <a:gd name="connsiteX71" fmla="*/ 953674 w 1014490"/>
              <a:gd name="connsiteY71" fmla="*/ 78726 h 175298"/>
              <a:gd name="connsiteX72" fmla="*/ 923440 w 1014490"/>
              <a:gd name="connsiteY72" fmla="*/ 113126 h 175298"/>
              <a:gd name="connsiteX73" fmla="*/ 953674 w 1014490"/>
              <a:gd name="connsiteY73" fmla="*/ 148959 h 175298"/>
              <a:gd name="connsiteX74" fmla="*/ 982946 w 1014490"/>
              <a:gd name="connsiteY74" fmla="*/ 113126 h 175298"/>
              <a:gd name="connsiteX75" fmla="*/ 457468 w 1014490"/>
              <a:gd name="connsiteY75" fmla="*/ 143466 h 175298"/>
              <a:gd name="connsiteX76" fmla="*/ 491304 w 1014490"/>
              <a:gd name="connsiteY76" fmla="*/ 143466 h 175298"/>
              <a:gd name="connsiteX77" fmla="*/ 491304 w 1014490"/>
              <a:gd name="connsiteY77" fmla="*/ 124823 h 175298"/>
              <a:gd name="connsiteX78" fmla="*/ 457468 w 1014490"/>
              <a:gd name="connsiteY78" fmla="*/ 124823 h 175298"/>
              <a:gd name="connsiteX79" fmla="*/ 457468 w 1014490"/>
              <a:gd name="connsiteY79" fmla="*/ 173567 h 175298"/>
              <a:gd name="connsiteX80" fmla="*/ 491304 w 1014490"/>
              <a:gd name="connsiteY80" fmla="*/ 173567 h 175298"/>
              <a:gd name="connsiteX81" fmla="*/ 491304 w 1014490"/>
              <a:gd name="connsiteY81" fmla="*/ 157323 h 175298"/>
              <a:gd name="connsiteX82" fmla="*/ 457468 w 1014490"/>
              <a:gd name="connsiteY82" fmla="*/ 157323 h 175298"/>
              <a:gd name="connsiteX83" fmla="*/ 457468 w 1014490"/>
              <a:gd name="connsiteY83" fmla="*/ 72512 h 175298"/>
              <a:gd name="connsiteX84" fmla="*/ 491304 w 1014490"/>
              <a:gd name="connsiteY84" fmla="*/ 72512 h 175298"/>
              <a:gd name="connsiteX85" fmla="*/ 491304 w 1014490"/>
              <a:gd name="connsiteY85" fmla="*/ 46949 h 175298"/>
              <a:gd name="connsiteX86" fmla="*/ 457468 w 1014490"/>
              <a:gd name="connsiteY86" fmla="*/ 46949 h 175298"/>
              <a:gd name="connsiteX87" fmla="*/ 397722 w 1014490"/>
              <a:gd name="connsiteY87" fmla="*/ 53869 h 175298"/>
              <a:gd name="connsiteX88" fmla="*/ 429392 w 1014490"/>
              <a:gd name="connsiteY88" fmla="*/ 53869 h 175298"/>
              <a:gd name="connsiteX89" fmla="*/ 429392 w 1014490"/>
              <a:gd name="connsiteY89" fmla="*/ 173567 h 175298"/>
              <a:gd name="connsiteX90" fmla="*/ 401802 w 1014490"/>
              <a:gd name="connsiteY90" fmla="*/ 173567 h 175298"/>
              <a:gd name="connsiteX91" fmla="*/ 398200 w 1014490"/>
              <a:gd name="connsiteY91" fmla="*/ 157323 h 175298"/>
              <a:gd name="connsiteX92" fmla="*/ 364607 w 1014490"/>
              <a:gd name="connsiteY92" fmla="*/ 176909 h 175298"/>
              <a:gd name="connsiteX93" fmla="*/ 305585 w 1014490"/>
              <a:gd name="connsiteY93" fmla="*/ 113126 h 175298"/>
              <a:gd name="connsiteX94" fmla="*/ 363408 w 1014490"/>
              <a:gd name="connsiteY94" fmla="*/ 50775 h 175298"/>
              <a:gd name="connsiteX95" fmla="*/ 397722 w 1014490"/>
              <a:gd name="connsiteY95" fmla="*/ 68931 h 175298"/>
              <a:gd name="connsiteX96" fmla="*/ 397722 w 1014490"/>
              <a:gd name="connsiteY96" fmla="*/ 113115 h 175298"/>
              <a:gd name="connsiteX97" fmla="*/ 368450 w 1014490"/>
              <a:gd name="connsiteY97" fmla="*/ 78714 h 175298"/>
              <a:gd name="connsiteX98" fmla="*/ 338216 w 1014490"/>
              <a:gd name="connsiteY98" fmla="*/ 113115 h 175298"/>
              <a:gd name="connsiteX99" fmla="*/ 368450 w 1014490"/>
              <a:gd name="connsiteY99" fmla="*/ 148948 h 175298"/>
              <a:gd name="connsiteX100" fmla="*/ 397722 w 1014490"/>
              <a:gd name="connsiteY100" fmla="*/ 113115 h 175298"/>
              <a:gd name="connsiteX101" fmla="*/ 457468 w 1014490"/>
              <a:gd name="connsiteY101" fmla="*/ 110966 h 175298"/>
              <a:gd name="connsiteX102" fmla="*/ 491304 w 1014490"/>
              <a:gd name="connsiteY102" fmla="*/ 110966 h 175298"/>
              <a:gd name="connsiteX103" fmla="*/ 491304 w 1014490"/>
              <a:gd name="connsiteY103" fmla="*/ 86372 h 175298"/>
              <a:gd name="connsiteX104" fmla="*/ 457468 w 1014490"/>
              <a:gd name="connsiteY104" fmla="*/ 86372 h 1752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</a:cxnLst>
            <a:rect l="l" t="t" r="r" b="b"/>
            <a:pathLst>
              <a:path w="1014490" h="175298">
                <a:moveTo>
                  <a:pt x="129463" y="846"/>
                </a:moveTo>
                <a:lnTo>
                  <a:pt x="162578" y="846"/>
                </a:lnTo>
                <a:lnTo>
                  <a:pt x="162578" y="33098"/>
                </a:lnTo>
                <a:lnTo>
                  <a:pt x="129463" y="33098"/>
                </a:lnTo>
                <a:close/>
                <a:moveTo>
                  <a:pt x="129947" y="173567"/>
                </a:moveTo>
                <a:lnTo>
                  <a:pt x="162100" y="173567"/>
                </a:lnTo>
                <a:lnTo>
                  <a:pt x="162100" y="53881"/>
                </a:lnTo>
                <a:lnTo>
                  <a:pt x="129947" y="53881"/>
                </a:lnTo>
                <a:close/>
                <a:moveTo>
                  <a:pt x="612" y="173567"/>
                </a:moveTo>
                <a:lnTo>
                  <a:pt x="113872" y="173567"/>
                </a:lnTo>
                <a:lnTo>
                  <a:pt x="113872" y="141315"/>
                </a:lnTo>
                <a:lnTo>
                  <a:pt x="612" y="141315"/>
                </a:lnTo>
                <a:close/>
                <a:moveTo>
                  <a:pt x="34445" y="846"/>
                </a:moveTo>
                <a:lnTo>
                  <a:pt x="612" y="846"/>
                </a:lnTo>
                <a:lnTo>
                  <a:pt x="612" y="17090"/>
                </a:lnTo>
                <a:lnTo>
                  <a:pt x="34445" y="17090"/>
                </a:lnTo>
                <a:close/>
                <a:moveTo>
                  <a:pt x="34445" y="101895"/>
                </a:moveTo>
                <a:lnTo>
                  <a:pt x="612" y="101895"/>
                </a:lnTo>
                <a:lnTo>
                  <a:pt x="612" y="127458"/>
                </a:lnTo>
                <a:lnTo>
                  <a:pt x="34445" y="127458"/>
                </a:lnTo>
                <a:close/>
                <a:moveTo>
                  <a:pt x="34445" y="30942"/>
                </a:moveTo>
                <a:lnTo>
                  <a:pt x="612" y="30942"/>
                </a:lnTo>
                <a:lnTo>
                  <a:pt x="612" y="49584"/>
                </a:lnTo>
                <a:lnTo>
                  <a:pt x="34445" y="49584"/>
                </a:lnTo>
                <a:close/>
                <a:moveTo>
                  <a:pt x="34445" y="63430"/>
                </a:moveTo>
                <a:lnTo>
                  <a:pt x="612" y="63430"/>
                </a:lnTo>
                <a:lnTo>
                  <a:pt x="612" y="88033"/>
                </a:lnTo>
                <a:lnTo>
                  <a:pt x="34445" y="88033"/>
                </a:lnTo>
                <a:close/>
                <a:moveTo>
                  <a:pt x="241281" y="133908"/>
                </a:moveTo>
                <a:lnTo>
                  <a:pt x="211763" y="53881"/>
                </a:lnTo>
                <a:lnTo>
                  <a:pt x="176013" y="53881"/>
                </a:lnTo>
                <a:lnTo>
                  <a:pt x="224965" y="173567"/>
                </a:lnTo>
                <a:lnTo>
                  <a:pt x="257353" y="173567"/>
                </a:lnTo>
                <a:lnTo>
                  <a:pt x="303908" y="53881"/>
                </a:lnTo>
                <a:lnTo>
                  <a:pt x="269832" y="53881"/>
                </a:lnTo>
                <a:close/>
                <a:moveTo>
                  <a:pt x="760501" y="113857"/>
                </a:moveTo>
                <a:cubicBezTo>
                  <a:pt x="760501" y="150406"/>
                  <a:pt x="733393" y="177162"/>
                  <a:pt x="697399" y="177162"/>
                </a:cubicBezTo>
                <a:cubicBezTo>
                  <a:pt x="661646" y="177162"/>
                  <a:pt x="634772" y="150406"/>
                  <a:pt x="634772" y="113857"/>
                </a:cubicBezTo>
                <a:cubicBezTo>
                  <a:pt x="634772" y="77070"/>
                  <a:pt x="661646" y="50550"/>
                  <a:pt x="697399" y="50550"/>
                </a:cubicBezTo>
                <a:cubicBezTo>
                  <a:pt x="733390" y="50550"/>
                  <a:pt x="760501" y="77070"/>
                  <a:pt x="760501" y="113857"/>
                </a:cubicBezTo>
                <a:moveTo>
                  <a:pt x="727633" y="113857"/>
                </a:moveTo>
                <a:cubicBezTo>
                  <a:pt x="727633" y="91163"/>
                  <a:pt x="713474" y="79933"/>
                  <a:pt x="697399" y="79933"/>
                </a:cubicBezTo>
                <a:cubicBezTo>
                  <a:pt x="681799" y="79933"/>
                  <a:pt x="667166" y="91163"/>
                  <a:pt x="667166" y="113857"/>
                </a:cubicBezTo>
                <a:cubicBezTo>
                  <a:pt x="667166" y="136073"/>
                  <a:pt x="681799" y="147543"/>
                  <a:pt x="697399" y="147543"/>
                </a:cubicBezTo>
                <a:cubicBezTo>
                  <a:pt x="713474" y="147543"/>
                  <a:pt x="727633" y="136073"/>
                  <a:pt x="727633" y="113857"/>
                </a:cubicBezTo>
                <a:moveTo>
                  <a:pt x="579598" y="124359"/>
                </a:moveTo>
                <a:lnTo>
                  <a:pt x="508813" y="609"/>
                </a:lnTo>
                <a:lnTo>
                  <a:pt x="457468" y="609"/>
                </a:lnTo>
                <a:lnTo>
                  <a:pt x="457468" y="33098"/>
                </a:lnTo>
                <a:lnTo>
                  <a:pt x="491284" y="33098"/>
                </a:lnTo>
                <a:lnTo>
                  <a:pt x="571669" y="173567"/>
                </a:lnTo>
                <a:lnTo>
                  <a:pt x="613191" y="173567"/>
                </a:lnTo>
                <a:lnTo>
                  <a:pt x="613191" y="609"/>
                </a:lnTo>
                <a:lnTo>
                  <a:pt x="579598" y="609"/>
                </a:lnTo>
                <a:close/>
                <a:moveTo>
                  <a:pt x="826502" y="133908"/>
                </a:moveTo>
                <a:lnTo>
                  <a:pt x="796752" y="53881"/>
                </a:lnTo>
                <a:lnTo>
                  <a:pt x="761239" y="53881"/>
                </a:lnTo>
                <a:lnTo>
                  <a:pt x="809946" y="173567"/>
                </a:lnTo>
                <a:lnTo>
                  <a:pt x="842577" y="173567"/>
                </a:lnTo>
                <a:lnTo>
                  <a:pt x="888889" y="53881"/>
                </a:lnTo>
                <a:lnTo>
                  <a:pt x="855059" y="53881"/>
                </a:lnTo>
                <a:close/>
                <a:moveTo>
                  <a:pt x="1014624" y="53881"/>
                </a:moveTo>
                <a:lnTo>
                  <a:pt x="1014624" y="173567"/>
                </a:lnTo>
                <a:lnTo>
                  <a:pt x="987026" y="173567"/>
                </a:lnTo>
                <a:lnTo>
                  <a:pt x="983429" y="157323"/>
                </a:lnTo>
                <a:cubicBezTo>
                  <a:pt x="978399" y="168784"/>
                  <a:pt x="965672" y="176909"/>
                  <a:pt x="949839" y="176909"/>
                </a:cubicBezTo>
                <a:cubicBezTo>
                  <a:pt x="914321" y="176909"/>
                  <a:pt x="890809" y="149198"/>
                  <a:pt x="890809" y="113126"/>
                </a:cubicBezTo>
                <a:cubicBezTo>
                  <a:pt x="890809" y="78486"/>
                  <a:pt x="913843" y="50775"/>
                  <a:pt x="948638" y="50775"/>
                </a:cubicBezTo>
                <a:cubicBezTo>
                  <a:pt x="970230" y="50775"/>
                  <a:pt x="980305" y="62005"/>
                  <a:pt x="982946" y="68931"/>
                </a:cubicBezTo>
                <a:lnTo>
                  <a:pt x="982946" y="53881"/>
                </a:lnTo>
                <a:close/>
                <a:moveTo>
                  <a:pt x="982946" y="113126"/>
                </a:moveTo>
                <a:cubicBezTo>
                  <a:pt x="982946" y="91389"/>
                  <a:pt x="970710" y="78726"/>
                  <a:pt x="953674" y="78726"/>
                </a:cubicBezTo>
                <a:cubicBezTo>
                  <a:pt x="936159" y="78726"/>
                  <a:pt x="923440" y="91389"/>
                  <a:pt x="923440" y="113126"/>
                </a:cubicBezTo>
                <a:cubicBezTo>
                  <a:pt x="923440" y="134863"/>
                  <a:pt x="936159" y="148959"/>
                  <a:pt x="953674" y="148959"/>
                </a:cubicBezTo>
                <a:cubicBezTo>
                  <a:pt x="970473" y="148959"/>
                  <a:pt x="982946" y="135102"/>
                  <a:pt x="982946" y="113126"/>
                </a:cubicBezTo>
                <a:moveTo>
                  <a:pt x="457468" y="143466"/>
                </a:moveTo>
                <a:lnTo>
                  <a:pt x="491304" y="143466"/>
                </a:lnTo>
                <a:lnTo>
                  <a:pt x="491304" y="124823"/>
                </a:lnTo>
                <a:lnTo>
                  <a:pt x="457468" y="124823"/>
                </a:lnTo>
                <a:close/>
                <a:moveTo>
                  <a:pt x="457468" y="173567"/>
                </a:moveTo>
                <a:lnTo>
                  <a:pt x="491304" y="173567"/>
                </a:lnTo>
                <a:lnTo>
                  <a:pt x="491304" y="157323"/>
                </a:lnTo>
                <a:lnTo>
                  <a:pt x="457468" y="157323"/>
                </a:lnTo>
                <a:close/>
                <a:moveTo>
                  <a:pt x="457468" y="72512"/>
                </a:moveTo>
                <a:lnTo>
                  <a:pt x="491304" y="72512"/>
                </a:lnTo>
                <a:lnTo>
                  <a:pt x="491304" y="46949"/>
                </a:lnTo>
                <a:lnTo>
                  <a:pt x="457468" y="46949"/>
                </a:lnTo>
                <a:close/>
                <a:moveTo>
                  <a:pt x="397722" y="53869"/>
                </a:moveTo>
                <a:lnTo>
                  <a:pt x="429392" y="53869"/>
                </a:lnTo>
                <a:lnTo>
                  <a:pt x="429392" y="173567"/>
                </a:lnTo>
                <a:lnTo>
                  <a:pt x="401802" y="173567"/>
                </a:lnTo>
                <a:lnTo>
                  <a:pt x="398200" y="157323"/>
                </a:lnTo>
                <a:cubicBezTo>
                  <a:pt x="393169" y="168784"/>
                  <a:pt x="380445" y="176909"/>
                  <a:pt x="364607" y="176909"/>
                </a:cubicBezTo>
                <a:cubicBezTo>
                  <a:pt x="329094" y="176909"/>
                  <a:pt x="305585" y="149198"/>
                  <a:pt x="305585" y="113126"/>
                </a:cubicBezTo>
                <a:cubicBezTo>
                  <a:pt x="305585" y="78486"/>
                  <a:pt x="328617" y="50775"/>
                  <a:pt x="363408" y="50775"/>
                </a:cubicBezTo>
                <a:cubicBezTo>
                  <a:pt x="385009" y="50775"/>
                  <a:pt x="395078" y="62005"/>
                  <a:pt x="397722" y="68931"/>
                </a:cubicBezTo>
                <a:close/>
                <a:moveTo>
                  <a:pt x="397722" y="113115"/>
                </a:moveTo>
                <a:cubicBezTo>
                  <a:pt x="397722" y="91378"/>
                  <a:pt x="385487" y="78714"/>
                  <a:pt x="368450" y="78714"/>
                </a:cubicBezTo>
                <a:cubicBezTo>
                  <a:pt x="350933" y="78714"/>
                  <a:pt x="338216" y="91378"/>
                  <a:pt x="338216" y="113115"/>
                </a:cubicBezTo>
                <a:cubicBezTo>
                  <a:pt x="338216" y="134851"/>
                  <a:pt x="350933" y="148948"/>
                  <a:pt x="368450" y="148948"/>
                </a:cubicBezTo>
                <a:cubicBezTo>
                  <a:pt x="385246" y="148948"/>
                  <a:pt x="397722" y="135091"/>
                  <a:pt x="397722" y="113115"/>
                </a:cubicBezTo>
                <a:moveTo>
                  <a:pt x="457468" y="110966"/>
                </a:moveTo>
                <a:lnTo>
                  <a:pt x="491304" y="110966"/>
                </a:lnTo>
                <a:lnTo>
                  <a:pt x="491304" y="86372"/>
                </a:lnTo>
                <a:lnTo>
                  <a:pt x="457468" y="86372"/>
                </a:lnTo>
                <a:close/>
              </a:path>
            </a:pathLst>
          </a:custGeom>
          <a:solidFill>
            <a:schemeClr val="bg1"/>
          </a:solidFill>
          <a:ln w="2781" cap="flat">
            <a:noFill/>
            <a:prstDash val="solid"/>
            <a:miter/>
          </a:ln>
        </p:spPr>
        <p:txBody>
          <a:bodyPr rtlCol="0" anchor="ctr"/>
          <a:lstStyle/>
          <a:p>
            <a:endParaRPr lang="en-US">
              <a:solidFill>
                <a:srgbClr val="6D2077"/>
              </a:solidFill>
            </a:endParaRPr>
          </a:p>
        </p:txBody>
      </p:sp>
      <p:sp>
        <p:nvSpPr>
          <p:cNvPr id="8" name="Segnaposto numero diapositiva 3">
            <a:extLst>
              <a:ext uri="{FF2B5EF4-FFF2-40B4-BE49-F238E27FC236}">
                <a16:creationId xmlns="" xmlns:a16="http://schemas.microsoft.com/office/drawing/2014/main" id="{0185A42D-06E1-0543-BD8A-9F8E99918583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8100392" y="6638630"/>
            <a:ext cx="717094" cy="154849"/>
          </a:xfrm>
        </p:spPr>
        <p:txBody>
          <a:bodyPr lIns="0" tIns="0" rIns="0" bIns="0"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fld id="{6396DC66-FFDB-9F43-BC5E-39C4CAD2F016}" type="slidenum">
              <a:rPr lang="en-US" smtClean="0">
                <a:solidFill>
                  <a:srgbClr val="FF5C38"/>
                </a:solidFill>
              </a:rPr>
              <a:pPr/>
              <a:t>‹#›</a:t>
            </a:fld>
            <a:endParaRPr lang="en-US" dirty="0">
              <a:solidFill>
                <a:srgbClr val="FF5C38"/>
              </a:solidFill>
            </a:endParaRPr>
          </a:p>
        </p:txBody>
      </p:sp>
      <p:grpSp>
        <p:nvGrpSpPr>
          <p:cNvPr id="2" name="Group 1">
            <a:extLst>
              <a:ext uri="{FF2B5EF4-FFF2-40B4-BE49-F238E27FC236}">
                <a16:creationId xmlns="" xmlns:a16="http://schemas.microsoft.com/office/drawing/2014/main" id="{ADCC83B7-CB74-4046-BF79-79978DB123C9}"/>
              </a:ext>
            </a:extLst>
          </p:cNvPr>
          <p:cNvGrpSpPr/>
          <p:nvPr userDrawn="1"/>
        </p:nvGrpSpPr>
        <p:grpSpPr>
          <a:xfrm>
            <a:off x="-697042" y="1920687"/>
            <a:ext cx="5029458" cy="2913247"/>
            <a:chOff x="794006" y="2968972"/>
            <a:chExt cx="2328500" cy="1348753"/>
          </a:xfrm>
          <a:solidFill>
            <a:schemeClr val="bg1"/>
          </a:solidFill>
        </p:grpSpPr>
        <p:sp>
          <p:nvSpPr>
            <p:cNvPr id="12" name="Freeform 11">
              <a:extLst>
                <a:ext uri="{FF2B5EF4-FFF2-40B4-BE49-F238E27FC236}">
                  <a16:creationId xmlns="" xmlns:a16="http://schemas.microsoft.com/office/drawing/2014/main" id="{84433D6A-C57E-A14E-A934-12CF110B5F75}"/>
                </a:ext>
              </a:extLst>
            </p:cNvPr>
            <p:cNvSpPr/>
            <p:nvPr/>
          </p:nvSpPr>
          <p:spPr>
            <a:xfrm>
              <a:off x="2021575" y="2968972"/>
              <a:ext cx="1100931" cy="825059"/>
            </a:xfrm>
            <a:custGeom>
              <a:avLst/>
              <a:gdLst>
                <a:gd name="connsiteX0" fmla="*/ 1525723 w 2082964"/>
                <a:gd name="connsiteY0" fmla="*/ 7123 h 1561012"/>
                <a:gd name="connsiteX1" fmla="*/ 1170953 w 2082964"/>
                <a:gd name="connsiteY1" fmla="*/ 111349 h 1561012"/>
                <a:gd name="connsiteX2" fmla="*/ 7118 w 2082964"/>
                <a:gd name="connsiteY2" fmla="*/ 1545416 h 1561012"/>
                <a:gd name="connsiteX3" fmla="*/ 1832043 w 2082964"/>
                <a:gd name="connsiteY3" fmla="*/ 1049614 h 1561012"/>
                <a:gd name="connsiteX4" fmla="*/ 2082864 w 2082964"/>
                <a:gd name="connsiteY4" fmla="*/ 529473 h 1561012"/>
                <a:gd name="connsiteX5" fmla="*/ 2082864 w 2082964"/>
                <a:gd name="connsiteY5" fmla="*/ 529206 h 1561012"/>
                <a:gd name="connsiteX6" fmla="*/ 1974902 w 2082964"/>
                <a:gd name="connsiteY6" fmla="*/ 212730 h 1561012"/>
                <a:gd name="connsiteX7" fmla="*/ 1528462 w 2082964"/>
                <a:gd name="connsiteY7" fmla="*/ 7133 h 15610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082964" h="1561012">
                  <a:moveTo>
                    <a:pt x="1525723" y="7123"/>
                  </a:moveTo>
                  <a:cubicBezTo>
                    <a:pt x="1399966" y="7375"/>
                    <a:pt x="1276891" y="43533"/>
                    <a:pt x="1170953" y="111349"/>
                  </a:cubicBezTo>
                  <a:cubicBezTo>
                    <a:pt x="724019" y="399756"/>
                    <a:pt x="484079" y="1018317"/>
                    <a:pt x="7118" y="1545416"/>
                  </a:cubicBezTo>
                  <a:cubicBezTo>
                    <a:pt x="875343" y="1604430"/>
                    <a:pt x="1437430" y="1378226"/>
                    <a:pt x="1832043" y="1049614"/>
                  </a:cubicBezTo>
                  <a:cubicBezTo>
                    <a:pt x="1981017" y="925551"/>
                    <a:pt x="2082883" y="725989"/>
                    <a:pt x="2082864" y="529473"/>
                  </a:cubicBezTo>
                  <a:lnTo>
                    <a:pt x="2082864" y="529206"/>
                  </a:lnTo>
                  <a:cubicBezTo>
                    <a:pt x="2084077" y="414466"/>
                    <a:pt x="2045974" y="302773"/>
                    <a:pt x="1974902" y="212730"/>
                  </a:cubicBezTo>
                  <a:cubicBezTo>
                    <a:pt x="1865779" y="74856"/>
                    <a:pt x="1699075" y="7476"/>
                    <a:pt x="1528462" y="7133"/>
                  </a:cubicBezTo>
                  <a:close/>
                </a:path>
              </a:pathLst>
            </a:custGeom>
            <a:grpFill/>
            <a:ln w="9504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dirty="0">
                <a:solidFill>
                  <a:srgbClr val="6D2077"/>
                </a:solidFill>
              </a:endParaRPr>
            </a:p>
          </p:txBody>
        </p:sp>
        <p:sp>
          <p:nvSpPr>
            <p:cNvPr id="13" name="Freeform 12">
              <a:extLst>
                <a:ext uri="{FF2B5EF4-FFF2-40B4-BE49-F238E27FC236}">
                  <a16:creationId xmlns="" xmlns:a16="http://schemas.microsoft.com/office/drawing/2014/main" id="{08EA2575-E6AF-CF4C-8AEC-E8383FA93878}"/>
                </a:ext>
              </a:extLst>
            </p:cNvPr>
            <p:cNvSpPr/>
            <p:nvPr userDrawn="1"/>
          </p:nvSpPr>
          <p:spPr>
            <a:xfrm>
              <a:off x="794006" y="3693900"/>
              <a:ext cx="1231636" cy="623825"/>
            </a:xfrm>
            <a:custGeom>
              <a:avLst/>
              <a:gdLst>
                <a:gd name="connsiteX0" fmla="*/ 888146 w 2330257"/>
                <a:gd name="connsiteY0" fmla="*/ 1140571 h 1180278"/>
                <a:gd name="connsiteX1" fmla="*/ 2329719 w 2330257"/>
                <a:gd name="connsiteY1" fmla="*/ 173885 h 1180278"/>
                <a:gd name="connsiteX2" fmla="*/ 1482333 w 2330257"/>
                <a:gd name="connsiteY2" fmla="*/ 79415 h 1180278"/>
                <a:gd name="connsiteX3" fmla="*/ 7118 w 2330257"/>
                <a:gd name="connsiteY3" fmla="*/ 623723 h 1180278"/>
                <a:gd name="connsiteX4" fmla="*/ 7118 w 2330257"/>
                <a:gd name="connsiteY4" fmla="*/ 625037 h 1180278"/>
                <a:gd name="connsiteX5" fmla="*/ 12825 w 2330257"/>
                <a:gd name="connsiteY5" fmla="*/ 701184 h 1180278"/>
                <a:gd name="connsiteX6" fmla="*/ 44935 w 2330257"/>
                <a:gd name="connsiteY6" fmla="*/ 817489 h 1180278"/>
                <a:gd name="connsiteX7" fmla="*/ 475871 w 2330257"/>
                <a:gd name="connsiteY7" fmla="*/ 47843 h 1180278"/>
                <a:gd name="connsiteX8" fmla="*/ 7118 w 2330257"/>
                <a:gd name="connsiteY8" fmla="*/ 623714 h 1180278"/>
                <a:gd name="connsiteX9" fmla="*/ 457952 w 2330257"/>
                <a:gd name="connsiteY9" fmla="*/ 1150461 h 1180278"/>
                <a:gd name="connsiteX10" fmla="*/ 721090 w 2330257"/>
                <a:gd name="connsiteY10" fmla="*/ 1168545 h 1180278"/>
                <a:gd name="connsiteX11" fmla="*/ 822860 w 2330257"/>
                <a:gd name="connsiteY11" fmla="*/ 1153192 h 1180278"/>
                <a:gd name="connsiteX12" fmla="*/ 1428889 w 2330257"/>
                <a:gd name="connsiteY12" fmla="*/ 70801 h 1180278"/>
                <a:gd name="connsiteX13" fmla="*/ 1089119 w 2330257"/>
                <a:gd name="connsiteY13" fmla="*/ 23133 h 1180278"/>
                <a:gd name="connsiteX14" fmla="*/ 669577 w 2330257"/>
                <a:gd name="connsiteY14" fmla="*/ 13967 h 1180278"/>
                <a:gd name="connsiteX15" fmla="*/ 137898 w 2330257"/>
                <a:gd name="connsiteY15" fmla="*/ 963520 h 1180278"/>
                <a:gd name="connsiteX16" fmla="*/ 359938 w 2330257"/>
                <a:gd name="connsiteY16" fmla="*/ 1117413 h 1180278"/>
                <a:gd name="connsiteX17" fmla="*/ 978274 w 2330257"/>
                <a:gd name="connsiteY17" fmla="*/ 13082 h 1180278"/>
                <a:gd name="connsiteX18" fmla="*/ 821091 w 2330257"/>
                <a:gd name="connsiteY18" fmla="*/ 7123 h 1180278"/>
                <a:gd name="connsiteX19" fmla="*/ 669567 w 2330257"/>
                <a:gd name="connsiteY19" fmla="*/ 13967 h 11802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2330257" h="1180278">
                  <a:moveTo>
                    <a:pt x="888146" y="1140571"/>
                  </a:moveTo>
                  <a:cubicBezTo>
                    <a:pt x="1349575" y="1044121"/>
                    <a:pt x="1839214" y="775446"/>
                    <a:pt x="2329719" y="173885"/>
                  </a:cubicBezTo>
                  <a:cubicBezTo>
                    <a:pt x="2030210" y="168983"/>
                    <a:pt x="1747687" y="122200"/>
                    <a:pt x="1482333" y="79415"/>
                  </a:cubicBezTo>
                  <a:close/>
                  <a:moveTo>
                    <a:pt x="7118" y="623723"/>
                  </a:moveTo>
                  <a:lnTo>
                    <a:pt x="7118" y="625037"/>
                  </a:lnTo>
                  <a:cubicBezTo>
                    <a:pt x="7153" y="650525"/>
                    <a:pt x="9060" y="675976"/>
                    <a:pt x="12825" y="701184"/>
                  </a:cubicBezTo>
                  <a:cubicBezTo>
                    <a:pt x="18755" y="741117"/>
                    <a:pt x="29538" y="780174"/>
                    <a:pt x="44935" y="817489"/>
                  </a:cubicBezTo>
                  <a:lnTo>
                    <a:pt x="475871" y="47843"/>
                  </a:lnTo>
                  <a:cubicBezTo>
                    <a:pt x="212827" y="119545"/>
                    <a:pt x="7460" y="357590"/>
                    <a:pt x="7118" y="623714"/>
                  </a:cubicBezTo>
                  <a:moveTo>
                    <a:pt x="457952" y="1150461"/>
                  </a:moveTo>
                  <a:cubicBezTo>
                    <a:pt x="543761" y="1172912"/>
                    <a:pt x="633019" y="1179046"/>
                    <a:pt x="721090" y="1168545"/>
                  </a:cubicBezTo>
                  <a:cubicBezTo>
                    <a:pt x="754848" y="1164319"/>
                    <a:pt x="788772" y="1159202"/>
                    <a:pt x="822860" y="1153192"/>
                  </a:cubicBezTo>
                  <a:lnTo>
                    <a:pt x="1428889" y="70801"/>
                  </a:lnTo>
                  <a:cubicBezTo>
                    <a:pt x="1312224" y="52155"/>
                    <a:pt x="1198964" y="34984"/>
                    <a:pt x="1089119" y="23133"/>
                  </a:cubicBezTo>
                  <a:close/>
                  <a:moveTo>
                    <a:pt x="669577" y="13967"/>
                  </a:moveTo>
                  <a:lnTo>
                    <a:pt x="137898" y="963520"/>
                  </a:lnTo>
                  <a:cubicBezTo>
                    <a:pt x="199761" y="1030466"/>
                    <a:pt x="275560" y="1083001"/>
                    <a:pt x="359938" y="1117413"/>
                  </a:cubicBezTo>
                  <a:lnTo>
                    <a:pt x="978274" y="13082"/>
                  </a:lnTo>
                  <a:cubicBezTo>
                    <a:pt x="925011" y="9274"/>
                    <a:pt x="872642" y="7123"/>
                    <a:pt x="821091" y="7123"/>
                  </a:cubicBezTo>
                  <a:cubicBezTo>
                    <a:pt x="769731" y="7123"/>
                    <a:pt x="719235" y="9246"/>
                    <a:pt x="669567" y="13967"/>
                  </a:cubicBezTo>
                </a:path>
              </a:pathLst>
            </a:custGeom>
            <a:grpFill/>
            <a:ln w="9504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>
                <a:solidFill>
                  <a:srgbClr val="6D2077"/>
                </a:solidFill>
              </a:endParaRPr>
            </a:p>
          </p:txBody>
        </p:sp>
      </p:grpSp>
      <p:sp>
        <p:nvSpPr>
          <p:cNvPr id="7" name="Text Placeholder 6">
            <a:extLst>
              <a:ext uri="{FF2B5EF4-FFF2-40B4-BE49-F238E27FC236}">
                <a16:creationId xmlns="" xmlns:a16="http://schemas.microsoft.com/office/drawing/2014/main" id="{EF100576-AF15-844C-8996-310A317FC897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4659313" y="2851200"/>
            <a:ext cx="4157662" cy="1296000"/>
          </a:xfrm>
          <a:noFill/>
        </p:spPr>
        <p:txBody>
          <a:bodyPr/>
          <a:lstStyle>
            <a:lvl1pPr marL="0" indent="0">
              <a:buNone/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Click to add section subtitle</a:t>
            </a:r>
          </a:p>
        </p:txBody>
      </p:sp>
    </p:spTree>
    <p:extLst>
      <p:ext uri="{BB962C8B-B14F-4D97-AF65-F5344CB8AC3E}">
        <p14:creationId xmlns:p14="http://schemas.microsoft.com/office/powerpoint/2010/main" xmlns="" val="4232337557"/>
      </p:ext>
    </p:extLst>
  </p:cSld>
  <p:clrMapOvr>
    <a:masterClrMapping/>
  </p:clrMapOvr>
</p:sldLayout>
</file>

<file path=ppt/slideLayouts/slideLayout19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olo 6">
            <a:extLst>
              <a:ext uri="{FF2B5EF4-FFF2-40B4-BE49-F238E27FC236}">
                <a16:creationId xmlns="" xmlns:a16="http://schemas.microsoft.com/office/drawing/2014/main" id="{95315528-3C01-8F45-90F2-6572FFBF588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57177" y="356400"/>
            <a:ext cx="7800577" cy="532879"/>
          </a:xfrm>
        </p:spPr>
        <p:txBody>
          <a:bodyPr/>
          <a:lstStyle/>
          <a:p>
            <a:r>
              <a:rPr lang="en-US" noProof="0" dirty="0"/>
              <a:t>Click to add slide title</a:t>
            </a:r>
          </a:p>
        </p:txBody>
      </p:sp>
      <p:sp>
        <p:nvSpPr>
          <p:cNvPr id="9" name="Segnaposto contenuto 5">
            <a:extLst>
              <a:ext uri="{FF2B5EF4-FFF2-40B4-BE49-F238E27FC236}">
                <a16:creationId xmlns="" xmlns:a16="http://schemas.microsoft.com/office/drawing/2014/main" id="{5C6A14D9-F4DD-CB42-B9F4-5CC7F6801ED9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357188" y="1058778"/>
            <a:ext cx="8452722" cy="5127709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</a:lstStyle>
          <a:p>
            <a:pPr lvl="0"/>
            <a:r>
              <a:rPr lang="en-US" noProof="0" dirty="0"/>
              <a:t>Click to add text</a:t>
            </a:r>
          </a:p>
          <a:p>
            <a:pPr lvl="1"/>
            <a:r>
              <a:rPr lang="en-US" noProof="0" dirty="0"/>
              <a:t>Second level</a:t>
            </a:r>
          </a:p>
          <a:p>
            <a:pPr lvl="2"/>
            <a:r>
              <a:rPr lang="en-US" noProof="0" dirty="0"/>
              <a:t>Third level</a:t>
            </a:r>
          </a:p>
          <a:p>
            <a:pPr lvl="3"/>
            <a:r>
              <a:rPr lang="en-US" noProof="0" dirty="0"/>
              <a:t>Fourth level</a:t>
            </a:r>
          </a:p>
        </p:txBody>
      </p:sp>
      <p:cxnSp>
        <p:nvCxnSpPr>
          <p:cNvPr id="11" name="Straight Connector 10">
            <a:extLst>
              <a:ext uri="{FF2B5EF4-FFF2-40B4-BE49-F238E27FC236}">
                <a16:creationId xmlns="" xmlns:a16="http://schemas.microsoft.com/office/drawing/2014/main" id="{DE8DD12E-E711-A849-A154-0349BD45FDF2}"/>
              </a:ext>
            </a:extLst>
          </p:cNvPr>
          <p:cNvCxnSpPr/>
          <p:nvPr userDrawn="1"/>
        </p:nvCxnSpPr>
        <p:spPr>
          <a:xfrm>
            <a:off x="357110" y="954167"/>
            <a:ext cx="8452800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Graphic 17">
            <a:extLst>
              <a:ext uri="{FF2B5EF4-FFF2-40B4-BE49-F238E27FC236}">
                <a16:creationId xmlns="" xmlns:a16="http://schemas.microsoft.com/office/drawing/2014/main" id="{722A125D-CFD3-5348-9335-6FE1EE0F3322}"/>
              </a:ext>
            </a:extLst>
          </p:cNvPr>
          <p:cNvSpPr/>
          <p:nvPr userDrawn="1"/>
        </p:nvSpPr>
        <p:spPr>
          <a:xfrm>
            <a:off x="357110" y="6588277"/>
            <a:ext cx="1014490" cy="175298"/>
          </a:xfrm>
          <a:custGeom>
            <a:avLst/>
            <a:gdLst>
              <a:gd name="connsiteX0" fmla="*/ 129463 w 1014490"/>
              <a:gd name="connsiteY0" fmla="*/ 846 h 175298"/>
              <a:gd name="connsiteX1" fmla="*/ 162578 w 1014490"/>
              <a:gd name="connsiteY1" fmla="*/ 846 h 175298"/>
              <a:gd name="connsiteX2" fmla="*/ 162578 w 1014490"/>
              <a:gd name="connsiteY2" fmla="*/ 33098 h 175298"/>
              <a:gd name="connsiteX3" fmla="*/ 129463 w 1014490"/>
              <a:gd name="connsiteY3" fmla="*/ 33098 h 175298"/>
              <a:gd name="connsiteX4" fmla="*/ 129947 w 1014490"/>
              <a:gd name="connsiteY4" fmla="*/ 173567 h 175298"/>
              <a:gd name="connsiteX5" fmla="*/ 162100 w 1014490"/>
              <a:gd name="connsiteY5" fmla="*/ 173567 h 175298"/>
              <a:gd name="connsiteX6" fmla="*/ 162100 w 1014490"/>
              <a:gd name="connsiteY6" fmla="*/ 53881 h 175298"/>
              <a:gd name="connsiteX7" fmla="*/ 129947 w 1014490"/>
              <a:gd name="connsiteY7" fmla="*/ 53881 h 175298"/>
              <a:gd name="connsiteX8" fmla="*/ 612 w 1014490"/>
              <a:gd name="connsiteY8" fmla="*/ 173567 h 175298"/>
              <a:gd name="connsiteX9" fmla="*/ 113872 w 1014490"/>
              <a:gd name="connsiteY9" fmla="*/ 173567 h 175298"/>
              <a:gd name="connsiteX10" fmla="*/ 113872 w 1014490"/>
              <a:gd name="connsiteY10" fmla="*/ 141315 h 175298"/>
              <a:gd name="connsiteX11" fmla="*/ 612 w 1014490"/>
              <a:gd name="connsiteY11" fmla="*/ 141315 h 175298"/>
              <a:gd name="connsiteX12" fmla="*/ 34445 w 1014490"/>
              <a:gd name="connsiteY12" fmla="*/ 846 h 175298"/>
              <a:gd name="connsiteX13" fmla="*/ 612 w 1014490"/>
              <a:gd name="connsiteY13" fmla="*/ 846 h 175298"/>
              <a:gd name="connsiteX14" fmla="*/ 612 w 1014490"/>
              <a:gd name="connsiteY14" fmla="*/ 17090 h 175298"/>
              <a:gd name="connsiteX15" fmla="*/ 34445 w 1014490"/>
              <a:gd name="connsiteY15" fmla="*/ 17090 h 175298"/>
              <a:gd name="connsiteX16" fmla="*/ 34445 w 1014490"/>
              <a:gd name="connsiteY16" fmla="*/ 101895 h 175298"/>
              <a:gd name="connsiteX17" fmla="*/ 612 w 1014490"/>
              <a:gd name="connsiteY17" fmla="*/ 101895 h 175298"/>
              <a:gd name="connsiteX18" fmla="*/ 612 w 1014490"/>
              <a:gd name="connsiteY18" fmla="*/ 127458 h 175298"/>
              <a:gd name="connsiteX19" fmla="*/ 34445 w 1014490"/>
              <a:gd name="connsiteY19" fmla="*/ 127458 h 175298"/>
              <a:gd name="connsiteX20" fmla="*/ 34445 w 1014490"/>
              <a:gd name="connsiteY20" fmla="*/ 30942 h 175298"/>
              <a:gd name="connsiteX21" fmla="*/ 612 w 1014490"/>
              <a:gd name="connsiteY21" fmla="*/ 30942 h 175298"/>
              <a:gd name="connsiteX22" fmla="*/ 612 w 1014490"/>
              <a:gd name="connsiteY22" fmla="*/ 49584 h 175298"/>
              <a:gd name="connsiteX23" fmla="*/ 34445 w 1014490"/>
              <a:gd name="connsiteY23" fmla="*/ 49584 h 175298"/>
              <a:gd name="connsiteX24" fmla="*/ 34445 w 1014490"/>
              <a:gd name="connsiteY24" fmla="*/ 63430 h 175298"/>
              <a:gd name="connsiteX25" fmla="*/ 612 w 1014490"/>
              <a:gd name="connsiteY25" fmla="*/ 63430 h 175298"/>
              <a:gd name="connsiteX26" fmla="*/ 612 w 1014490"/>
              <a:gd name="connsiteY26" fmla="*/ 88033 h 175298"/>
              <a:gd name="connsiteX27" fmla="*/ 34445 w 1014490"/>
              <a:gd name="connsiteY27" fmla="*/ 88033 h 175298"/>
              <a:gd name="connsiteX28" fmla="*/ 241281 w 1014490"/>
              <a:gd name="connsiteY28" fmla="*/ 133908 h 175298"/>
              <a:gd name="connsiteX29" fmla="*/ 211763 w 1014490"/>
              <a:gd name="connsiteY29" fmla="*/ 53881 h 175298"/>
              <a:gd name="connsiteX30" fmla="*/ 176013 w 1014490"/>
              <a:gd name="connsiteY30" fmla="*/ 53881 h 175298"/>
              <a:gd name="connsiteX31" fmla="*/ 224965 w 1014490"/>
              <a:gd name="connsiteY31" fmla="*/ 173567 h 175298"/>
              <a:gd name="connsiteX32" fmla="*/ 257353 w 1014490"/>
              <a:gd name="connsiteY32" fmla="*/ 173567 h 175298"/>
              <a:gd name="connsiteX33" fmla="*/ 303908 w 1014490"/>
              <a:gd name="connsiteY33" fmla="*/ 53881 h 175298"/>
              <a:gd name="connsiteX34" fmla="*/ 269832 w 1014490"/>
              <a:gd name="connsiteY34" fmla="*/ 53881 h 175298"/>
              <a:gd name="connsiteX35" fmla="*/ 760501 w 1014490"/>
              <a:gd name="connsiteY35" fmla="*/ 113857 h 175298"/>
              <a:gd name="connsiteX36" fmla="*/ 697399 w 1014490"/>
              <a:gd name="connsiteY36" fmla="*/ 177162 h 175298"/>
              <a:gd name="connsiteX37" fmla="*/ 634772 w 1014490"/>
              <a:gd name="connsiteY37" fmla="*/ 113857 h 175298"/>
              <a:gd name="connsiteX38" fmla="*/ 697399 w 1014490"/>
              <a:gd name="connsiteY38" fmla="*/ 50550 h 175298"/>
              <a:gd name="connsiteX39" fmla="*/ 760501 w 1014490"/>
              <a:gd name="connsiteY39" fmla="*/ 113857 h 175298"/>
              <a:gd name="connsiteX40" fmla="*/ 727633 w 1014490"/>
              <a:gd name="connsiteY40" fmla="*/ 113857 h 175298"/>
              <a:gd name="connsiteX41" fmla="*/ 697399 w 1014490"/>
              <a:gd name="connsiteY41" fmla="*/ 79933 h 175298"/>
              <a:gd name="connsiteX42" fmla="*/ 667166 w 1014490"/>
              <a:gd name="connsiteY42" fmla="*/ 113857 h 175298"/>
              <a:gd name="connsiteX43" fmla="*/ 697399 w 1014490"/>
              <a:gd name="connsiteY43" fmla="*/ 147543 h 175298"/>
              <a:gd name="connsiteX44" fmla="*/ 727633 w 1014490"/>
              <a:gd name="connsiteY44" fmla="*/ 113857 h 175298"/>
              <a:gd name="connsiteX45" fmla="*/ 579598 w 1014490"/>
              <a:gd name="connsiteY45" fmla="*/ 124359 h 175298"/>
              <a:gd name="connsiteX46" fmla="*/ 508813 w 1014490"/>
              <a:gd name="connsiteY46" fmla="*/ 609 h 175298"/>
              <a:gd name="connsiteX47" fmla="*/ 457468 w 1014490"/>
              <a:gd name="connsiteY47" fmla="*/ 609 h 175298"/>
              <a:gd name="connsiteX48" fmla="*/ 457468 w 1014490"/>
              <a:gd name="connsiteY48" fmla="*/ 33098 h 175298"/>
              <a:gd name="connsiteX49" fmla="*/ 491284 w 1014490"/>
              <a:gd name="connsiteY49" fmla="*/ 33098 h 175298"/>
              <a:gd name="connsiteX50" fmla="*/ 571669 w 1014490"/>
              <a:gd name="connsiteY50" fmla="*/ 173567 h 175298"/>
              <a:gd name="connsiteX51" fmla="*/ 613191 w 1014490"/>
              <a:gd name="connsiteY51" fmla="*/ 173567 h 175298"/>
              <a:gd name="connsiteX52" fmla="*/ 613191 w 1014490"/>
              <a:gd name="connsiteY52" fmla="*/ 609 h 175298"/>
              <a:gd name="connsiteX53" fmla="*/ 579598 w 1014490"/>
              <a:gd name="connsiteY53" fmla="*/ 609 h 175298"/>
              <a:gd name="connsiteX54" fmla="*/ 826502 w 1014490"/>
              <a:gd name="connsiteY54" fmla="*/ 133908 h 175298"/>
              <a:gd name="connsiteX55" fmla="*/ 796752 w 1014490"/>
              <a:gd name="connsiteY55" fmla="*/ 53881 h 175298"/>
              <a:gd name="connsiteX56" fmla="*/ 761239 w 1014490"/>
              <a:gd name="connsiteY56" fmla="*/ 53881 h 175298"/>
              <a:gd name="connsiteX57" fmla="*/ 809946 w 1014490"/>
              <a:gd name="connsiteY57" fmla="*/ 173567 h 175298"/>
              <a:gd name="connsiteX58" fmla="*/ 842577 w 1014490"/>
              <a:gd name="connsiteY58" fmla="*/ 173567 h 175298"/>
              <a:gd name="connsiteX59" fmla="*/ 888889 w 1014490"/>
              <a:gd name="connsiteY59" fmla="*/ 53881 h 175298"/>
              <a:gd name="connsiteX60" fmla="*/ 855059 w 1014490"/>
              <a:gd name="connsiteY60" fmla="*/ 53881 h 175298"/>
              <a:gd name="connsiteX61" fmla="*/ 1014624 w 1014490"/>
              <a:gd name="connsiteY61" fmla="*/ 53881 h 175298"/>
              <a:gd name="connsiteX62" fmla="*/ 1014624 w 1014490"/>
              <a:gd name="connsiteY62" fmla="*/ 173567 h 175298"/>
              <a:gd name="connsiteX63" fmla="*/ 987026 w 1014490"/>
              <a:gd name="connsiteY63" fmla="*/ 173567 h 175298"/>
              <a:gd name="connsiteX64" fmla="*/ 983429 w 1014490"/>
              <a:gd name="connsiteY64" fmla="*/ 157323 h 175298"/>
              <a:gd name="connsiteX65" fmla="*/ 949839 w 1014490"/>
              <a:gd name="connsiteY65" fmla="*/ 176909 h 175298"/>
              <a:gd name="connsiteX66" fmla="*/ 890809 w 1014490"/>
              <a:gd name="connsiteY66" fmla="*/ 113126 h 175298"/>
              <a:gd name="connsiteX67" fmla="*/ 948638 w 1014490"/>
              <a:gd name="connsiteY67" fmla="*/ 50775 h 175298"/>
              <a:gd name="connsiteX68" fmla="*/ 982946 w 1014490"/>
              <a:gd name="connsiteY68" fmla="*/ 68931 h 175298"/>
              <a:gd name="connsiteX69" fmla="*/ 982946 w 1014490"/>
              <a:gd name="connsiteY69" fmla="*/ 53881 h 175298"/>
              <a:gd name="connsiteX70" fmla="*/ 982946 w 1014490"/>
              <a:gd name="connsiteY70" fmla="*/ 113126 h 175298"/>
              <a:gd name="connsiteX71" fmla="*/ 953674 w 1014490"/>
              <a:gd name="connsiteY71" fmla="*/ 78726 h 175298"/>
              <a:gd name="connsiteX72" fmla="*/ 923440 w 1014490"/>
              <a:gd name="connsiteY72" fmla="*/ 113126 h 175298"/>
              <a:gd name="connsiteX73" fmla="*/ 953674 w 1014490"/>
              <a:gd name="connsiteY73" fmla="*/ 148959 h 175298"/>
              <a:gd name="connsiteX74" fmla="*/ 982946 w 1014490"/>
              <a:gd name="connsiteY74" fmla="*/ 113126 h 175298"/>
              <a:gd name="connsiteX75" fmla="*/ 457468 w 1014490"/>
              <a:gd name="connsiteY75" fmla="*/ 143466 h 175298"/>
              <a:gd name="connsiteX76" fmla="*/ 491304 w 1014490"/>
              <a:gd name="connsiteY76" fmla="*/ 143466 h 175298"/>
              <a:gd name="connsiteX77" fmla="*/ 491304 w 1014490"/>
              <a:gd name="connsiteY77" fmla="*/ 124823 h 175298"/>
              <a:gd name="connsiteX78" fmla="*/ 457468 w 1014490"/>
              <a:gd name="connsiteY78" fmla="*/ 124823 h 175298"/>
              <a:gd name="connsiteX79" fmla="*/ 457468 w 1014490"/>
              <a:gd name="connsiteY79" fmla="*/ 173567 h 175298"/>
              <a:gd name="connsiteX80" fmla="*/ 491304 w 1014490"/>
              <a:gd name="connsiteY80" fmla="*/ 173567 h 175298"/>
              <a:gd name="connsiteX81" fmla="*/ 491304 w 1014490"/>
              <a:gd name="connsiteY81" fmla="*/ 157323 h 175298"/>
              <a:gd name="connsiteX82" fmla="*/ 457468 w 1014490"/>
              <a:gd name="connsiteY82" fmla="*/ 157323 h 175298"/>
              <a:gd name="connsiteX83" fmla="*/ 457468 w 1014490"/>
              <a:gd name="connsiteY83" fmla="*/ 72512 h 175298"/>
              <a:gd name="connsiteX84" fmla="*/ 491304 w 1014490"/>
              <a:gd name="connsiteY84" fmla="*/ 72512 h 175298"/>
              <a:gd name="connsiteX85" fmla="*/ 491304 w 1014490"/>
              <a:gd name="connsiteY85" fmla="*/ 46949 h 175298"/>
              <a:gd name="connsiteX86" fmla="*/ 457468 w 1014490"/>
              <a:gd name="connsiteY86" fmla="*/ 46949 h 175298"/>
              <a:gd name="connsiteX87" fmla="*/ 397722 w 1014490"/>
              <a:gd name="connsiteY87" fmla="*/ 53869 h 175298"/>
              <a:gd name="connsiteX88" fmla="*/ 429392 w 1014490"/>
              <a:gd name="connsiteY88" fmla="*/ 53869 h 175298"/>
              <a:gd name="connsiteX89" fmla="*/ 429392 w 1014490"/>
              <a:gd name="connsiteY89" fmla="*/ 173567 h 175298"/>
              <a:gd name="connsiteX90" fmla="*/ 401802 w 1014490"/>
              <a:gd name="connsiteY90" fmla="*/ 173567 h 175298"/>
              <a:gd name="connsiteX91" fmla="*/ 398200 w 1014490"/>
              <a:gd name="connsiteY91" fmla="*/ 157323 h 175298"/>
              <a:gd name="connsiteX92" fmla="*/ 364607 w 1014490"/>
              <a:gd name="connsiteY92" fmla="*/ 176909 h 175298"/>
              <a:gd name="connsiteX93" fmla="*/ 305585 w 1014490"/>
              <a:gd name="connsiteY93" fmla="*/ 113126 h 175298"/>
              <a:gd name="connsiteX94" fmla="*/ 363408 w 1014490"/>
              <a:gd name="connsiteY94" fmla="*/ 50775 h 175298"/>
              <a:gd name="connsiteX95" fmla="*/ 397722 w 1014490"/>
              <a:gd name="connsiteY95" fmla="*/ 68931 h 175298"/>
              <a:gd name="connsiteX96" fmla="*/ 397722 w 1014490"/>
              <a:gd name="connsiteY96" fmla="*/ 113115 h 175298"/>
              <a:gd name="connsiteX97" fmla="*/ 368450 w 1014490"/>
              <a:gd name="connsiteY97" fmla="*/ 78714 h 175298"/>
              <a:gd name="connsiteX98" fmla="*/ 338216 w 1014490"/>
              <a:gd name="connsiteY98" fmla="*/ 113115 h 175298"/>
              <a:gd name="connsiteX99" fmla="*/ 368450 w 1014490"/>
              <a:gd name="connsiteY99" fmla="*/ 148948 h 175298"/>
              <a:gd name="connsiteX100" fmla="*/ 397722 w 1014490"/>
              <a:gd name="connsiteY100" fmla="*/ 113115 h 175298"/>
              <a:gd name="connsiteX101" fmla="*/ 457468 w 1014490"/>
              <a:gd name="connsiteY101" fmla="*/ 110966 h 175298"/>
              <a:gd name="connsiteX102" fmla="*/ 491304 w 1014490"/>
              <a:gd name="connsiteY102" fmla="*/ 110966 h 175298"/>
              <a:gd name="connsiteX103" fmla="*/ 491304 w 1014490"/>
              <a:gd name="connsiteY103" fmla="*/ 86372 h 175298"/>
              <a:gd name="connsiteX104" fmla="*/ 457468 w 1014490"/>
              <a:gd name="connsiteY104" fmla="*/ 86372 h 1752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</a:cxnLst>
            <a:rect l="l" t="t" r="r" b="b"/>
            <a:pathLst>
              <a:path w="1014490" h="175298">
                <a:moveTo>
                  <a:pt x="129463" y="846"/>
                </a:moveTo>
                <a:lnTo>
                  <a:pt x="162578" y="846"/>
                </a:lnTo>
                <a:lnTo>
                  <a:pt x="162578" y="33098"/>
                </a:lnTo>
                <a:lnTo>
                  <a:pt x="129463" y="33098"/>
                </a:lnTo>
                <a:close/>
                <a:moveTo>
                  <a:pt x="129947" y="173567"/>
                </a:moveTo>
                <a:lnTo>
                  <a:pt x="162100" y="173567"/>
                </a:lnTo>
                <a:lnTo>
                  <a:pt x="162100" y="53881"/>
                </a:lnTo>
                <a:lnTo>
                  <a:pt x="129947" y="53881"/>
                </a:lnTo>
                <a:close/>
                <a:moveTo>
                  <a:pt x="612" y="173567"/>
                </a:moveTo>
                <a:lnTo>
                  <a:pt x="113872" y="173567"/>
                </a:lnTo>
                <a:lnTo>
                  <a:pt x="113872" y="141315"/>
                </a:lnTo>
                <a:lnTo>
                  <a:pt x="612" y="141315"/>
                </a:lnTo>
                <a:close/>
                <a:moveTo>
                  <a:pt x="34445" y="846"/>
                </a:moveTo>
                <a:lnTo>
                  <a:pt x="612" y="846"/>
                </a:lnTo>
                <a:lnTo>
                  <a:pt x="612" y="17090"/>
                </a:lnTo>
                <a:lnTo>
                  <a:pt x="34445" y="17090"/>
                </a:lnTo>
                <a:close/>
                <a:moveTo>
                  <a:pt x="34445" y="101895"/>
                </a:moveTo>
                <a:lnTo>
                  <a:pt x="612" y="101895"/>
                </a:lnTo>
                <a:lnTo>
                  <a:pt x="612" y="127458"/>
                </a:lnTo>
                <a:lnTo>
                  <a:pt x="34445" y="127458"/>
                </a:lnTo>
                <a:close/>
                <a:moveTo>
                  <a:pt x="34445" y="30942"/>
                </a:moveTo>
                <a:lnTo>
                  <a:pt x="612" y="30942"/>
                </a:lnTo>
                <a:lnTo>
                  <a:pt x="612" y="49584"/>
                </a:lnTo>
                <a:lnTo>
                  <a:pt x="34445" y="49584"/>
                </a:lnTo>
                <a:close/>
                <a:moveTo>
                  <a:pt x="34445" y="63430"/>
                </a:moveTo>
                <a:lnTo>
                  <a:pt x="612" y="63430"/>
                </a:lnTo>
                <a:lnTo>
                  <a:pt x="612" y="88033"/>
                </a:lnTo>
                <a:lnTo>
                  <a:pt x="34445" y="88033"/>
                </a:lnTo>
                <a:close/>
                <a:moveTo>
                  <a:pt x="241281" y="133908"/>
                </a:moveTo>
                <a:lnTo>
                  <a:pt x="211763" y="53881"/>
                </a:lnTo>
                <a:lnTo>
                  <a:pt x="176013" y="53881"/>
                </a:lnTo>
                <a:lnTo>
                  <a:pt x="224965" y="173567"/>
                </a:lnTo>
                <a:lnTo>
                  <a:pt x="257353" y="173567"/>
                </a:lnTo>
                <a:lnTo>
                  <a:pt x="303908" y="53881"/>
                </a:lnTo>
                <a:lnTo>
                  <a:pt x="269832" y="53881"/>
                </a:lnTo>
                <a:close/>
                <a:moveTo>
                  <a:pt x="760501" y="113857"/>
                </a:moveTo>
                <a:cubicBezTo>
                  <a:pt x="760501" y="150406"/>
                  <a:pt x="733393" y="177162"/>
                  <a:pt x="697399" y="177162"/>
                </a:cubicBezTo>
                <a:cubicBezTo>
                  <a:pt x="661646" y="177162"/>
                  <a:pt x="634772" y="150406"/>
                  <a:pt x="634772" y="113857"/>
                </a:cubicBezTo>
                <a:cubicBezTo>
                  <a:pt x="634772" y="77070"/>
                  <a:pt x="661646" y="50550"/>
                  <a:pt x="697399" y="50550"/>
                </a:cubicBezTo>
                <a:cubicBezTo>
                  <a:pt x="733390" y="50550"/>
                  <a:pt x="760501" y="77070"/>
                  <a:pt x="760501" y="113857"/>
                </a:cubicBezTo>
                <a:moveTo>
                  <a:pt x="727633" y="113857"/>
                </a:moveTo>
                <a:cubicBezTo>
                  <a:pt x="727633" y="91163"/>
                  <a:pt x="713474" y="79933"/>
                  <a:pt x="697399" y="79933"/>
                </a:cubicBezTo>
                <a:cubicBezTo>
                  <a:pt x="681799" y="79933"/>
                  <a:pt x="667166" y="91163"/>
                  <a:pt x="667166" y="113857"/>
                </a:cubicBezTo>
                <a:cubicBezTo>
                  <a:pt x="667166" y="136073"/>
                  <a:pt x="681799" y="147543"/>
                  <a:pt x="697399" y="147543"/>
                </a:cubicBezTo>
                <a:cubicBezTo>
                  <a:pt x="713474" y="147543"/>
                  <a:pt x="727633" y="136073"/>
                  <a:pt x="727633" y="113857"/>
                </a:cubicBezTo>
                <a:moveTo>
                  <a:pt x="579598" y="124359"/>
                </a:moveTo>
                <a:lnTo>
                  <a:pt x="508813" y="609"/>
                </a:lnTo>
                <a:lnTo>
                  <a:pt x="457468" y="609"/>
                </a:lnTo>
                <a:lnTo>
                  <a:pt x="457468" y="33098"/>
                </a:lnTo>
                <a:lnTo>
                  <a:pt x="491284" y="33098"/>
                </a:lnTo>
                <a:lnTo>
                  <a:pt x="571669" y="173567"/>
                </a:lnTo>
                <a:lnTo>
                  <a:pt x="613191" y="173567"/>
                </a:lnTo>
                <a:lnTo>
                  <a:pt x="613191" y="609"/>
                </a:lnTo>
                <a:lnTo>
                  <a:pt x="579598" y="609"/>
                </a:lnTo>
                <a:close/>
                <a:moveTo>
                  <a:pt x="826502" y="133908"/>
                </a:moveTo>
                <a:lnTo>
                  <a:pt x="796752" y="53881"/>
                </a:lnTo>
                <a:lnTo>
                  <a:pt x="761239" y="53881"/>
                </a:lnTo>
                <a:lnTo>
                  <a:pt x="809946" y="173567"/>
                </a:lnTo>
                <a:lnTo>
                  <a:pt x="842577" y="173567"/>
                </a:lnTo>
                <a:lnTo>
                  <a:pt x="888889" y="53881"/>
                </a:lnTo>
                <a:lnTo>
                  <a:pt x="855059" y="53881"/>
                </a:lnTo>
                <a:close/>
                <a:moveTo>
                  <a:pt x="1014624" y="53881"/>
                </a:moveTo>
                <a:lnTo>
                  <a:pt x="1014624" y="173567"/>
                </a:lnTo>
                <a:lnTo>
                  <a:pt x="987026" y="173567"/>
                </a:lnTo>
                <a:lnTo>
                  <a:pt x="983429" y="157323"/>
                </a:lnTo>
                <a:cubicBezTo>
                  <a:pt x="978399" y="168784"/>
                  <a:pt x="965672" y="176909"/>
                  <a:pt x="949839" y="176909"/>
                </a:cubicBezTo>
                <a:cubicBezTo>
                  <a:pt x="914321" y="176909"/>
                  <a:pt x="890809" y="149198"/>
                  <a:pt x="890809" y="113126"/>
                </a:cubicBezTo>
                <a:cubicBezTo>
                  <a:pt x="890809" y="78486"/>
                  <a:pt x="913843" y="50775"/>
                  <a:pt x="948638" y="50775"/>
                </a:cubicBezTo>
                <a:cubicBezTo>
                  <a:pt x="970230" y="50775"/>
                  <a:pt x="980305" y="62005"/>
                  <a:pt x="982946" y="68931"/>
                </a:cubicBezTo>
                <a:lnTo>
                  <a:pt x="982946" y="53881"/>
                </a:lnTo>
                <a:close/>
                <a:moveTo>
                  <a:pt x="982946" y="113126"/>
                </a:moveTo>
                <a:cubicBezTo>
                  <a:pt x="982946" y="91389"/>
                  <a:pt x="970710" y="78726"/>
                  <a:pt x="953674" y="78726"/>
                </a:cubicBezTo>
                <a:cubicBezTo>
                  <a:pt x="936159" y="78726"/>
                  <a:pt x="923440" y="91389"/>
                  <a:pt x="923440" y="113126"/>
                </a:cubicBezTo>
                <a:cubicBezTo>
                  <a:pt x="923440" y="134863"/>
                  <a:pt x="936159" y="148959"/>
                  <a:pt x="953674" y="148959"/>
                </a:cubicBezTo>
                <a:cubicBezTo>
                  <a:pt x="970473" y="148959"/>
                  <a:pt x="982946" y="135102"/>
                  <a:pt x="982946" y="113126"/>
                </a:cubicBezTo>
                <a:moveTo>
                  <a:pt x="457468" y="143466"/>
                </a:moveTo>
                <a:lnTo>
                  <a:pt x="491304" y="143466"/>
                </a:lnTo>
                <a:lnTo>
                  <a:pt x="491304" y="124823"/>
                </a:lnTo>
                <a:lnTo>
                  <a:pt x="457468" y="124823"/>
                </a:lnTo>
                <a:close/>
                <a:moveTo>
                  <a:pt x="457468" y="173567"/>
                </a:moveTo>
                <a:lnTo>
                  <a:pt x="491304" y="173567"/>
                </a:lnTo>
                <a:lnTo>
                  <a:pt x="491304" y="157323"/>
                </a:lnTo>
                <a:lnTo>
                  <a:pt x="457468" y="157323"/>
                </a:lnTo>
                <a:close/>
                <a:moveTo>
                  <a:pt x="457468" y="72512"/>
                </a:moveTo>
                <a:lnTo>
                  <a:pt x="491304" y="72512"/>
                </a:lnTo>
                <a:lnTo>
                  <a:pt x="491304" y="46949"/>
                </a:lnTo>
                <a:lnTo>
                  <a:pt x="457468" y="46949"/>
                </a:lnTo>
                <a:close/>
                <a:moveTo>
                  <a:pt x="397722" y="53869"/>
                </a:moveTo>
                <a:lnTo>
                  <a:pt x="429392" y="53869"/>
                </a:lnTo>
                <a:lnTo>
                  <a:pt x="429392" y="173567"/>
                </a:lnTo>
                <a:lnTo>
                  <a:pt x="401802" y="173567"/>
                </a:lnTo>
                <a:lnTo>
                  <a:pt x="398200" y="157323"/>
                </a:lnTo>
                <a:cubicBezTo>
                  <a:pt x="393169" y="168784"/>
                  <a:pt x="380445" y="176909"/>
                  <a:pt x="364607" y="176909"/>
                </a:cubicBezTo>
                <a:cubicBezTo>
                  <a:pt x="329094" y="176909"/>
                  <a:pt x="305585" y="149198"/>
                  <a:pt x="305585" y="113126"/>
                </a:cubicBezTo>
                <a:cubicBezTo>
                  <a:pt x="305585" y="78486"/>
                  <a:pt x="328617" y="50775"/>
                  <a:pt x="363408" y="50775"/>
                </a:cubicBezTo>
                <a:cubicBezTo>
                  <a:pt x="385009" y="50775"/>
                  <a:pt x="395078" y="62005"/>
                  <a:pt x="397722" y="68931"/>
                </a:cubicBezTo>
                <a:close/>
                <a:moveTo>
                  <a:pt x="397722" y="113115"/>
                </a:moveTo>
                <a:cubicBezTo>
                  <a:pt x="397722" y="91378"/>
                  <a:pt x="385487" y="78714"/>
                  <a:pt x="368450" y="78714"/>
                </a:cubicBezTo>
                <a:cubicBezTo>
                  <a:pt x="350933" y="78714"/>
                  <a:pt x="338216" y="91378"/>
                  <a:pt x="338216" y="113115"/>
                </a:cubicBezTo>
                <a:cubicBezTo>
                  <a:pt x="338216" y="134851"/>
                  <a:pt x="350933" y="148948"/>
                  <a:pt x="368450" y="148948"/>
                </a:cubicBezTo>
                <a:cubicBezTo>
                  <a:pt x="385246" y="148948"/>
                  <a:pt x="397722" y="135091"/>
                  <a:pt x="397722" y="113115"/>
                </a:cubicBezTo>
                <a:moveTo>
                  <a:pt x="457468" y="110966"/>
                </a:moveTo>
                <a:lnTo>
                  <a:pt x="491304" y="110966"/>
                </a:lnTo>
                <a:lnTo>
                  <a:pt x="491304" y="86372"/>
                </a:lnTo>
                <a:lnTo>
                  <a:pt x="457468" y="86372"/>
                </a:lnTo>
                <a:close/>
              </a:path>
            </a:pathLst>
          </a:custGeom>
          <a:solidFill>
            <a:srgbClr val="6D2077"/>
          </a:solidFill>
          <a:ln w="2781" cap="flat">
            <a:noFill/>
            <a:prstDash val="solid"/>
            <a:miter/>
          </a:ln>
        </p:spPr>
        <p:txBody>
          <a:bodyPr rtlCol="0" anchor="ctr"/>
          <a:lstStyle/>
          <a:p>
            <a:endParaRPr lang="en-US">
              <a:solidFill>
                <a:srgbClr val="6D2077"/>
              </a:solidFill>
            </a:endParaRPr>
          </a:p>
        </p:txBody>
      </p:sp>
      <p:sp>
        <p:nvSpPr>
          <p:cNvPr id="8" name="Segnaposto numero diapositiva 3">
            <a:extLst>
              <a:ext uri="{FF2B5EF4-FFF2-40B4-BE49-F238E27FC236}">
                <a16:creationId xmlns="" xmlns:a16="http://schemas.microsoft.com/office/drawing/2014/main" id="{0185A42D-06E1-0543-BD8A-9F8E99918583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8100392" y="6638630"/>
            <a:ext cx="717094" cy="154849"/>
          </a:xfrm>
        </p:spPr>
        <p:txBody>
          <a:bodyPr lIns="0" tIns="0" rIns="0" bIns="0"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fld id="{6396DC66-FFDB-9F43-BC5E-39C4CAD2F016}" type="slidenum">
              <a:rPr lang="en-US" smtClean="0">
                <a:solidFill>
                  <a:srgbClr val="FF5C38"/>
                </a:solidFill>
              </a:rPr>
              <a:pPr/>
              <a:t>‹#›</a:t>
            </a:fld>
            <a:endParaRPr lang="en-US" dirty="0">
              <a:solidFill>
                <a:srgbClr val="FF5C38"/>
              </a:solidFill>
            </a:endParaRPr>
          </a:p>
        </p:txBody>
      </p:sp>
      <p:grpSp>
        <p:nvGrpSpPr>
          <p:cNvPr id="2" name="Group 9">
            <a:extLst>
              <a:ext uri="{FF2B5EF4-FFF2-40B4-BE49-F238E27FC236}">
                <a16:creationId xmlns="" xmlns:a16="http://schemas.microsoft.com/office/drawing/2014/main" id="{0F82BC76-20B8-CD44-8048-1D5FBC689615}"/>
              </a:ext>
            </a:extLst>
          </p:cNvPr>
          <p:cNvGrpSpPr/>
          <p:nvPr userDrawn="1"/>
        </p:nvGrpSpPr>
        <p:grpSpPr>
          <a:xfrm>
            <a:off x="8230681" y="290700"/>
            <a:ext cx="752544" cy="492685"/>
            <a:chOff x="794006" y="2968972"/>
            <a:chExt cx="2328500" cy="1348753"/>
          </a:xfrm>
        </p:grpSpPr>
        <p:sp>
          <p:nvSpPr>
            <p:cNvPr id="14" name="Freeform 13">
              <a:extLst>
                <a:ext uri="{FF2B5EF4-FFF2-40B4-BE49-F238E27FC236}">
                  <a16:creationId xmlns="" xmlns:a16="http://schemas.microsoft.com/office/drawing/2014/main" id="{FB3441DE-7968-AC41-BC27-A35B46F3A9C5}"/>
                </a:ext>
              </a:extLst>
            </p:cNvPr>
            <p:cNvSpPr/>
            <p:nvPr/>
          </p:nvSpPr>
          <p:spPr>
            <a:xfrm>
              <a:off x="2021575" y="2968972"/>
              <a:ext cx="1100931" cy="825059"/>
            </a:xfrm>
            <a:custGeom>
              <a:avLst/>
              <a:gdLst>
                <a:gd name="connsiteX0" fmla="*/ 1525723 w 2082964"/>
                <a:gd name="connsiteY0" fmla="*/ 7123 h 1561012"/>
                <a:gd name="connsiteX1" fmla="*/ 1170953 w 2082964"/>
                <a:gd name="connsiteY1" fmla="*/ 111349 h 1561012"/>
                <a:gd name="connsiteX2" fmla="*/ 7118 w 2082964"/>
                <a:gd name="connsiteY2" fmla="*/ 1545416 h 1561012"/>
                <a:gd name="connsiteX3" fmla="*/ 1832043 w 2082964"/>
                <a:gd name="connsiteY3" fmla="*/ 1049614 h 1561012"/>
                <a:gd name="connsiteX4" fmla="*/ 2082864 w 2082964"/>
                <a:gd name="connsiteY4" fmla="*/ 529473 h 1561012"/>
                <a:gd name="connsiteX5" fmla="*/ 2082864 w 2082964"/>
                <a:gd name="connsiteY5" fmla="*/ 529206 h 1561012"/>
                <a:gd name="connsiteX6" fmla="*/ 1974902 w 2082964"/>
                <a:gd name="connsiteY6" fmla="*/ 212730 h 1561012"/>
                <a:gd name="connsiteX7" fmla="*/ 1528462 w 2082964"/>
                <a:gd name="connsiteY7" fmla="*/ 7133 h 15610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082964" h="1561012">
                  <a:moveTo>
                    <a:pt x="1525723" y="7123"/>
                  </a:moveTo>
                  <a:cubicBezTo>
                    <a:pt x="1399966" y="7375"/>
                    <a:pt x="1276891" y="43533"/>
                    <a:pt x="1170953" y="111349"/>
                  </a:cubicBezTo>
                  <a:cubicBezTo>
                    <a:pt x="724019" y="399756"/>
                    <a:pt x="484079" y="1018317"/>
                    <a:pt x="7118" y="1545416"/>
                  </a:cubicBezTo>
                  <a:cubicBezTo>
                    <a:pt x="875343" y="1604430"/>
                    <a:pt x="1437430" y="1378226"/>
                    <a:pt x="1832043" y="1049614"/>
                  </a:cubicBezTo>
                  <a:cubicBezTo>
                    <a:pt x="1981017" y="925551"/>
                    <a:pt x="2082883" y="725989"/>
                    <a:pt x="2082864" y="529473"/>
                  </a:cubicBezTo>
                  <a:lnTo>
                    <a:pt x="2082864" y="529206"/>
                  </a:lnTo>
                  <a:cubicBezTo>
                    <a:pt x="2084077" y="414466"/>
                    <a:pt x="2045974" y="302773"/>
                    <a:pt x="1974902" y="212730"/>
                  </a:cubicBezTo>
                  <a:cubicBezTo>
                    <a:pt x="1865779" y="74856"/>
                    <a:pt x="1699075" y="7476"/>
                    <a:pt x="1528462" y="7133"/>
                  </a:cubicBezTo>
                  <a:close/>
                </a:path>
              </a:pathLst>
            </a:custGeom>
            <a:solidFill>
              <a:schemeClr val="accent1"/>
            </a:solidFill>
            <a:ln w="9504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dirty="0">
                <a:solidFill>
                  <a:srgbClr val="6D2077"/>
                </a:solidFill>
              </a:endParaRPr>
            </a:p>
          </p:txBody>
        </p:sp>
        <p:sp>
          <p:nvSpPr>
            <p:cNvPr id="15" name="Freeform 14">
              <a:extLst>
                <a:ext uri="{FF2B5EF4-FFF2-40B4-BE49-F238E27FC236}">
                  <a16:creationId xmlns="" xmlns:a16="http://schemas.microsoft.com/office/drawing/2014/main" id="{5388582A-7C49-9C47-A781-86F30B6371B6}"/>
                </a:ext>
              </a:extLst>
            </p:cNvPr>
            <p:cNvSpPr/>
            <p:nvPr userDrawn="1"/>
          </p:nvSpPr>
          <p:spPr>
            <a:xfrm>
              <a:off x="794006" y="3693900"/>
              <a:ext cx="1231636" cy="623825"/>
            </a:xfrm>
            <a:custGeom>
              <a:avLst/>
              <a:gdLst>
                <a:gd name="connsiteX0" fmla="*/ 888146 w 2330257"/>
                <a:gd name="connsiteY0" fmla="*/ 1140571 h 1180278"/>
                <a:gd name="connsiteX1" fmla="*/ 2329719 w 2330257"/>
                <a:gd name="connsiteY1" fmla="*/ 173885 h 1180278"/>
                <a:gd name="connsiteX2" fmla="*/ 1482333 w 2330257"/>
                <a:gd name="connsiteY2" fmla="*/ 79415 h 1180278"/>
                <a:gd name="connsiteX3" fmla="*/ 7118 w 2330257"/>
                <a:gd name="connsiteY3" fmla="*/ 623723 h 1180278"/>
                <a:gd name="connsiteX4" fmla="*/ 7118 w 2330257"/>
                <a:gd name="connsiteY4" fmla="*/ 625037 h 1180278"/>
                <a:gd name="connsiteX5" fmla="*/ 12825 w 2330257"/>
                <a:gd name="connsiteY5" fmla="*/ 701184 h 1180278"/>
                <a:gd name="connsiteX6" fmla="*/ 44935 w 2330257"/>
                <a:gd name="connsiteY6" fmla="*/ 817489 h 1180278"/>
                <a:gd name="connsiteX7" fmla="*/ 475871 w 2330257"/>
                <a:gd name="connsiteY7" fmla="*/ 47843 h 1180278"/>
                <a:gd name="connsiteX8" fmla="*/ 7118 w 2330257"/>
                <a:gd name="connsiteY8" fmla="*/ 623714 h 1180278"/>
                <a:gd name="connsiteX9" fmla="*/ 457952 w 2330257"/>
                <a:gd name="connsiteY9" fmla="*/ 1150461 h 1180278"/>
                <a:gd name="connsiteX10" fmla="*/ 721090 w 2330257"/>
                <a:gd name="connsiteY10" fmla="*/ 1168545 h 1180278"/>
                <a:gd name="connsiteX11" fmla="*/ 822860 w 2330257"/>
                <a:gd name="connsiteY11" fmla="*/ 1153192 h 1180278"/>
                <a:gd name="connsiteX12" fmla="*/ 1428889 w 2330257"/>
                <a:gd name="connsiteY12" fmla="*/ 70801 h 1180278"/>
                <a:gd name="connsiteX13" fmla="*/ 1089119 w 2330257"/>
                <a:gd name="connsiteY13" fmla="*/ 23133 h 1180278"/>
                <a:gd name="connsiteX14" fmla="*/ 669577 w 2330257"/>
                <a:gd name="connsiteY14" fmla="*/ 13967 h 1180278"/>
                <a:gd name="connsiteX15" fmla="*/ 137898 w 2330257"/>
                <a:gd name="connsiteY15" fmla="*/ 963520 h 1180278"/>
                <a:gd name="connsiteX16" fmla="*/ 359938 w 2330257"/>
                <a:gd name="connsiteY16" fmla="*/ 1117413 h 1180278"/>
                <a:gd name="connsiteX17" fmla="*/ 978274 w 2330257"/>
                <a:gd name="connsiteY17" fmla="*/ 13082 h 1180278"/>
                <a:gd name="connsiteX18" fmla="*/ 821091 w 2330257"/>
                <a:gd name="connsiteY18" fmla="*/ 7123 h 1180278"/>
                <a:gd name="connsiteX19" fmla="*/ 669567 w 2330257"/>
                <a:gd name="connsiteY19" fmla="*/ 13967 h 11802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2330257" h="1180278">
                  <a:moveTo>
                    <a:pt x="888146" y="1140571"/>
                  </a:moveTo>
                  <a:cubicBezTo>
                    <a:pt x="1349575" y="1044121"/>
                    <a:pt x="1839214" y="775446"/>
                    <a:pt x="2329719" y="173885"/>
                  </a:cubicBezTo>
                  <a:cubicBezTo>
                    <a:pt x="2030210" y="168983"/>
                    <a:pt x="1747687" y="122200"/>
                    <a:pt x="1482333" y="79415"/>
                  </a:cubicBezTo>
                  <a:close/>
                  <a:moveTo>
                    <a:pt x="7118" y="623723"/>
                  </a:moveTo>
                  <a:lnTo>
                    <a:pt x="7118" y="625037"/>
                  </a:lnTo>
                  <a:cubicBezTo>
                    <a:pt x="7153" y="650525"/>
                    <a:pt x="9060" y="675976"/>
                    <a:pt x="12825" y="701184"/>
                  </a:cubicBezTo>
                  <a:cubicBezTo>
                    <a:pt x="18755" y="741117"/>
                    <a:pt x="29538" y="780174"/>
                    <a:pt x="44935" y="817489"/>
                  </a:cubicBezTo>
                  <a:lnTo>
                    <a:pt x="475871" y="47843"/>
                  </a:lnTo>
                  <a:cubicBezTo>
                    <a:pt x="212827" y="119545"/>
                    <a:pt x="7460" y="357590"/>
                    <a:pt x="7118" y="623714"/>
                  </a:cubicBezTo>
                  <a:moveTo>
                    <a:pt x="457952" y="1150461"/>
                  </a:moveTo>
                  <a:cubicBezTo>
                    <a:pt x="543761" y="1172912"/>
                    <a:pt x="633019" y="1179046"/>
                    <a:pt x="721090" y="1168545"/>
                  </a:cubicBezTo>
                  <a:cubicBezTo>
                    <a:pt x="754848" y="1164319"/>
                    <a:pt x="788772" y="1159202"/>
                    <a:pt x="822860" y="1153192"/>
                  </a:cubicBezTo>
                  <a:lnTo>
                    <a:pt x="1428889" y="70801"/>
                  </a:lnTo>
                  <a:cubicBezTo>
                    <a:pt x="1312224" y="52155"/>
                    <a:pt x="1198964" y="34984"/>
                    <a:pt x="1089119" y="23133"/>
                  </a:cubicBezTo>
                  <a:close/>
                  <a:moveTo>
                    <a:pt x="669577" y="13967"/>
                  </a:moveTo>
                  <a:lnTo>
                    <a:pt x="137898" y="963520"/>
                  </a:lnTo>
                  <a:cubicBezTo>
                    <a:pt x="199761" y="1030466"/>
                    <a:pt x="275560" y="1083001"/>
                    <a:pt x="359938" y="1117413"/>
                  </a:cubicBezTo>
                  <a:lnTo>
                    <a:pt x="978274" y="13082"/>
                  </a:lnTo>
                  <a:cubicBezTo>
                    <a:pt x="925011" y="9274"/>
                    <a:pt x="872642" y="7123"/>
                    <a:pt x="821091" y="7123"/>
                  </a:cubicBezTo>
                  <a:cubicBezTo>
                    <a:pt x="769731" y="7123"/>
                    <a:pt x="719235" y="9246"/>
                    <a:pt x="669567" y="13967"/>
                  </a:cubicBezTo>
                </a:path>
              </a:pathLst>
            </a:custGeom>
            <a:solidFill>
              <a:schemeClr val="tx1"/>
            </a:solidFill>
            <a:ln w="9504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>
                <a:solidFill>
                  <a:srgbClr val="6D2077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xmlns="" val="2514426739"/>
      </p:ext>
    </p:extLst>
  </p:cSld>
  <p:clrMapOvr>
    <a:masterClrMapping/>
  </p:clrMapOvr>
</p:sldLayout>
</file>

<file path=ppt/slideLayouts/slideLayout19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lumn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egnaposto numero diapositiva 3">
            <a:extLst>
              <a:ext uri="{FF2B5EF4-FFF2-40B4-BE49-F238E27FC236}">
                <a16:creationId xmlns="" xmlns:a16="http://schemas.microsoft.com/office/drawing/2014/main" id="{F0A839E5-B5F2-F349-8F4B-67E510020C60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8100392" y="6638630"/>
            <a:ext cx="717094" cy="154849"/>
          </a:xfrm>
        </p:spPr>
        <p:txBody>
          <a:bodyPr lIns="0" tIns="0" rIns="0" bIns="0"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fld id="{6396DC66-FFDB-9F43-BC5E-39C4CAD2F016}" type="slidenum">
              <a:rPr lang="en-US" smtClean="0">
                <a:solidFill>
                  <a:srgbClr val="FF5C38"/>
                </a:solidFill>
              </a:rPr>
              <a:pPr/>
              <a:t>‹#›</a:t>
            </a:fld>
            <a:endParaRPr lang="en-US">
              <a:solidFill>
                <a:srgbClr val="FF5C38"/>
              </a:solidFill>
            </a:endParaRPr>
          </a:p>
        </p:txBody>
      </p:sp>
      <p:sp>
        <p:nvSpPr>
          <p:cNvPr id="9" name="Segnaposto contenuto 5">
            <a:extLst>
              <a:ext uri="{FF2B5EF4-FFF2-40B4-BE49-F238E27FC236}">
                <a16:creationId xmlns="" xmlns:a16="http://schemas.microsoft.com/office/drawing/2014/main" id="{5C6A14D9-F4DD-CB42-B9F4-5CC7F6801ED9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357188" y="1058778"/>
            <a:ext cx="4099309" cy="5127709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</a:lstStyle>
          <a:p>
            <a:pPr lvl="0"/>
            <a:r>
              <a:rPr lang="en-US" noProof="0" dirty="0"/>
              <a:t>Click to add text</a:t>
            </a:r>
          </a:p>
          <a:p>
            <a:pPr lvl="1"/>
            <a:r>
              <a:rPr lang="en-US" noProof="0" dirty="0"/>
              <a:t>Second level</a:t>
            </a:r>
          </a:p>
          <a:p>
            <a:pPr lvl="2"/>
            <a:r>
              <a:rPr lang="en-US" noProof="0" dirty="0"/>
              <a:t>Third level</a:t>
            </a:r>
          </a:p>
          <a:p>
            <a:pPr lvl="3"/>
            <a:r>
              <a:rPr lang="en-US" noProof="0" dirty="0"/>
              <a:t>Fourth level</a:t>
            </a:r>
          </a:p>
        </p:txBody>
      </p:sp>
      <p:sp>
        <p:nvSpPr>
          <p:cNvPr id="6" name="Segnaposto contenuto 5">
            <a:extLst>
              <a:ext uri="{FF2B5EF4-FFF2-40B4-BE49-F238E27FC236}">
                <a16:creationId xmlns="" xmlns:a16="http://schemas.microsoft.com/office/drawing/2014/main" id="{F2553EA4-F1A1-894D-A124-549D63624139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4710601" y="1074016"/>
            <a:ext cx="4099309" cy="5127709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</a:lstStyle>
          <a:p>
            <a:pPr lvl="0"/>
            <a:r>
              <a:rPr lang="en-US" noProof="0" dirty="0"/>
              <a:t>Click to add text</a:t>
            </a:r>
          </a:p>
          <a:p>
            <a:pPr lvl="1"/>
            <a:r>
              <a:rPr lang="en-US" noProof="0" dirty="0"/>
              <a:t>Second level</a:t>
            </a:r>
          </a:p>
          <a:p>
            <a:pPr lvl="2"/>
            <a:r>
              <a:rPr lang="en-US" noProof="0" dirty="0"/>
              <a:t>Third level</a:t>
            </a:r>
          </a:p>
          <a:p>
            <a:pPr lvl="3"/>
            <a:r>
              <a:rPr lang="en-US" noProof="0" dirty="0"/>
              <a:t>Fourth level</a:t>
            </a:r>
          </a:p>
        </p:txBody>
      </p:sp>
      <p:sp>
        <p:nvSpPr>
          <p:cNvPr id="10" name="Graphic 17">
            <a:extLst>
              <a:ext uri="{FF2B5EF4-FFF2-40B4-BE49-F238E27FC236}">
                <a16:creationId xmlns="" xmlns:a16="http://schemas.microsoft.com/office/drawing/2014/main" id="{FA176397-8C75-1B48-A4F2-F86C264C08B6}"/>
              </a:ext>
            </a:extLst>
          </p:cNvPr>
          <p:cNvSpPr/>
          <p:nvPr userDrawn="1"/>
        </p:nvSpPr>
        <p:spPr>
          <a:xfrm>
            <a:off x="357110" y="6588277"/>
            <a:ext cx="1014490" cy="175298"/>
          </a:xfrm>
          <a:custGeom>
            <a:avLst/>
            <a:gdLst>
              <a:gd name="connsiteX0" fmla="*/ 129463 w 1014490"/>
              <a:gd name="connsiteY0" fmla="*/ 846 h 175298"/>
              <a:gd name="connsiteX1" fmla="*/ 162578 w 1014490"/>
              <a:gd name="connsiteY1" fmla="*/ 846 h 175298"/>
              <a:gd name="connsiteX2" fmla="*/ 162578 w 1014490"/>
              <a:gd name="connsiteY2" fmla="*/ 33098 h 175298"/>
              <a:gd name="connsiteX3" fmla="*/ 129463 w 1014490"/>
              <a:gd name="connsiteY3" fmla="*/ 33098 h 175298"/>
              <a:gd name="connsiteX4" fmla="*/ 129947 w 1014490"/>
              <a:gd name="connsiteY4" fmla="*/ 173567 h 175298"/>
              <a:gd name="connsiteX5" fmla="*/ 162100 w 1014490"/>
              <a:gd name="connsiteY5" fmla="*/ 173567 h 175298"/>
              <a:gd name="connsiteX6" fmla="*/ 162100 w 1014490"/>
              <a:gd name="connsiteY6" fmla="*/ 53881 h 175298"/>
              <a:gd name="connsiteX7" fmla="*/ 129947 w 1014490"/>
              <a:gd name="connsiteY7" fmla="*/ 53881 h 175298"/>
              <a:gd name="connsiteX8" fmla="*/ 612 w 1014490"/>
              <a:gd name="connsiteY8" fmla="*/ 173567 h 175298"/>
              <a:gd name="connsiteX9" fmla="*/ 113872 w 1014490"/>
              <a:gd name="connsiteY9" fmla="*/ 173567 h 175298"/>
              <a:gd name="connsiteX10" fmla="*/ 113872 w 1014490"/>
              <a:gd name="connsiteY10" fmla="*/ 141315 h 175298"/>
              <a:gd name="connsiteX11" fmla="*/ 612 w 1014490"/>
              <a:gd name="connsiteY11" fmla="*/ 141315 h 175298"/>
              <a:gd name="connsiteX12" fmla="*/ 34445 w 1014490"/>
              <a:gd name="connsiteY12" fmla="*/ 846 h 175298"/>
              <a:gd name="connsiteX13" fmla="*/ 612 w 1014490"/>
              <a:gd name="connsiteY13" fmla="*/ 846 h 175298"/>
              <a:gd name="connsiteX14" fmla="*/ 612 w 1014490"/>
              <a:gd name="connsiteY14" fmla="*/ 17090 h 175298"/>
              <a:gd name="connsiteX15" fmla="*/ 34445 w 1014490"/>
              <a:gd name="connsiteY15" fmla="*/ 17090 h 175298"/>
              <a:gd name="connsiteX16" fmla="*/ 34445 w 1014490"/>
              <a:gd name="connsiteY16" fmla="*/ 101895 h 175298"/>
              <a:gd name="connsiteX17" fmla="*/ 612 w 1014490"/>
              <a:gd name="connsiteY17" fmla="*/ 101895 h 175298"/>
              <a:gd name="connsiteX18" fmla="*/ 612 w 1014490"/>
              <a:gd name="connsiteY18" fmla="*/ 127458 h 175298"/>
              <a:gd name="connsiteX19" fmla="*/ 34445 w 1014490"/>
              <a:gd name="connsiteY19" fmla="*/ 127458 h 175298"/>
              <a:gd name="connsiteX20" fmla="*/ 34445 w 1014490"/>
              <a:gd name="connsiteY20" fmla="*/ 30942 h 175298"/>
              <a:gd name="connsiteX21" fmla="*/ 612 w 1014490"/>
              <a:gd name="connsiteY21" fmla="*/ 30942 h 175298"/>
              <a:gd name="connsiteX22" fmla="*/ 612 w 1014490"/>
              <a:gd name="connsiteY22" fmla="*/ 49584 h 175298"/>
              <a:gd name="connsiteX23" fmla="*/ 34445 w 1014490"/>
              <a:gd name="connsiteY23" fmla="*/ 49584 h 175298"/>
              <a:gd name="connsiteX24" fmla="*/ 34445 w 1014490"/>
              <a:gd name="connsiteY24" fmla="*/ 63430 h 175298"/>
              <a:gd name="connsiteX25" fmla="*/ 612 w 1014490"/>
              <a:gd name="connsiteY25" fmla="*/ 63430 h 175298"/>
              <a:gd name="connsiteX26" fmla="*/ 612 w 1014490"/>
              <a:gd name="connsiteY26" fmla="*/ 88033 h 175298"/>
              <a:gd name="connsiteX27" fmla="*/ 34445 w 1014490"/>
              <a:gd name="connsiteY27" fmla="*/ 88033 h 175298"/>
              <a:gd name="connsiteX28" fmla="*/ 241281 w 1014490"/>
              <a:gd name="connsiteY28" fmla="*/ 133908 h 175298"/>
              <a:gd name="connsiteX29" fmla="*/ 211763 w 1014490"/>
              <a:gd name="connsiteY29" fmla="*/ 53881 h 175298"/>
              <a:gd name="connsiteX30" fmla="*/ 176013 w 1014490"/>
              <a:gd name="connsiteY30" fmla="*/ 53881 h 175298"/>
              <a:gd name="connsiteX31" fmla="*/ 224965 w 1014490"/>
              <a:gd name="connsiteY31" fmla="*/ 173567 h 175298"/>
              <a:gd name="connsiteX32" fmla="*/ 257353 w 1014490"/>
              <a:gd name="connsiteY32" fmla="*/ 173567 h 175298"/>
              <a:gd name="connsiteX33" fmla="*/ 303908 w 1014490"/>
              <a:gd name="connsiteY33" fmla="*/ 53881 h 175298"/>
              <a:gd name="connsiteX34" fmla="*/ 269832 w 1014490"/>
              <a:gd name="connsiteY34" fmla="*/ 53881 h 175298"/>
              <a:gd name="connsiteX35" fmla="*/ 760501 w 1014490"/>
              <a:gd name="connsiteY35" fmla="*/ 113857 h 175298"/>
              <a:gd name="connsiteX36" fmla="*/ 697399 w 1014490"/>
              <a:gd name="connsiteY36" fmla="*/ 177162 h 175298"/>
              <a:gd name="connsiteX37" fmla="*/ 634772 w 1014490"/>
              <a:gd name="connsiteY37" fmla="*/ 113857 h 175298"/>
              <a:gd name="connsiteX38" fmla="*/ 697399 w 1014490"/>
              <a:gd name="connsiteY38" fmla="*/ 50550 h 175298"/>
              <a:gd name="connsiteX39" fmla="*/ 760501 w 1014490"/>
              <a:gd name="connsiteY39" fmla="*/ 113857 h 175298"/>
              <a:gd name="connsiteX40" fmla="*/ 727633 w 1014490"/>
              <a:gd name="connsiteY40" fmla="*/ 113857 h 175298"/>
              <a:gd name="connsiteX41" fmla="*/ 697399 w 1014490"/>
              <a:gd name="connsiteY41" fmla="*/ 79933 h 175298"/>
              <a:gd name="connsiteX42" fmla="*/ 667166 w 1014490"/>
              <a:gd name="connsiteY42" fmla="*/ 113857 h 175298"/>
              <a:gd name="connsiteX43" fmla="*/ 697399 w 1014490"/>
              <a:gd name="connsiteY43" fmla="*/ 147543 h 175298"/>
              <a:gd name="connsiteX44" fmla="*/ 727633 w 1014490"/>
              <a:gd name="connsiteY44" fmla="*/ 113857 h 175298"/>
              <a:gd name="connsiteX45" fmla="*/ 579598 w 1014490"/>
              <a:gd name="connsiteY45" fmla="*/ 124359 h 175298"/>
              <a:gd name="connsiteX46" fmla="*/ 508813 w 1014490"/>
              <a:gd name="connsiteY46" fmla="*/ 609 h 175298"/>
              <a:gd name="connsiteX47" fmla="*/ 457468 w 1014490"/>
              <a:gd name="connsiteY47" fmla="*/ 609 h 175298"/>
              <a:gd name="connsiteX48" fmla="*/ 457468 w 1014490"/>
              <a:gd name="connsiteY48" fmla="*/ 33098 h 175298"/>
              <a:gd name="connsiteX49" fmla="*/ 491284 w 1014490"/>
              <a:gd name="connsiteY49" fmla="*/ 33098 h 175298"/>
              <a:gd name="connsiteX50" fmla="*/ 571669 w 1014490"/>
              <a:gd name="connsiteY50" fmla="*/ 173567 h 175298"/>
              <a:gd name="connsiteX51" fmla="*/ 613191 w 1014490"/>
              <a:gd name="connsiteY51" fmla="*/ 173567 h 175298"/>
              <a:gd name="connsiteX52" fmla="*/ 613191 w 1014490"/>
              <a:gd name="connsiteY52" fmla="*/ 609 h 175298"/>
              <a:gd name="connsiteX53" fmla="*/ 579598 w 1014490"/>
              <a:gd name="connsiteY53" fmla="*/ 609 h 175298"/>
              <a:gd name="connsiteX54" fmla="*/ 826502 w 1014490"/>
              <a:gd name="connsiteY54" fmla="*/ 133908 h 175298"/>
              <a:gd name="connsiteX55" fmla="*/ 796752 w 1014490"/>
              <a:gd name="connsiteY55" fmla="*/ 53881 h 175298"/>
              <a:gd name="connsiteX56" fmla="*/ 761239 w 1014490"/>
              <a:gd name="connsiteY56" fmla="*/ 53881 h 175298"/>
              <a:gd name="connsiteX57" fmla="*/ 809946 w 1014490"/>
              <a:gd name="connsiteY57" fmla="*/ 173567 h 175298"/>
              <a:gd name="connsiteX58" fmla="*/ 842577 w 1014490"/>
              <a:gd name="connsiteY58" fmla="*/ 173567 h 175298"/>
              <a:gd name="connsiteX59" fmla="*/ 888889 w 1014490"/>
              <a:gd name="connsiteY59" fmla="*/ 53881 h 175298"/>
              <a:gd name="connsiteX60" fmla="*/ 855059 w 1014490"/>
              <a:gd name="connsiteY60" fmla="*/ 53881 h 175298"/>
              <a:gd name="connsiteX61" fmla="*/ 1014624 w 1014490"/>
              <a:gd name="connsiteY61" fmla="*/ 53881 h 175298"/>
              <a:gd name="connsiteX62" fmla="*/ 1014624 w 1014490"/>
              <a:gd name="connsiteY62" fmla="*/ 173567 h 175298"/>
              <a:gd name="connsiteX63" fmla="*/ 987026 w 1014490"/>
              <a:gd name="connsiteY63" fmla="*/ 173567 h 175298"/>
              <a:gd name="connsiteX64" fmla="*/ 983429 w 1014490"/>
              <a:gd name="connsiteY64" fmla="*/ 157323 h 175298"/>
              <a:gd name="connsiteX65" fmla="*/ 949839 w 1014490"/>
              <a:gd name="connsiteY65" fmla="*/ 176909 h 175298"/>
              <a:gd name="connsiteX66" fmla="*/ 890809 w 1014490"/>
              <a:gd name="connsiteY66" fmla="*/ 113126 h 175298"/>
              <a:gd name="connsiteX67" fmla="*/ 948638 w 1014490"/>
              <a:gd name="connsiteY67" fmla="*/ 50775 h 175298"/>
              <a:gd name="connsiteX68" fmla="*/ 982946 w 1014490"/>
              <a:gd name="connsiteY68" fmla="*/ 68931 h 175298"/>
              <a:gd name="connsiteX69" fmla="*/ 982946 w 1014490"/>
              <a:gd name="connsiteY69" fmla="*/ 53881 h 175298"/>
              <a:gd name="connsiteX70" fmla="*/ 982946 w 1014490"/>
              <a:gd name="connsiteY70" fmla="*/ 113126 h 175298"/>
              <a:gd name="connsiteX71" fmla="*/ 953674 w 1014490"/>
              <a:gd name="connsiteY71" fmla="*/ 78726 h 175298"/>
              <a:gd name="connsiteX72" fmla="*/ 923440 w 1014490"/>
              <a:gd name="connsiteY72" fmla="*/ 113126 h 175298"/>
              <a:gd name="connsiteX73" fmla="*/ 953674 w 1014490"/>
              <a:gd name="connsiteY73" fmla="*/ 148959 h 175298"/>
              <a:gd name="connsiteX74" fmla="*/ 982946 w 1014490"/>
              <a:gd name="connsiteY74" fmla="*/ 113126 h 175298"/>
              <a:gd name="connsiteX75" fmla="*/ 457468 w 1014490"/>
              <a:gd name="connsiteY75" fmla="*/ 143466 h 175298"/>
              <a:gd name="connsiteX76" fmla="*/ 491304 w 1014490"/>
              <a:gd name="connsiteY76" fmla="*/ 143466 h 175298"/>
              <a:gd name="connsiteX77" fmla="*/ 491304 w 1014490"/>
              <a:gd name="connsiteY77" fmla="*/ 124823 h 175298"/>
              <a:gd name="connsiteX78" fmla="*/ 457468 w 1014490"/>
              <a:gd name="connsiteY78" fmla="*/ 124823 h 175298"/>
              <a:gd name="connsiteX79" fmla="*/ 457468 w 1014490"/>
              <a:gd name="connsiteY79" fmla="*/ 173567 h 175298"/>
              <a:gd name="connsiteX80" fmla="*/ 491304 w 1014490"/>
              <a:gd name="connsiteY80" fmla="*/ 173567 h 175298"/>
              <a:gd name="connsiteX81" fmla="*/ 491304 w 1014490"/>
              <a:gd name="connsiteY81" fmla="*/ 157323 h 175298"/>
              <a:gd name="connsiteX82" fmla="*/ 457468 w 1014490"/>
              <a:gd name="connsiteY82" fmla="*/ 157323 h 175298"/>
              <a:gd name="connsiteX83" fmla="*/ 457468 w 1014490"/>
              <a:gd name="connsiteY83" fmla="*/ 72512 h 175298"/>
              <a:gd name="connsiteX84" fmla="*/ 491304 w 1014490"/>
              <a:gd name="connsiteY84" fmla="*/ 72512 h 175298"/>
              <a:gd name="connsiteX85" fmla="*/ 491304 w 1014490"/>
              <a:gd name="connsiteY85" fmla="*/ 46949 h 175298"/>
              <a:gd name="connsiteX86" fmla="*/ 457468 w 1014490"/>
              <a:gd name="connsiteY86" fmla="*/ 46949 h 175298"/>
              <a:gd name="connsiteX87" fmla="*/ 397722 w 1014490"/>
              <a:gd name="connsiteY87" fmla="*/ 53869 h 175298"/>
              <a:gd name="connsiteX88" fmla="*/ 429392 w 1014490"/>
              <a:gd name="connsiteY88" fmla="*/ 53869 h 175298"/>
              <a:gd name="connsiteX89" fmla="*/ 429392 w 1014490"/>
              <a:gd name="connsiteY89" fmla="*/ 173567 h 175298"/>
              <a:gd name="connsiteX90" fmla="*/ 401802 w 1014490"/>
              <a:gd name="connsiteY90" fmla="*/ 173567 h 175298"/>
              <a:gd name="connsiteX91" fmla="*/ 398200 w 1014490"/>
              <a:gd name="connsiteY91" fmla="*/ 157323 h 175298"/>
              <a:gd name="connsiteX92" fmla="*/ 364607 w 1014490"/>
              <a:gd name="connsiteY92" fmla="*/ 176909 h 175298"/>
              <a:gd name="connsiteX93" fmla="*/ 305585 w 1014490"/>
              <a:gd name="connsiteY93" fmla="*/ 113126 h 175298"/>
              <a:gd name="connsiteX94" fmla="*/ 363408 w 1014490"/>
              <a:gd name="connsiteY94" fmla="*/ 50775 h 175298"/>
              <a:gd name="connsiteX95" fmla="*/ 397722 w 1014490"/>
              <a:gd name="connsiteY95" fmla="*/ 68931 h 175298"/>
              <a:gd name="connsiteX96" fmla="*/ 397722 w 1014490"/>
              <a:gd name="connsiteY96" fmla="*/ 113115 h 175298"/>
              <a:gd name="connsiteX97" fmla="*/ 368450 w 1014490"/>
              <a:gd name="connsiteY97" fmla="*/ 78714 h 175298"/>
              <a:gd name="connsiteX98" fmla="*/ 338216 w 1014490"/>
              <a:gd name="connsiteY98" fmla="*/ 113115 h 175298"/>
              <a:gd name="connsiteX99" fmla="*/ 368450 w 1014490"/>
              <a:gd name="connsiteY99" fmla="*/ 148948 h 175298"/>
              <a:gd name="connsiteX100" fmla="*/ 397722 w 1014490"/>
              <a:gd name="connsiteY100" fmla="*/ 113115 h 175298"/>
              <a:gd name="connsiteX101" fmla="*/ 457468 w 1014490"/>
              <a:gd name="connsiteY101" fmla="*/ 110966 h 175298"/>
              <a:gd name="connsiteX102" fmla="*/ 491304 w 1014490"/>
              <a:gd name="connsiteY102" fmla="*/ 110966 h 175298"/>
              <a:gd name="connsiteX103" fmla="*/ 491304 w 1014490"/>
              <a:gd name="connsiteY103" fmla="*/ 86372 h 175298"/>
              <a:gd name="connsiteX104" fmla="*/ 457468 w 1014490"/>
              <a:gd name="connsiteY104" fmla="*/ 86372 h 1752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</a:cxnLst>
            <a:rect l="l" t="t" r="r" b="b"/>
            <a:pathLst>
              <a:path w="1014490" h="175298">
                <a:moveTo>
                  <a:pt x="129463" y="846"/>
                </a:moveTo>
                <a:lnTo>
                  <a:pt x="162578" y="846"/>
                </a:lnTo>
                <a:lnTo>
                  <a:pt x="162578" y="33098"/>
                </a:lnTo>
                <a:lnTo>
                  <a:pt x="129463" y="33098"/>
                </a:lnTo>
                <a:close/>
                <a:moveTo>
                  <a:pt x="129947" y="173567"/>
                </a:moveTo>
                <a:lnTo>
                  <a:pt x="162100" y="173567"/>
                </a:lnTo>
                <a:lnTo>
                  <a:pt x="162100" y="53881"/>
                </a:lnTo>
                <a:lnTo>
                  <a:pt x="129947" y="53881"/>
                </a:lnTo>
                <a:close/>
                <a:moveTo>
                  <a:pt x="612" y="173567"/>
                </a:moveTo>
                <a:lnTo>
                  <a:pt x="113872" y="173567"/>
                </a:lnTo>
                <a:lnTo>
                  <a:pt x="113872" y="141315"/>
                </a:lnTo>
                <a:lnTo>
                  <a:pt x="612" y="141315"/>
                </a:lnTo>
                <a:close/>
                <a:moveTo>
                  <a:pt x="34445" y="846"/>
                </a:moveTo>
                <a:lnTo>
                  <a:pt x="612" y="846"/>
                </a:lnTo>
                <a:lnTo>
                  <a:pt x="612" y="17090"/>
                </a:lnTo>
                <a:lnTo>
                  <a:pt x="34445" y="17090"/>
                </a:lnTo>
                <a:close/>
                <a:moveTo>
                  <a:pt x="34445" y="101895"/>
                </a:moveTo>
                <a:lnTo>
                  <a:pt x="612" y="101895"/>
                </a:lnTo>
                <a:lnTo>
                  <a:pt x="612" y="127458"/>
                </a:lnTo>
                <a:lnTo>
                  <a:pt x="34445" y="127458"/>
                </a:lnTo>
                <a:close/>
                <a:moveTo>
                  <a:pt x="34445" y="30942"/>
                </a:moveTo>
                <a:lnTo>
                  <a:pt x="612" y="30942"/>
                </a:lnTo>
                <a:lnTo>
                  <a:pt x="612" y="49584"/>
                </a:lnTo>
                <a:lnTo>
                  <a:pt x="34445" y="49584"/>
                </a:lnTo>
                <a:close/>
                <a:moveTo>
                  <a:pt x="34445" y="63430"/>
                </a:moveTo>
                <a:lnTo>
                  <a:pt x="612" y="63430"/>
                </a:lnTo>
                <a:lnTo>
                  <a:pt x="612" y="88033"/>
                </a:lnTo>
                <a:lnTo>
                  <a:pt x="34445" y="88033"/>
                </a:lnTo>
                <a:close/>
                <a:moveTo>
                  <a:pt x="241281" y="133908"/>
                </a:moveTo>
                <a:lnTo>
                  <a:pt x="211763" y="53881"/>
                </a:lnTo>
                <a:lnTo>
                  <a:pt x="176013" y="53881"/>
                </a:lnTo>
                <a:lnTo>
                  <a:pt x="224965" y="173567"/>
                </a:lnTo>
                <a:lnTo>
                  <a:pt x="257353" y="173567"/>
                </a:lnTo>
                <a:lnTo>
                  <a:pt x="303908" y="53881"/>
                </a:lnTo>
                <a:lnTo>
                  <a:pt x="269832" y="53881"/>
                </a:lnTo>
                <a:close/>
                <a:moveTo>
                  <a:pt x="760501" y="113857"/>
                </a:moveTo>
                <a:cubicBezTo>
                  <a:pt x="760501" y="150406"/>
                  <a:pt x="733393" y="177162"/>
                  <a:pt x="697399" y="177162"/>
                </a:cubicBezTo>
                <a:cubicBezTo>
                  <a:pt x="661646" y="177162"/>
                  <a:pt x="634772" y="150406"/>
                  <a:pt x="634772" y="113857"/>
                </a:cubicBezTo>
                <a:cubicBezTo>
                  <a:pt x="634772" y="77070"/>
                  <a:pt x="661646" y="50550"/>
                  <a:pt x="697399" y="50550"/>
                </a:cubicBezTo>
                <a:cubicBezTo>
                  <a:pt x="733390" y="50550"/>
                  <a:pt x="760501" y="77070"/>
                  <a:pt x="760501" y="113857"/>
                </a:cubicBezTo>
                <a:moveTo>
                  <a:pt x="727633" y="113857"/>
                </a:moveTo>
                <a:cubicBezTo>
                  <a:pt x="727633" y="91163"/>
                  <a:pt x="713474" y="79933"/>
                  <a:pt x="697399" y="79933"/>
                </a:cubicBezTo>
                <a:cubicBezTo>
                  <a:pt x="681799" y="79933"/>
                  <a:pt x="667166" y="91163"/>
                  <a:pt x="667166" y="113857"/>
                </a:cubicBezTo>
                <a:cubicBezTo>
                  <a:pt x="667166" y="136073"/>
                  <a:pt x="681799" y="147543"/>
                  <a:pt x="697399" y="147543"/>
                </a:cubicBezTo>
                <a:cubicBezTo>
                  <a:pt x="713474" y="147543"/>
                  <a:pt x="727633" y="136073"/>
                  <a:pt x="727633" y="113857"/>
                </a:cubicBezTo>
                <a:moveTo>
                  <a:pt x="579598" y="124359"/>
                </a:moveTo>
                <a:lnTo>
                  <a:pt x="508813" y="609"/>
                </a:lnTo>
                <a:lnTo>
                  <a:pt x="457468" y="609"/>
                </a:lnTo>
                <a:lnTo>
                  <a:pt x="457468" y="33098"/>
                </a:lnTo>
                <a:lnTo>
                  <a:pt x="491284" y="33098"/>
                </a:lnTo>
                <a:lnTo>
                  <a:pt x="571669" y="173567"/>
                </a:lnTo>
                <a:lnTo>
                  <a:pt x="613191" y="173567"/>
                </a:lnTo>
                <a:lnTo>
                  <a:pt x="613191" y="609"/>
                </a:lnTo>
                <a:lnTo>
                  <a:pt x="579598" y="609"/>
                </a:lnTo>
                <a:close/>
                <a:moveTo>
                  <a:pt x="826502" y="133908"/>
                </a:moveTo>
                <a:lnTo>
                  <a:pt x="796752" y="53881"/>
                </a:lnTo>
                <a:lnTo>
                  <a:pt x="761239" y="53881"/>
                </a:lnTo>
                <a:lnTo>
                  <a:pt x="809946" y="173567"/>
                </a:lnTo>
                <a:lnTo>
                  <a:pt x="842577" y="173567"/>
                </a:lnTo>
                <a:lnTo>
                  <a:pt x="888889" y="53881"/>
                </a:lnTo>
                <a:lnTo>
                  <a:pt x="855059" y="53881"/>
                </a:lnTo>
                <a:close/>
                <a:moveTo>
                  <a:pt x="1014624" y="53881"/>
                </a:moveTo>
                <a:lnTo>
                  <a:pt x="1014624" y="173567"/>
                </a:lnTo>
                <a:lnTo>
                  <a:pt x="987026" y="173567"/>
                </a:lnTo>
                <a:lnTo>
                  <a:pt x="983429" y="157323"/>
                </a:lnTo>
                <a:cubicBezTo>
                  <a:pt x="978399" y="168784"/>
                  <a:pt x="965672" y="176909"/>
                  <a:pt x="949839" y="176909"/>
                </a:cubicBezTo>
                <a:cubicBezTo>
                  <a:pt x="914321" y="176909"/>
                  <a:pt x="890809" y="149198"/>
                  <a:pt x="890809" y="113126"/>
                </a:cubicBezTo>
                <a:cubicBezTo>
                  <a:pt x="890809" y="78486"/>
                  <a:pt x="913843" y="50775"/>
                  <a:pt x="948638" y="50775"/>
                </a:cubicBezTo>
                <a:cubicBezTo>
                  <a:pt x="970230" y="50775"/>
                  <a:pt x="980305" y="62005"/>
                  <a:pt x="982946" y="68931"/>
                </a:cubicBezTo>
                <a:lnTo>
                  <a:pt x="982946" y="53881"/>
                </a:lnTo>
                <a:close/>
                <a:moveTo>
                  <a:pt x="982946" y="113126"/>
                </a:moveTo>
                <a:cubicBezTo>
                  <a:pt x="982946" y="91389"/>
                  <a:pt x="970710" y="78726"/>
                  <a:pt x="953674" y="78726"/>
                </a:cubicBezTo>
                <a:cubicBezTo>
                  <a:pt x="936159" y="78726"/>
                  <a:pt x="923440" y="91389"/>
                  <a:pt x="923440" y="113126"/>
                </a:cubicBezTo>
                <a:cubicBezTo>
                  <a:pt x="923440" y="134863"/>
                  <a:pt x="936159" y="148959"/>
                  <a:pt x="953674" y="148959"/>
                </a:cubicBezTo>
                <a:cubicBezTo>
                  <a:pt x="970473" y="148959"/>
                  <a:pt x="982946" y="135102"/>
                  <a:pt x="982946" y="113126"/>
                </a:cubicBezTo>
                <a:moveTo>
                  <a:pt x="457468" y="143466"/>
                </a:moveTo>
                <a:lnTo>
                  <a:pt x="491304" y="143466"/>
                </a:lnTo>
                <a:lnTo>
                  <a:pt x="491304" y="124823"/>
                </a:lnTo>
                <a:lnTo>
                  <a:pt x="457468" y="124823"/>
                </a:lnTo>
                <a:close/>
                <a:moveTo>
                  <a:pt x="457468" y="173567"/>
                </a:moveTo>
                <a:lnTo>
                  <a:pt x="491304" y="173567"/>
                </a:lnTo>
                <a:lnTo>
                  <a:pt x="491304" y="157323"/>
                </a:lnTo>
                <a:lnTo>
                  <a:pt x="457468" y="157323"/>
                </a:lnTo>
                <a:close/>
                <a:moveTo>
                  <a:pt x="457468" y="72512"/>
                </a:moveTo>
                <a:lnTo>
                  <a:pt x="491304" y="72512"/>
                </a:lnTo>
                <a:lnTo>
                  <a:pt x="491304" y="46949"/>
                </a:lnTo>
                <a:lnTo>
                  <a:pt x="457468" y="46949"/>
                </a:lnTo>
                <a:close/>
                <a:moveTo>
                  <a:pt x="397722" y="53869"/>
                </a:moveTo>
                <a:lnTo>
                  <a:pt x="429392" y="53869"/>
                </a:lnTo>
                <a:lnTo>
                  <a:pt x="429392" y="173567"/>
                </a:lnTo>
                <a:lnTo>
                  <a:pt x="401802" y="173567"/>
                </a:lnTo>
                <a:lnTo>
                  <a:pt x="398200" y="157323"/>
                </a:lnTo>
                <a:cubicBezTo>
                  <a:pt x="393169" y="168784"/>
                  <a:pt x="380445" y="176909"/>
                  <a:pt x="364607" y="176909"/>
                </a:cubicBezTo>
                <a:cubicBezTo>
                  <a:pt x="329094" y="176909"/>
                  <a:pt x="305585" y="149198"/>
                  <a:pt x="305585" y="113126"/>
                </a:cubicBezTo>
                <a:cubicBezTo>
                  <a:pt x="305585" y="78486"/>
                  <a:pt x="328617" y="50775"/>
                  <a:pt x="363408" y="50775"/>
                </a:cubicBezTo>
                <a:cubicBezTo>
                  <a:pt x="385009" y="50775"/>
                  <a:pt x="395078" y="62005"/>
                  <a:pt x="397722" y="68931"/>
                </a:cubicBezTo>
                <a:close/>
                <a:moveTo>
                  <a:pt x="397722" y="113115"/>
                </a:moveTo>
                <a:cubicBezTo>
                  <a:pt x="397722" y="91378"/>
                  <a:pt x="385487" y="78714"/>
                  <a:pt x="368450" y="78714"/>
                </a:cubicBezTo>
                <a:cubicBezTo>
                  <a:pt x="350933" y="78714"/>
                  <a:pt x="338216" y="91378"/>
                  <a:pt x="338216" y="113115"/>
                </a:cubicBezTo>
                <a:cubicBezTo>
                  <a:pt x="338216" y="134851"/>
                  <a:pt x="350933" y="148948"/>
                  <a:pt x="368450" y="148948"/>
                </a:cubicBezTo>
                <a:cubicBezTo>
                  <a:pt x="385246" y="148948"/>
                  <a:pt x="397722" y="135091"/>
                  <a:pt x="397722" y="113115"/>
                </a:cubicBezTo>
                <a:moveTo>
                  <a:pt x="457468" y="110966"/>
                </a:moveTo>
                <a:lnTo>
                  <a:pt x="491304" y="110966"/>
                </a:lnTo>
                <a:lnTo>
                  <a:pt x="491304" y="86372"/>
                </a:lnTo>
                <a:lnTo>
                  <a:pt x="457468" y="86372"/>
                </a:lnTo>
                <a:close/>
              </a:path>
            </a:pathLst>
          </a:custGeom>
          <a:solidFill>
            <a:srgbClr val="6D2077"/>
          </a:solidFill>
          <a:ln w="2781" cap="flat">
            <a:noFill/>
            <a:prstDash val="solid"/>
            <a:miter/>
          </a:ln>
        </p:spPr>
        <p:txBody>
          <a:bodyPr rtlCol="0" anchor="ctr"/>
          <a:lstStyle/>
          <a:p>
            <a:endParaRPr lang="en-US">
              <a:solidFill>
                <a:srgbClr val="6D2077"/>
              </a:solidFill>
            </a:endParaRPr>
          </a:p>
        </p:txBody>
      </p:sp>
      <p:sp>
        <p:nvSpPr>
          <p:cNvPr id="15" name="Titolo 6">
            <a:extLst>
              <a:ext uri="{FF2B5EF4-FFF2-40B4-BE49-F238E27FC236}">
                <a16:creationId xmlns="" xmlns:a16="http://schemas.microsoft.com/office/drawing/2014/main" id="{5D1AFA13-CC4E-644F-96E4-CFE910F4F0F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57177" y="356400"/>
            <a:ext cx="7800577" cy="532879"/>
          </a:xfrm>
        </p:spPr>
        <p:txBody>
          <a:bodyPr/>
          <a:lstStyle>
            <a:lvl1pPr>
              <a:defRPr/>
            </a:lvl1pPr>
          </a:lstStyle>
          <a:p>
            <a:r>
              <a:rPr lang="en-US" noProof="0" dirty="0"/>
              <a:t>Click to add slide title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="" xmlns:a16="http://schemas.microsoft.com/office/drawing/2014/main" id="{DE8DD12E-E711-A849-A154-0349BD45FDF2}"/>
              </a:ext>
            </a:extLst>
          </p:cNvPr>
          <p:cNvCxnSpPr/>
          <p:nvPr userDrawn="1"/>
        </p:nvCxnSpPr>
        <p:spPr>
          <a:xfrm>
            <a:off x="357110" y="954167"/>
            <a:ext cx="8452800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" name="Group 12">
            <a:extLst>
              <a:ext uri="{FF2B5EF4-FFF2-40B4-BE49-F238E27FC236}">
                <a16:creationId xmlns="" xmlns:a16="http://schemas.microsoft.com/office/drawing/2014/main" id="{0F82BC76-20B8-CD44-8048-1D5FBC689615}"/>
              </a:ext>
            </a:extLst>
          </p:cNvPr>
          <p:cNvGrpSpPr/>
          <p:nvPr userDrawn="1"/>
        </p:nvGrpSpPr>
        <p:grpSpPr>
          <a:xfrm>
            <a:off x="8230681" y="290700"/>
            <a:ext cx="752544" cy="492685"/>
            <a:chOff x="794006" y="2968972"/>
            <a:chExt cx="2328500" cy="1348753"/>
          </a:xfrm>
        </p:grpSpPr>
        <p:sp>
          <p:nvSpPr>
            <p:cNvPr id="14" name="Freeform 13">
              <a:extLst>
                <a:ext uri="{FF2B5EF4-FFF2-40B4-BE49-F238E27FC236}">
                  <a16:creationId xmlns="" xmlns:a16="http://schemas.microsoft.com/office/drawing/2014/main" id="{FB3441DE-7968-AC41-BC27-A35B46F3A9C5}"/>
                </a:ext>
              </a:extLst>
            </p:cNvPr>
            <p:cNvSpPr/>
            <p:nvPr/>
          </p:nvSpPr>
          <p:spPr>
            <a:xfrm>
              <a:off x="2021575" y="2968972"/>
              <a:ext cx="1100931" cy="825059"/>
            </a:xfrm>
            <a:custGeom>
              <a:avLst/>
              <a:gdLst>
                <a:gd name="connsiteX0" fmla="*/ 1525723 w 2082964"/>
                <a:gd name="connsiteY0" fmla="*/ 7123 h 1561012"/>
                <a:gd name="connsiteX1" fmla="*/ 1170953 w 2082964"/>
                <a:gd name="connsiteY1" fmla="*/ 111349 h 1561012"/>
                <a:gd name="connsiteX2" fmla="*/ 7118 w 2082964"/>
                <a:gd name="connsiteY2" fmla="*/ 1545416 h 1561012"/>
                <a:gd name="connsiteX3" fmla="*/ 1832043 w 2082964"/>
                <a:gd name="connsiteY3" fmla="*/ 1049614 h 1561012"/>
                <a:gd name="connsiteX4" fmla="*/ 2082864 w 2082964"/>
                <a:gd name="connsiteY4" fmla="*/ 529473 h 1561012"/>
                <a:gd name="connsiteX5" fmla="*/ 2082864 w 2082964"/>
                <a:gd name="connsiteY5" fmla="*/ 529206 h 1561012"/>
                <a:gd name="connsiteX6" fmla="*/ 1974902 w 2082964"/>
                <a:gd name="connsiteY6" fmla="*/ 212730 h 1561012"/>
                <a:gd name="connsiteX7" fmla="*/ 1528462 w 2082964"/>
                <a:gd name="connsiteY7" fmla="*/ 7133 h 15610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082964" h="1561012">
                  <a:moveTo>
                    <a:pt x="1525723" y="7123"/>
                  </a:moveTo>
                  <a:cubicBezTo>
                    <a:pt x="1399966" y="7375"/>
                    <a:pt x="1276891" y="43533"/>
                    <a:pt x="1170953" y="111349"/>
                  </a:cubicBezTo>
                  <a:cubicBezTo>
                    <a:pt x="724019" y="399756"/>
                    <a:pt x="484079" y="1018317"/>
                    <a:pt x="7118" y="1545416"/>
                  </a:cubicBezTo>
                  <a:cubicBezTo>
                    <a:pt x="875343" y="1604430"/>
                    <a:pt x="1437430" y="1378226"/>
                    <a:pt x="1832043" y="1049614"/>
                  </a:cubicBezTo>
                  <a:cubicBezTo>
                    <a:pt x="1981017" y="925551"/>
                    <a:pt x="2082883" y="725989"/>
                    <a:pt x="2082864" y="529473"/>
                  </a:cubicBezTo>
                  <a:lnTo>
                    <a:pt x="2082864" y="529206"/>
                  </a:lnTo>
                  <a:cubicBezTo>
                    <a:pt x="2084077" y="414466"/>
                    <a:pt x="2045974" y="302773"/>
                    <a:pt x="1974902" y="212730"/>
                  </a:cubicBezTo>
                  <a:cubicBezTo>
                    <a:pt x="1865779" y="74856"/>
                    <a:pt x="1699075" y="7476"/>
                    <a:pt x="1528462" y="7133"/>
                  </a:cubicBezTo>
                  <a:close/>
                </a:path>
              </a:pathLst>
            </a:custGeom>
            <a:solidFill>
              <a:schemeClr val="accent1"/>
            </a:solidFill>
            <a:ln w="9504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dirty="0">
                <a:solidFill>
                  <a:srgbClr val="6D2077"/>
                </a:solidFill>
              </a:endParaRPr>
            </a:p>
          </p:txBody>
        </p:sp>
        <p:sp>
          <p:nvSpPr>
            <p:cNvPr id="19" name="Freeform 18">
              <a:extLst>
                <a:ext uri="{FF2B5EF4-FFF2-40B4-BE49-F238E27FC236}">
                  <a16:creationId xmlns="" xmlns:a16="http://schemas.microsoft.com/office/drawing/2014/main" id="{5388582A-7C49-9C47-A781-86F30B6371B6}"/>
                </a:ext>
              </a:extLst>
            </p:cNvPr>
            <p:cNvSpPr/>
            <p:nvPr userDrawn="1"/>
          </p:nvSpPr>
          <p:spPr>
            <a:xfrm>
              <a:off x="794006" y="3693900"/>
              <a:ext cx="1231636" cy="623825"/>
            </a:xfrm>
            <a:custGeom>
              <a:avLst/>
              <a:gdLst>
                <a:gd name="connsiteX0" fmla="*/ 888146 w 2330257"/>
                <a:gd name="connsiteY0" fmla="*/ 1140571 h 1180278"/>
                <a:gd name="connsiteX1" fmla="*/ 2329719 w 2330257"/>
                <a:gd name="connsiteY1" fmla="*/ 173885 h 1180278"/>
                <a:gd name="connsiteX2" fmla="*/ 1482333 w 2330257"/>
                <a:gd name="connsiteY2" fmla="*/ 79415 h 1180278"/>
                <a:gd name="connsiteX3" fmla="*/ 7118 w 2330257"/>
                <a:gd name="connsiteY3" fmla="*/ 623723 h 1180278"/>
                <a:gd name="connsiteX4" fmla="*/ 7118 w 2330257"/>
                <a:gd name="connsiteY4" fmla="*/ 625037 h 1180278"/>
                <a:gd name="connsiteX5" fmla="*/ 12825 w 2330257"/>
                <a:gd name="connsiteY5" fmla="*/ 701184 h 1180278"/>
                <a:gd name="connsiteX6" fmla="*/ 44935 w 2330257"/>
                <a:gd name="connsiteY6" fmla="*/ 817489 h 1180278"/>
                <a:gd name="connsiteX7" fmla="*/ 475871 w 2330257"/>
                <a:gd name="connsiteY7" fmla="*/ 47843 h 1180278"/>
                <a:gd name="connsiteX8" fmla="*/ 7118 w 2330257"/>
                <a:gd name="connsiteY8" fmla="*/ 623714 h 1180278"/>
                <a:gd name="connsiteX9" fmla="*/ 457952 w 2330257"/>
                <a:gd name="connsiteY9" fmla="*/ 1150461 h 1180278"/>
                <a:gd name="connsiteX10" fmla="*/ 721090 w 2330257"/>
                <a:gd name="connsiteY10" fmla="*/ 1168545 h 1180278"/>
                <a:gd name="connsiteX11" fmla="*/ 822860 w 2330257"/>
                <a:gd name="connsiteY11" fmla="*/ 1153192 h 1180278"/>
                <a:gd name="connsiteX12" fmla="*/ 1428889 w 2330257"/>
                <a:gd name="connsiteY12" fmla="*/ 70801 h 1180278"/>
                <a:gd name="connsiteX13" fmla="*/ 1089119 w 2330257"/>
                <a:gd name="connsiteY13" fmla="*/ 23133 h 1180278"/>
                <a:gd name="connsiteX14" fmla="*/ 669577 w 2330257"/>
                <a:gd name="connsiteY14" fmla="*/ 13967 h 1180278"/>
                <a:gd name="connsiteX15" fmla="*/ 137898 w 2330257"/>
                <a:gd name="connsiteY15" fmla="*/ 963520 h 1180278"/>
                <a:gd name="connsiteX16" fmla="*/ 359938 w 2330257"/>
                <a:gd name="connsiteY16" fmla="*/ 1117413 h 1180278"/>
                <a:gd name="connsiteX17" fmla="*/ 978274 w 2330257"/>
                <a:gd name="connsiteY17" fmla="*/ 13082 h 1180278"/>
                <a:gd name="connsiteX18" fmla="*/ 821091 w 2330257"/>
                <a:gd name="connsiteY18" fmla="*/ 7123 h 1180278"/>
                <a:gd name="connsiteX19" fmla="*/ 669567 w 2330257"/>
                <a:gd name="connsiteY19" fmla="*/ 13967 h 11802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2330257" h="1180278">
                  <a:moveTo>
                    <a:pt x="888146" y="1140571"/>
                  </a:moveTo>
                  <a:cubicBezTo>
                    <a:pt x="1349575" y="1044121"/>
                    <a:pt x="1839214" y="775446"/>
                    <a:pt x="2329719" y="173885"/>
                  </a:cubicBezTo>
                  <a:cubicBezTo>
                    <a:pt x="2030210" y="168983"/>
                    <a:pt x="1747687" y="122200"/>
                    <a:pt x="1482333" y="79415"/>
                  </a:cubicBezTo>
                  <a:close/>
                  <a:moveTo>
                    <a:pt x="7118" y="623723"/>
                  </a:moveTo>
                  <a:lnTo>
                    <a:pt x="7118" y="625037"/>
                  </a:lnTo>
                  <a:cubicBezTo>
                    <a:pt x="7153" y="650525"/>
                    <a:pt x="9060" y="675976"/>
                    <a:pt x="12825" y="701184"/>
                  </a:cubicBezTo>
                  <a:cubicBezTo>
                    <a:pt x="18755" y="741117"/>
                    <a:pt x="29538" y="780174"/>
                    <a:pt x="44935" y="817489"/>
                  </a:cubicBezTo>
                  <a:lnTo>
                    <a:pt x="475871" y="47843"/>
                  </a:lnTo>
                  <a:cubicBezTo>
                    <a:pt x="212827" y="119545"/>
                    <a:pt x="7460" y="357590"/>
                    <a:pt x="7118" y="623714"/>
                  </a:cubicBezTo>
                  <a:moveTo>
                    <a:pt x="457952" y="1150461"/>
                  </a:moveTo>
                  <a:cubicBezTo>
                    <a:pt x="543761" y="1172912"/>
                    <a:pt x="633019" y="1179046"/>
                    <a:pt x="721090" y="1168545"/>
                  </a:cubicBezTo>
                  <a:cubicBezTo>
                    <a:pt x="754848" y="1164319"/>
                    <a:pt x="788772" y="1159202"/>
                    <a:pt x="822860" y="1153192"/>
                  </a:cubicBezTo>
                  <a:lnTo>
                    <a:pt x="1428889" y="70801"/>
                  </a:lnTo>
                  <a:cubicBezTo>
                    <a:pt x="1312224" y="52155"/>
                    <a:pt x="1198964" y="34984"/>
                    <a:pt x="1089119" y="23133"/>
                  </a:cubicBezTo>
                  <a:close/>
                  <a:moveTo>
                    <a:pt x="669577" y="13967"/>
                  </a:moveTo>
                  <a:lnTo>
                    <a:pt x="137898" y="963520"/>
                  </a:lnTo>
                  <a:cubicBezTo>
                    <a:pt x="199761" y="1030466"/>
                    <a:pt x="275560" y="1083001"/>
                    <a:pt x="359938" y="1117413"/>
                  </a:cubicBezTo>
                  <a:lnTo>
                    <a:pt x="978274" y="13082"/>
                  </a:lnTo>
                  <a:cubicBezTo>
                    <a:pt x="925011" y="9274"/>
                    <a:pt x="872642" y="7123"/>
                    <a:pt x="821091" y="7123"/>
                  </a:cubicBezTo>
                  <a:cubicBezTo>
                    <a:pt x="769731" y="7123"/>
                    <a:pt x="719235" y="9246"/>
                    <a:pt x="669567" y="13967"/>
                  </a:cubicBezTo>
                </a:path>
              </a:pathLst>
            </a:custGeom>
            <a:solidFill>
              <a:schemeClr val="tx1"/>
            </a:solidFill>
            <a:ln w="9504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>
                <a:solidFill>
                  <a:srgbClr val="6D2077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xmlns="" val="202592939"/>
      </p:ext>
    </p:extLst>
  </p:cSld>
  <p:clrMapOvr>
    <a:masterClrMapping/>
  </p:clrMapOvr>
</p:sldLayout>
</file>

<file path=ppt/slideLayouts/slideLayout19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4" name="Straight Connector 13">
            <a:extLst>
              <a:ext uri="{FF2B5EF4-FFF2-40B4-BE49-F238E27FC236}">
                <a16:creationId xmlns="" xmlns:a16="http://schemas.microsoft.com/office/drawing/2014/main" id="{DE8DD12E-E711-A849-A154-0349BD45FDF2}"/>
              </a:ext>
            </a:extLst>
          </p:cNvPr>
          <p:cNvCxnSpPr/>
          <p:nvPr userDrawn="1"/>
        </p:nvCxnSpPr>
        <p:spPr>
          <a:xfrm>
            <a:off x="357110" y="954167"/>
            <a:ext cx="8452800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" name="Group 19">
            <a:extLst>
              <a:ext uri="{FF2B5EF4-FFF2-40B4-BE49-F238E27FC236}">
                <a16:creationId xmlns="" xmlns:a16="http://schemas.microsoft.com/office/drawing/2014/main" id="{0F82BC76-20B8-CD44-8048-1D5FBC689615}"/>
              </a:ext>
            </a:extLst>
          </p:cNvPr>
          <p:cNvGrpSpPr/>
          <p:nvPr userDrawn="1"/>
        </p:nvGrpSpPr>
        <p:grpSpPr>
          <a:xfrm>
            <a:off x="8230681" y="290700"/>
            <a:ext cx="752544" cy="492685"/>
            <a:chOff x="794006" y="2968972"/>
            <a:chExt cx="2328500" cy="1348753"/>
          </a:xfrm>
        </p:grpSpPr>
        <p:sp>
          <p:nvSpPr>
            <p:cNvPr id="21" name="Freeform 20">
              <a:extLst>
                <a:ext uri="{FF2B5EF4-FFF2-40B4-BE49-F238E27FC236}">
                  <a16:creationId xmlns="" xmlns:a16="http://schemas.microsoft.com/office/drawing/2014/main" id="{FB3441DE-7968-AC41-BC27-A35B46F3A9C5}"/>
                </a:ext>
              </a:extLst>
            </p:cNvPr>
            <p:cNvSpPr/>
            <p:nvPr/>
          </p:nvSpPr>
          <p:spPr>
            <a:xfrm>
              <a:off x="2021575" y="2968972"/>
              <a:ext cx="1100931" cy="825059"/>
            </a:xfrm>
            <a:custGeom>
              <a:avLst/>
              <a:gdLst>
                <a:gd name="connsiteX0" fmla="*/ 1525723 w 2082964"/>
                <a:gd name="connsiteY0" fmla="*/ 7123 h 1561012"/>
                <a:gd name="connsiteX1" fmla="*/ 1170953 w 2082964"/>
                <a:gd name="connsiteY1" fmla="*/ 111349 h 1561012"/>
                <a:gd name="connsiteX2" fmla="*/ 7118 w 2082964"/>
                <a:gd name="connsiteY2" fmla="*/ 1545416 h 1561012"/>
                <a:gd name="connsiteX3" fmla="*/ 1832043 w 2082964"/>
                <a:gd name="connsiteY3" fmla="*/ 1049614 h 1561012"/>
                <a:gd name="connsiteX4" fmla="*/ 2082864 w 2082964"/>
                <a:gd name="connsiteY4" fmla="*/ 529473 h 1561012"/>
                <a:gd name="connsiteX5" fmla="*/ 2082864 w 2082964"/>
                <a:gd name="connsiteY5" fmla="*/ 529206 h 1561012"/>
                <a:gd name="connsiteX6" fmla="*/ 1974902 w 2082964"/>
                <a:gd name="connsiteY6" fmla="*/ 212730 h 1561012"/>
                <a:gd name="connsiteX7" fmla="*/ 1528462 w 2082964"/>
                <a:gd name="connsiteY7" fmla="*/ 7133 h 15610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082964" h="1561012">
                  <a:moveTo>
                    <a:pt x="1525723" y="7123"/>
                  </a:moveTo>
                  <a:cubicBezTo>
                    <a:pt x="1399966" y="7375"/>
                    <a:pt x="1276891" y="43533"/>
                    <a:pt x="1170953" y="111349"/>
                  </a:cubicBezTo>
                  <a:cubicBezTo>
                    <a:pt x="724019" y="399756"/>
                    <a:pt x="484079" y="1018317"/>
                    <a:pt x="7118" y="1545416"/>
                  </a:cubicBezTo>
                  <a:cubicBezTo>
                    <a:pt x="875343" y="1604430"/>
                    <a:pt x="1437430" y="1378226"/>
                    <a:pt x="1832043" y="1049614"/>
                  </a:cubicBezTo>
                  <a:cubicBezTo>
                    <a:pt x="1981017" y="925551"/>
                    <a:pt x="2082883" y="725989"/>
                    <a:pt x="2082864" y="529473"/>
                  </a:cubicBezTo>
                  <a:lnTo>
                    <a:pt x="2082864" y="529206"/>
                  </a:lnTo>
                  <a:cubicBezTo>
                    <a:pt x="2084077" y="414466"/>
                    <a:pt x="2045974" y="302773"/>
                    <a:pt x="1974902" y="212730"/>
                  </a:cubicBezTo>
                  <a:cubicBezTo>
                    <a:pt x="1865779" y="74856"/>
                    <a:pt x="1699075" y="7476"/>
                    <a:pt x="1528462" y="7133"/>
                  </a:cubicBezTo>
                  <a:close/>
                </a:path>
              </a:pathLst>
            </a:custGeom>
            <a:solidFill>
              <a:schemeClr val="accent1"/>
            </a:solidFill>
            <a:ln w="9504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dirty="0">
                <a:solidFill>
                  <a:srgbClr val="6D2077"/>
                </a:solidFill>
              </a:endParaRPr>
            </a:p>
          </p:txBody>
        </p:sp>
        <p:sp>
          <p:nvSpPr>
            <p:cNvPr id="22" name="Freeform 21">
              <a:extLst>
                <a:ext uri="{FF2B5EF4-FFF2-40B4-BE49-F238E27FC236}">
                  <a16:creationId xmlns="" xmlns:a16="http://schemas.microsoft.com/office/drawing/2014/main" id="{5388582A-7C49-9C47-A781-86F30B6371B6}"/>
                </a:ext>
              </a:extLst>
            </p:cNvPr>
            <p:cNvSpPr/>
            <p:nvPr userDrawn="1"/>
          </p:nvSpPr>
          <p:spPr>
            <a:xfrm>
              <a:off x="794006" y="3693900"/>
              <a:ext cx="1231636" cy="623825"/>
            </a:xfrm>
            <a:custGeom>
              <a:avLst/>
              <a:gdLst>
                <a:gd name="connsiteX0" fmla="*/ 888146 w 2330257"/>
                <a:gd name="connsiteY0" fmla="*/ 1140571 h 1180278"/>
                <a:gd name="connsiteX1" fmla="*/ 2329719 w 2330257"/>
                <a:gd name="connsiteY1" fmla="*/ 173885 h 1180278"/>
                <a:gd name="connsiteX2" fmla="*/ 1482333 w 2330257"/>
                <a:gd name="connsiteY2" fmla="*/ 79415 h 1180278"/>
                <a:gd name="connsiteX3" fmla="*/ 7118 w 2330257"/>
                <a:gd name="connsiteY3" fmla="*/ 623723 h 1180278"/>
                <a:gd name="connsiteX4" fmla="*/ 7118 w 2330257"/>
                <a:gd name="connsiteY4" fmla="*/ 625037 h 1180278"/>
                <a:gd name="connsiteX5" fmla="*/ 12825 w 2330257"/>
                <a:gd name="connsiteY5" fmla="*/ 701184 h 1180278"/>
                <a:gd name="connsiteX6" fmla="*/ 44935 w 2330257"/>
                <a:gd name="connsiteY6" fmla="*/ 817489 h 1180278"/>
                <a:gd name="connsiteX7" fmla="*/ 475871 w 2330257"/>
                <a:gd name="connsiteY7" fmla="*/ 47843 h 1180278"/>
                <a:gd name="connsiteX8" fmla="*/ 7118 w 2330257"/>
                <a:gd name="connsiteY8" fmla="*/ 623714 h 1180278"/>
                <a:gd name="connsiteX9" fmla="*/ 457952 w 2330257"/>
                <a:gd name="connsiteY9" fmla="*/ 1150461 h 1180278"/>
                <a:gd name="connsiteX10" fmla="*/ 721090 w 2330257"/>
                <a:gd name="connsiteY10" fmla="*/ 1168545 h 1180278"/>
                <a:gd name="connsiteX11" fmla="*/ 822860 w 2330257"/>
                <a:gd name="connsiteY11" fmla="*/ 1153192 h 1180278"/>
                <a:gd name="connsiteX12" fmla="*/ 1428889 w 2330257"/>
                <a:gd name="connsiteY12" fmla="*/ 70801 h 1180278"/>
                <a:gd name="connsiteX13" fmla="*/ 1089119 w 2330257"/>
                <a:gd name="connsiteY13" fmla="*/ 23133 h 1180278"/>
                <a:gd name="connsiteX14" fmla="*/ 669577 w 2330257"/>
                <a:gd name="connsiteY14" fmla="*/ 13967 h 1180278"/>
                <a:gd name="connsiteX15" fmla="*/ 137898 w 2330257"/>
                <a:gd name="connsiteY15" fmla="*/ 963520 h 1180278"/>
                <a:gd name="connsiteX16" fmla="*/ 359938 w 2330257"/>
                <a:gd name="connsiteY16" fmla="*/ 1117413 h 1180278"/>
                <a:gd name="connsiteX17" fmla="*/ 978274 w 2330257"/>
                <a:gd name="connsiteY17" fmla="*/ 13082 h 1180278"/>
                <a:gd name="connsiteX18" fmla="*/ 821091 w 2330257"/>
                <a:gd name="connsiteY18" fmla="*/ 7123 h 1180278"/>
                <a:gd name="connsiteX19" fmla="*/ 669567 w 2330257"/>
                <a:gd name="connsiteY19" fmla="*/ 13967 h 11802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2330257" h="1180278">
                  <a:moveTo>
                    <a:pt x="888146" y="1140571"/>
                  </a:moveTo>
                  <a:cubicBezTo>
                    <a:pt x="1349575" y="1044121"/>
                    <a:pt x="1839214" y="775446"/>
                    <a:pt x="2329719" y="173885"/>
                  </a:cubicBezTo>
                  <a:cubicBezTo>
                    <a:pt x="2030210" y="168983"/>
                    <a:pt x="1747687" y="122200"/>
                    <a:pt x="1482333" y="79415"/>
                  </a:cubicBezTo>
                  <a:close/>
                  <a:moveTo>
                    <a:pt x="7118" y="623723"/>
                  </a:moveTo>
                  <a:lnTo>
                    <a:pt x="7118" y="625037"/>
                  </a:lnTo>
                  <a:cubicBezTo>
                    <a:pt x="7153" y="650525"/>
                    <a:pt x="9060" y="675976"/>
                    <a:pt x="12825" y="701184"/>
                  </a:cubicBezTo>
                  <a:cubicBezTo>
                    <a:pt x="18755" y="741117"/>
                    <a:pt x="29538" y="780174"/>
                    <a:pt x="44935" y="817489"/>
                  </a:cubicBezTo>
                  <a:lnTo>
                    <a:pt x="475871" y="47843"/>
                  </a:lnTo>
                  <a:cubicBezTo>
                    <a:pt x="212827" y="119545"/>
                    <a:pt x="7460" y="357590"/>
                    <a:pt x="7118" y="623714"/>
                  </a:cubicBezTo>
                  <a:moveTo>
                    <a:pt x="457952" y="1150461"/>
                  </a:moveTo>
                  <a:cubicBezTo>
                    <a:pt x="543761" y="1172912"/>
                    <a:pt x="633019" y="1179046"/>
                    <a:pt x="721090" y="1168545"/>
                  </a:cubicBezTo>
                  <a:cubicBezTo>
                    <a:pt x="754848" y="1164319"/>
                    <a:pt x="788772" y="1159202"/>
                    <a:pt x="822860" y="1153192"/>
                  </a:cubicBezTo>
                  <a:lnTo>
                    <a:pt x="1428889" y="70801"/>
                  </a:lnTo>
                  <a:cubicBezTo>
                    <a:pt x="1312224" y="52155"/>
                    <a:pt x="1198964" y="34984"/>
                    <a:pt x="1089119" y="23133"/>
                  </a:cubicBezTo>
                  <a:close/>
                  <a:moveTo>
                    <a:pt x="669577" y="13967"/>
                  </a:moveTo>
                  <a:lnTo>
                    <a:pt x="137898" y="963520"/>
                  </a:lnTo>
                  <a:cubicBezTo>
                    <a:pt x="199761" y="1030466"/>
                    <a:pt x="275560" y="1083001"/>
                    <a:pt x="359938" y="1117413"/>
                  </a:cubicBezTo>
                  <a:lnTo>
                    <a:pt x="978274" y="13082"/>
                  </a:lnTo>
                  <a:cubicBezTo>
                    <a:pt x="925011" y="9274"/>
                    <a:pt x="872642" y="7123"/>
                    <a:pt x="821091" y="7123"/>
                  </a:cubicBezTo>
                  <a:cubicBezTo>
                    <a:pt x="769731" y="7123"/>
                    <a:pt x="719235" y="9246"/>
                    <a:pt x="669567" y="13967"/>
                  </a:cubicBezTo>
                </a:path>
              </a:pathLst>
            </a:custGeom>
            <a:solidFill>
              <a:schemeClr val="tx1"/>
            </a:solidFill>
            <a:ln w="9504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>
                <a:solidFill>
                  <a:srgbClr val="6D2077"/>
                </a:solidFill>
              </a:endParaRPr>
            </a:p>
          </p:txBody>
        </p:sp>
      </p:grpSp>
      <p:sp>
        <p:nvSpPr>
          <p:cNvPr id="13" name="Segnaposto immagine 8">
            <a:extLst>
              <a:ext uri="{FF2B5EF4-FFF2-40B4-BE49-F238E27FC236}">
                <a16:creationId xmlns="" xmlns:a16="http://schemas.microsoft.com/office/drawing/2014/main" id="{FE040E80-E290-6A4A-B041-D9CFDF63D8C2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357188" y="1045066"/>
            <a:ext cx="8452722" cy="4342909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800"/>
            </a:lvl1pPr>
          </a:lstStyle>
          <a:p>
            <a:r>
              <a:rPr lang="en-US" noProof="0"/>
              <a:t>Image</a:t>
            </a:r>
          </a:p>
        </p:txBody>
      </p:sp>
      <p:sp>
        <p:nvSpPr>
          <p:cNvPr id="8" name="Segnaposto numero diapositiva 3">
            <a:extLst>
              <a:ext uri="{FF2B5EF4-FFF2-40B4-BE49-F238E27FC236}">
                <a16:creationId xmlns="" xmlns:a16="http://schemas.microsoft.com/office/drawing/2014/main" id="{F0A839E5-B5F2-F349-8F4B-67E510020C60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8100392" y="6638630"/>
            <a:ext cx="717094" cy="154849"/>
          </a:xfrm>
        </p:spPr>
        <p:txBody>
          <a:bodyPr lIns="0" tIns="0" rIns="0" bIns="0"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fld id="{6396DC66-FFDB-9F43-BC5E-39C4CAD2F016}" type="slidenum">
              <a:rPr lang="en-US" smtClean="0">
                <a:solidFill>
                  <a:srgbClr val="FF5C38"/>
                </a:solidFill>
              </a:rPr>
              <a:pPr/>
              <a:t>‹#›</a:t>
            </a:fld>
            <a:endParaRPr lang="en-US" dirty="0">
              <a:solidFill>
                <a:srgbClr val="FF5C38"/>
              </a:solidFill>
            </a:endParaRPr>
          </a:p>
        </p:txBody>
      </p:sp>
      <p:sp>
        <p:nvSpPr>
          <p:cNvPr id="12" name="Segnaposto testo 5">
            <a:extLst>
              <a:ext uri="{FF2B5EF4-FFF2-40B4-BE49-F238E27FC236}">
                <a16:creationId xmlns="" xmlns:a16="http://schemas.microsoft.com/office/drawing/2014/main" id="{7782CE3C-9E59-6546-87EF-E75E5F987569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56473" y="5589241"/>
            <a:ext cx="8453437" cy="583534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marL="0" indent="0">
              <a:buNone/>
              <a:defRPr sz="1200" baseline="0">
                <a:solidFill>
                  <a:schemeClr val="tx2"/>
                </a:solidFill>
              </a:defRPr>
            </a:lvl1pPr>
            <a:lvl2pPr marL="400827" indent="0">
              <a:buNone/>
              <a:defRPr sz="800">
                <a:solidFill>
                  <a:srgbClr val="000000"/>
                </a:solidFill>
              </a:defRPr>
            </a:lvl2pPr>
            <a:lvl3pPr marL="801654" indent="0">
              <a:buNone/>
              <a:defRPr sz="800">
                <a:solidFill>
                  <a:srgbClr val="000000"/>
                </a:solidFill>
              </a:defRPr>
            </a:lvl3pPr>
            <a:lvl4pPr marL="1202481" indent="0">
              <a:buNone/>
              <a:defRPr sz="800">
                <a:solidFill>
                  <a:srgbClr val="000000"/>
                </a:solidFill>
              </a:defRPr>
            </a:lvl4pPr>
            <a:lvl5pPr marL="1603309" indent="0">
              <a:buNone/>
              <a:defRPr sz="800">
                <a:solidFill>
                  <a:srgbClr val="000000"/>
                </a:solidFill>
              </a:defRPr>
            </a:lvl5pPr>
          </a:lstStyle>
          <a:p>
            <a:pPr lvl="0"/>
            <a:r>
              <a:rPr lang="en-US" noProof="0" dirty="0"/>
              <a:t>Click to add caption</a:t>
            </a:r>
          </a:p>
        </p:txBody>
      </p:sp>
      <p:sp>
        <p:nvSpPr>
          <p:cNvPr id="15" name="Graphic 17">
            <a:extLst>
              <a:ext uri="{FF2B5EF4-FFF2-40B4-BE49-F238E27FC236}">
                <a16:creationId xmlns="" xmlns:a16="http://schemas.microsoft.com/office/drawing/2014/main" id="{9350246D-F281-0640-93C6-C3D4350DC72D}"/>
              </a:ext>
            </a:extLst>
          </p:cNvPr>
          <p:cNvSpPr/>
          <p:nvPr userDrawn="1"/>
        </p:nvSpPr>
        <p:spPr>
          <a:xfrm>
            <a:off x="357110" y="6588277"/>
            <a:ext cx="1014490" cy="175298"/>
          </a:xfrm>
          <a:custGeom>
            <a:avLst/>
            <a:gdLst>
              <a:gd name="connsiteX0" fmla="*/ 129463 w 1014490"/>
              <a:gd name="connsiteY0" fmla="*/ 846 h 175298"/>
              <a:gd name="connsiteX1" fmla="*/ 162578 w 1014490"/>
              <a:gd name="connsiteY1" fmla="*/ 846 h 175298"/>
              <a:gd name="connsiteX2" fmla="*/ 162578 w 1014490"/>
              <a:gd name="connsiteY2" fmla="*/ 33098 h 175298"/>
              <a:gd name="connsiteX3" fmla="*/ 129463 w 1014490"/>
              <a:gd name="connsiteY3" fmla="*/ 33098 h 175298"/>
              <a:gd name="connsiteX4" fmla="*/ 129947 w 1014490"/>
              <a:gd name="connsiteY4" fmla="*/ 173567 h 175298"/>
              <a:gd name="connsiteX5" fmla="*/ 162100 w 1014490"/>
              <a:gd name="connsiteY5" fmla="*/ 173567 h 175298"/>
              <a:gd name="connsiteX6" fmla="*/ 162100 w 1014490"/>
              <a:gd name="connsiteY6" fmla="*/ 53881 h 175298"/>
              <a:gd name="connsiteX7" fmla="*/ 129947 w 1014490"/>
              <a:gd name="connsiteY7" fmla="*/ 53881 h 175298"/>
              <a:gd name="connsiteX8" fmla="*/ 612 w 1014490"/>
              <a:gd name="connsiteY8" fmla="*/ 173567 h 175298"/>
              <a:gd name="connsiteX9" fmla="*/ 113872 w 1014490"/>
              <a:gd name="connsiteY9" fmla="*/ 173567 h 175298"/>
              <a:gd name="connsiteX10" fmla="*/ 113872 w 1014490"/>
              <a:gd name="connsiteY10" fmla="*/ 141315 h 175298"/>
              <a:gd name="connsiteX11" fmla="*/ 612 w 1014490"/>
              <a:gd name="connsiteY11" fmla="*/ 141315 h 175298"/>
              <a:gd name="connsiteX12" fmla="*/ 34445 w 1014490"/>
              <a:gd name="connsiteY12" fmla="*/ 846 h 175298"/>
              <a:gd name="connsiteX13" fmla="*/ 612 w 1014490"/>
              <a:gd name="connsiteY13" fmla="*/ 846 h 175298"/>
              <a:gd name="connsiteX14" fmla="*/ 612 w 1014490"/>
              <a:gd name="connsiteY14" fmla="*/ 17090 h 175298"/>
              <a:gd name="connsiteX15" fmla="*/ 34445 w 1014490"/>
              <a:gd name="connsiteY15" fmla="*/ 17090 h 175298"/>
              <a:gd name="connsiteX16" fmla="*/ 34445 w 1014490"/>
              <a:gd name="connsiteY16" fmla="*/ 101895 h 175298"/>
              <a:gd name="connsiteX17" fmla="*/ 612 w 1014490"/>
              <a:gd name="connsiteY17" fmla="*/ 101895 h 175298"/>
              <a:gd name="connsiteX18" fmla="*/ 612 w 1014490"/>
              <a:gd name="connsiteY18" fmla="*/ 127458 h 175298"/>
              <a:gd name="connsiteX19" fmla="*/ 34445 w 1014490"/>
              <a:gd name="connsiteY19" fmla="*/ 127458 h 175298"/>
              <a:gd name="connsiteX20" fmla="*/ 34445 w 1014490"/>
              <a:gd name="connsiteY20" fmla="*/ 30942 h 175298"/>
              <a:gd name="connsiteX21" fmla="*/ 612 w 1014490"/>
              <a:gd name="connsiteY21" fmla="*/ 30942 h 175298"/>
              <a:gd name="connsiteX22" fmla="*/ 612 w 1014490"/>
              <a:gd name="connsiteY22" fmla="*/ 49584 h 175298"/>
              <a:gd name="connsiteX23" fmla="*/ 34445 w 1014490"/>
              <a:gd name="connsiteY23" fmla="*/ 49584 h 175298"/>
              <a:gd name="connsiteX24" fmla="*/ 34445 w 1014490"/>
              <a:gd name="connsiteY24" fmla="*/ 63430 h 175298"/>
              <a:gd name="connsiteX25" fmla="*/ 612 w 1014490"/>
              <a:gd name="connsiteY25" fmla="*/ 63430 h 175298"/>
              <a:gd name="connsiteX26" fmla="*/ 612 w 1014490"/>
              <a:gd name="connsiteY26" fmla="*/ 88033 h 175298"/>
              <a:gd name="connsiteX27" fmla="*/ 34445 w 1014490"/>
              <a:gd name="connsiteY27" fmla="*/ 88033 h 175298"/>
              <a:gd name="connsiteX28" fmla="*/ 241281 w 1014490"/>
              <a:gd name="connsiteY28" fmla="*/ 133908 h 175298"/>
              <a:gd name="connsiteX29" fmla="*/ 211763 w 1014490"/>
              <a:gd name="connsiteY29" fmla="*/ 53881 h 175298"/>
              <a:gd name="connsiteX30" fmla="*/ 176013 w 1014490"/>
              <a:gd name="connsiteY30" fmla="*/ 53881 h 175298"/>
              <a:gd name="connsiteX31" fmla="*/ 224965 w 1014490"/>
              <a:gd name="connsiteY31" fmla="*/ 173567 h 175298"/>
              <a:gd name="connsiteX32" fmla="*/ 257353 w 1014490"/>
              <a:gd name="connsiteY32" fmla="*/ 173567 h 175298"/>
              <a:gd name="connsiteX33" fmla="*/ 303908 w 1014490"/>
              <a:gd name="connsiteY33" fmla="*/ 53881 h 175298"/>
              <a:gd name="connsiteX34" fmla="*/ 269832 w 1014490"/>
              <a:gd name="connsiteY34" fmla="*/ 53881 h 175298"/>
              <a:gd name="connsiteX35" fmla="*/ 760501 w 1014490"/>
              <a:gd name="connsiteY35" fmla="*/ 113857 h 175298"/>
              <a:gd name="connsiteX36" fmla="*/ 697399 w 1014490"/>
              <a:gd name="connsiteY36" fmla="*/ 177162 h 175298"/>
              <a:gd name="connsiteX37" fmla="*/ 634772 w 1014490"/>
              <a:gd name="connsiteY37" fmla="*/ 113857 h 175298"/>
              <a:gd name="connsiteX38" fmla="*/ 697399 w 1014490"/>
              <a:gd name="connsiteY38" fmla="*/ 50550 h 175298"/>
              <a:gd name="connsiteX39" fmla="*/ 760501 w 1014490"/>
              <a:gd name="connsiteY39" fmla="*/ 113857 h 175298"/>
              <a:gd name="connsiteX40" fmla="*/ 727633 w 1014490"/>
              <a:gd name="connsiteY40" fmla="*/ 113857 h 175298"/>
              <a:gd name="connsiteX41" fmla="*/ 697399 w 1014490"/>
              <a:gd name="connsiteY41" fmla="*/ 79933 h 175298"/>
              <a:gd name="connsiteX42" fmla="*/ 667166 w 1014490"/>
              <a:gd name="connsiteY42" fmla="*/ 113857 h 175298"/>
              <a:gd name="connsiteX43" fmla="*/ 697399 w 1014490"/>
              <a:gd name="connsiteY43" fmla="*/ 147543 h 175298"/>
              <a:gd name="connsiteX44" fmla="*/ 727633 w 1014490"/>
              <a:gd name="connsiteY44" fmla="*/ 113857 h 175298"/>
              <a:gd name="connsiteX45" fmla="*/ 579598 w 1014490"/>
              <a:gd name="connsiteY45" fmla="*/ 124359 h 175298"/>
              <a:gd name="connsiteX46" fmla="*/ 508813 w 1014490"/>
              <a:gd name="connsiteY46" fmla="*/ 609 h 175298"/>
              <a:gd name="connsiteX47" fmla="*/ 457468 w 1014490"/>
              <a:gd name="connsiteY47" fmla="*/ 609 h 175298"/>
              <a:gd name="connsiteX48" fmla="*/ 457468 w 1014490"/>
              <a:gd name="connsiteY48" fmla="*/ 33098 h 175298"/>
              <a:gd name="connsiteX49" fmla="*/ 491284 w 1014490"/>
              <a:gd name="connsiteY49" fmla="*/ 33098 h 175298"/>
              <a:gd name="connsiteX50" fmla="*/ 571669 w 1014490"/>
              <a:gd name="connsiteY50" fmla="*/ 173567 h 175298"/>
              <a:gd name="connsiteX51" fmla="*/ 613191 w 1014490"/>
              <a:gd name="connsiteY51" fmla="*/ 173567 h 175298"/>
              <a:gd name="connsiteX52" fmla="*/ 613191 w 1014490"/>
              <a:gd name="connsiteY52" fmla="*/ 609 h 175298"/>
              <a:gd name="connsiteX53" fmla="*/ 579598 w 1014490"/>
              <a:gd name="connsiteY53" fmla="*/ 609 h 175298"/>
              <a:gd name="connsiteX54" fmla="*/ 826502 w 1014490"/>
              <a:gd name="connsiteY54" fmla="*/ 133908 h 175298"/>
              <a:gd name="connsiteX55" fmla="*/ 796752 w 1014490"/>
              <a:gd name="connsiteY55" fmla="*/ 53881 h 175298"/>
              <a:gd name="connsiteX56" fmla="*/ 761239 w 1014490"/>
              <a:gd name="connsiteY56" fmla="*/ 53881 h 175298"/>
              <a:gd name="connsiteX57" fmla="*/ 809946 w 1014490"/>
              <a:gd name="connsiteY57" fmla="*/ 173567 h 175298"/>
              <a:gd name="connsiteX58" fmla="*/ 842577 w 1014490"/>
              <a:gd name="connsiteY58" fmla="*/ 173567 h 175298"/>
              <a:gd name="connsiteX59" fmla="*/ 888889 w 1014490"/>
              <a:gd name="connsiteY59" fmla="*/ 53881 h 175298"/>
              <a:gd name="connsiteX60" fmla="*/ 855059 w 1014490"/>
              <a:gd name="connsiteY60" fmla="*/ 53881 h 175298"/>
              <a:gd name="connsiteX61" fmla="*/ 1014624 w 1014490"/>
              <a:gd name="connsiteY61" fmla="*/ 53881 h 175298"/>
              <a:gd name="connsiteX62" fmla="*/ 1014624 w 1014490"/>
              <a:gd name="connsiteY62" fmla="*/ 173567 h 175298"/>
              <a:gd name="connsiteX63" fmla="*/ 987026 w 1014490"/>
              <a:gd name="connsiteY63" fmla="*/ 173567 h 175298"/>
              <a:gd name="connsiteX64" fmla="*/ 983429 w 1014490"/>
              <a:gd name="connsiteY64" fmla="*/ 157323 h 175298"/>
              <a:gd name="connsiteX65" fmla="*/ 949839 w 1014490"/>
              <a:gd name="connsiteY65" fmla="*/ 176909 h 175298"/>
              <a:gd name="connsiteX66" fmla="*/ 890809 w 1014490"/>
              <a:gd name="connsiteY66" fmla="*/ 113126 h 175298"/>
              <a:gd name="connsiteX67" fmla="*/ 948638 w 1014490"/>
              <a:gd name="connsiteY67" fmla="*/ 50775 h 175298"/>
              <a:gd name="connsiteX68" fmla="*/ 982946 w 1014490"/>
              <a:gd name="connsiteY68" fmla="*/ 68931 h 175298"/>
              <a:gd name="connsiteX69" fmla="*/ 982946 w 1014490"/>
              <a:gd name="connsiteY69" fmla="*/ 53881 h 175298"/>
              <a:gd name="connsiteX70" fmla="*/ 982946 w 1014490"/>
              <a:gd name="connsiteY70" fmla="*/ 113126 h 175298"/>
              <a:gd name="connsiteX71" fmla="*/ 953674 w 1014490"/>
              <a:gd name="connsiteY71" fmla="*/ 78726 h 175298"/>
              <a:gd name="connsiteX72" fmla="*/ 923440 w 1014490"/>
              <a:gd name="connsiteY72" fmla="*/ 113126 h 175298"/>
              <a:gd name="connsiteX73" fmla="*/ 953674 w 1014490"/>
              <a:gd name="connsiteY73" fmla="*/ 148959 h 175298"/>
              <a:gd name="connsiteX74" fmla="*/ 982946 w 1014490"/>
              <a:gd name="connsiteY74" fmla="*/ 113126 h 175298"/>
              <a:gd name="connsiteX75" fmla="*/ 457468 w 1014490"/>
              <a:gd name="connsiteY75" fmla="*/ 143466 h 175298"/>
              <a:gd name="connsiteX76" fmla="*/ 491304 w 1014490"/>
              <a:gd name="connsiteY76" fmla="*/ 143466 h 175298"/>
              <a:gd name="connsiteX77" fmla="*/ 491304 w 1014490"/>
              <a:gd name="connsiteY77" fmla="*/ 124823 h 175298"/>
              <a:gd name="connsiteX78" fmla="*/ 457468 w 1014490"/>
              <a:gd name="connsiteY78" fmla="*/ 124823 h 175298"/>
              <a:gd name="connsiteX79" fmla="*/ 457468 w 1014490"/>
              <a:gd name="connsiteY79" fmla="*/ 173567 h 175298"/>
              <a:gd name="connsiteX80" fmla="*/ 491304 w 1014490"/>
              <a:gd name="connsiteY80" fmla="*/ 173567 h 175298"/>
              <a:gd name="connsiteX81" fmla="*/ 491304 w 1014490"/>
              <a:gd name="connsiteY81" fmla="*/ 157323 h 175298"/>
              <a:gd name="connsiteX82" fmla="*/ 457468 w 1014490"/>
              <a:gd name="connsiteY82" fmla="*/ 157323 h 175298"/>
              <a:gd name="connsiteX83" fmla="*/ 457468 w 1014490"/>
              <a:gd name="connsiteY83" fmla="*/ 72512 h 175298"/>
              <a:gd name="connsiteX84" fmla="*/ 491304 w 1014490"/>
              <a:gd name="connsiteY84" fmla="*/ 72512 h 175298"/>
              <a:gd name="connsiteX85" fmla="*/ 491304 w 1014490"/>
              <a:gd name="connsiteY85" fmla="*/ 46949 h 175298"/>
              <a:gd name="connsiteX86" fmla="*/ 457468 w 1014490"/>
              <a:gd name="connsiteY86" fmla="*/ 46949 h 175298"/>
              <a:gd name="connsiteX87" fmla="*/ 397722 w 1014490"/>
              <a:gd name="connsiteY87" fmla="*/ 53869 h 175298"/>
              <a:gd name="connsiteX88" fmla="*/ 429392 w 1014490"/>
              <a:gd name="connsiteY88" fmla="*/ 53869 h 175298"/>
              <a:gd name="connsiteX89" fmla="*/ 429392 w 1014490"/>
              <a:gd name="connsiteY89" fmla="*/ 173567 h 175298"/>
              <a:gd name="connsiteX90" fmla="*/ 401802 w 1014490"/>
              <a:gd name="connsiteY90" fmla="*/ 173567 h 175298"/>
              <a:gd name="connsiteX91" fmla="*/ 398200 w 1014490"/>
              <a:gd name="connsiteY91" fmla="*/ 157323 h 175298"/>
              <a:gd name="connsiteX92" fmla="*/ 364607 w 1014490"/>
              <a:gd name="connsiteY92" fmla="*/ 176909 h 175298"/>
              <a:gd name="connsiteX93" fmla="*/ 305585 w 1014490"/>
              <a:gd name="connsiteY93" fmla="*/ 113126 h 175298"/>
              <a:gd name="connsiteX94" fmla="*/ 363408 w 1014490"/>
              <a:gd name="connsiteY94" fmla="*/ 50775 h 175298"/>
              <a:gd name="connsiteX95" fmla="*/ 397722 w 1014490"/>
              <a:gd name="connsiteY95" fmla="*/ 68931 h 175298"/>
              <a:gd name="connsiteX96" fmla="*/ 397722 w 1014490"/>
              <a:gd name="connsiteY96" fmla="*/ 113115 h 175298"/>
              <a:gd name="connsiteX97" fmla="*/ 368450 w 1014490"/>
              <a:gd name="connsiteY97" fmla="*/ 78714 h 175298"/>
              <a:gd name="connsiteX98" fmla="*/ 338216 w 1014490"/>
              <a:gd name="connsiteY98" fmla="*/ 113115 h 175298"/>
              <a:gd name="connsiteX99" fmla="*/ 368450 w 1014490"/>
              <a:gd name="connsiteY99" fmla="*/ 148948 h 175298"/>
              <a:gd name="connsiteX100" fmla="*/ 397722 w 1014490"/>
              <a:gd name="connsiteY100" fmla="*/ 113115 h 175298"/>
              <a:gd name="connsiteX101" fmla="*/ 457468 w 1014490"/>
              <a:gd name="connsiteY101" fmla="*/ 110966 h 175298"/>
              <a:gd name="connsiteX102" fmla="*/ 491304 w 1014490"/>
              <a:gd name="connsiteY102" fmla="*/ 110966 h 175298"/>
              <a:gd name="connsiteX103" fmla="*/ 491304 w 1014490"/>
              <a:gd name="connsiteY103" fmla="*/ 86372 h 175298"/>
              <a:gd name="connsiteX104" fmla="*/ 457468 w 1014490"/>
              <a:gd name="connsiteY104" fmla="*/ 86372 h 1752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</a:cxnLst>
            <a:rect l="l" t="t" r="r" b="b"/>
            <a:pathLst>
              <a:path w="1014490" h="175298">
                <a:moveTo>
                  <a:pt x="129463" y="846"/>
                </a:moveTo>
                <a:lnTo>
                  <a:pt x="162578" y="846"/>
                </a:lnTo>
                <a:lnTo>
                  <a:pt x="162578" y="33098"/>
                </a:lnTo>
                <a:lnTo>
                  <a:pt x="129463" y="33098"/>
                </a:lnTo>
                <a:close/>
                <a:moveTo>
                  <a:pt x="129947" y="173567"/>
                </a:moveTo>
                <a:lnTo>
                  <a:pt x="162100" y="173567"/>
                </a:lnTo>
                <a:lnTo>
                  <a:pt x="162100" y="53881"/>
                </a:lnTo>
                <a:lnTo>
                  <a:pt x="129947" y="53881"/>
                </a:lnTo>
                <a:close/>
                <a:moveTo>
                  <a:pt x="612" y="173567"/>
                </a:moveTo>
                <a:lnTo>
                  <a:pt x="113872" y="173567"/>
                </a:lnTo>
                <a:lnTo>
                  <a:pt x="113872" y="141315"/>
                </a:lnTo>
                <a:lnTo>
                  <a:pt x="612" y="141315"/>
                </a:lnTo>
                <a:close/>
                <a:moveTo>
                  <a:pt x="34445" y="846"/>
                </a:moveTo>
                <a:lnTo>
                  <a:pt x="612" y="846"/>
                </a:lnTo>
                <a:lnTo>
                  <a:pt x="612" y="17090"/>
                </a:lnTo>
                <a:lnTo>
                  <a:pt x="34445" y="17090"/>
                </a:lnTo>
                <a:close/>
                <a:moveTo>
                  <a:pt x="34445" y="101895"/>
                </a:moveTo>
                <a:lnTo>
                  <a:pt x="612" y="101895"/>
                </a:lnTo>
                <a:lnTo>
                  <a:pt x="612" y="127458"/>
                </a:lnTo>
                <a:lnTo>
                  <a:pt x="34445" y="127458"/>
                </a:lnTo>
                <a:close/>
                <a:moveTo>
                  <a:pt x="34445" y="30942"/>
                </a:moveTo>
                <a:lnTo>
                  <a:pt x="612" y="30942"/>
                </a:lnTo>
                <a:lnTo>
                  <a:pt x="612" y="49584"/>
                </a:lnTo>
                <a:lnTo>
                  <a:pt x="34445" y="49584"/>
                </a:lnTo>
                <a:close/>
                <a:moveTo>
                  <a:pt x="34445" y="63430"/>
                </a:moveTo>
                <a:lnTo>
                  <a:pt x="612" y="63430"/>
                </a:lnTo>
                <a:lnTo>
                  <a:pt x="612" y="88033"/>
                </a:lnTo>
                <a:lnTo>
                  <a:pt x="34445" y="88033"/>
                </a:lnTo>
                <a:close/>
                <a:moveTo>
                  <a:pt x="241281" y="133908"/>
                </a:moveTo>
                <a:lnTo>
                  <a:pt x="211763" y="53881"/>
                </a:lnTo>
                <a:lnTo>
                  <a:pt x="176013" y="53881"/>
                </a:lnTo>
                <a:lnTo>
                  <a:pt x="224965" y="173567"/>
                </a:lnTo>
                <a:lnTo>
                  <a:pt x="257353" y="173567"/>
                </a:lnTo>
                <a:lnTo>
                  <a:pt x="303908" y="53881"/>
                </a:lnTo>
                <a:lnTo>
                  <a:pt x="269832" y="53881"/>
                </a:lnTo>
                <a:close/>
                <a:moveTo>
                  <a:pt x="760501" y="113857"/>
                </a:moveTo>
                <a:cubicBezTo>
                  <a:pt x="760501" y="150406"/>
                  <a:pt x="733393" y="177162"/>
                  <a:pt x="697399" y="177162"/>
                </a:cubicBezTo>
                <a:cubicBezTo>
                  <a:pt x="661646" y="177162"/>
                  <a:pt x="634772" y="150406"/>
                  <a:pt x="634772" y="113857"/>
                </a:cubicBezTo>
                <a:cubicBezTo>
                  <a:pt x="634772" y="77070"/>
                  <a:pt x="661646" y="50550"/>
                  <a:pt x="697399" y="50550"/>
                </a:cubicBezTo>
                <a:cubicBezTo>
                  <a:pt x="733390" y="50550"/>
                  <a:pt x="760501" y="77070"/>
                  <a:pt x="760501" y="113857"/>
                </a:cubicBezTo>
                <a:moveTo>
                  <a:pt x="727633" y="113857"/>
                </a:moveTo>
                <a:cubicBezTo>
                  <a:pt x="727633" y="91163"/>
                  <a:pt x="713474" y="79933"/>
                  <a:pt x="697399" y="79933"/>
                </a:cubicBezTo>
                <a:cubicBezTo>
                  <a:pt x="681799" y="79933"/>
                  <a:pt x="667166" y="91163"/>
                  <a:pt x="667166" y="113857"/>
                </a:cubicBezTo>
                <a:cubicBezTo>
                  <a:pt x="667166" y="136073"/>
                  <a:pt x="681799" y="147543"/>
                  <a:pt x="697399" y="147543"/>
                </a:cubicBezTo>
                <a:cubicBezTo>
                  <a:pt x="713474" y="147543"/>
                  <a:pt x="727633" y="136073"/>
                  <a:pt x="727633" y="113857"/>
                </a:cubicBezTo>
                <a:moveTo>
                  <a:pt x="579598" y="124359"/>
                </a:moveTo>
                <a:lnTo>
                  <a:pt x="508813" y="609"/>
                </a:lnTo>
                <a:lnTo>
                  <a:pt x="457468" y="609"/>
                </a:lnTo>
                <a:lnTo>
                  <a:pt x="457468" y="33098"/>
                </a:lnTo>
                <a:lnTo>
                  <a:pt x="491284" y="33098"/>
                </a:lnTo>
                <a:lnTo>
                  <a:pt x="571669" y="173567"/>
                </a:lnTo>
                <a:lnTo>
                  <a:pt x="613191" y="173567"/>
                </a:lnTo>
                <a:lnTo>
                  <a:pt x="613191" y="609"/>
                </a:lnTo>
                <a:lnTo>
                  <a:pt x="579598" y="609"/>
                </a:lnTo>
                <a:close/>
                <a:moveTo>
                  <a:pt x="826502" y="133908"/>
                </a:moveTo>
                <a:lnTo>
                  <a:pt x="796752" y="53881"/>
                </a:lnTo>
                <a:lnTo>
                  <a:pt x="761239" y="53881"/>
                </a:lnTo>
                <a:lnTo>
                  <a:pt x="809946" y="173567"/>
                </a:lnTo>
                <a:lnTo>
                  <a:pt x="842577" y="173567"/>
                </a:lnTo>
                <a:lnTo>
                  <a:pt x="888889" y="53881"/>
                </a:lnTo>
                <a:lnTo>
                  <a:pt x="855059" y="53881"/>
                </a:lnTo>
                <a:close/>
                <a:moveTo>
                  <a:pt x="1014624" y="53881"/>
                </a:moveTo>
                <a:lnTo>
                  <a:pt x="1014624" y="173567"/>
                </a:lnTo>
                <a:lnTo>
                  <a:pt x="987026" y="173567"/>
                </a:lnTo>
                <a:lnTo>
                  <a:pt x="983429" y="157323"/>
                </a:lnTo>
                <a:cubicBezTo>
                  <a:pt x="978399" y="168784"/>
                  <a:pt x="965672" y="176909"/>
                  <a:pt x="949839" y="176909"/>
                </a:cubicBezTo>
                <a:cubicBezTo>
                  <a:pt x="914321" y="176909"/>
                  <a:pt x="890809" y="149198"/>
                  <a:pt x="890809" y="113126"/>
                </a:cubicBezTo>
                <a:cubicBezTo>
                  <a:pt x="890809" y="78486"/>
                  <a:pt x="913843" y="50775"/>
                  <a:pt x="948638" y="50775"/>
                </a:cubicBezTo>
                <a:cubicBezTo>
                  <a:pt x="970230" y="50775"/>
                  <a:pt x="980305" y="62005"/>
                  <a:pt x="982946" y="68931"/>
                </a:cubicBezTo>
                <a:lnTo>
                  <a:pt x="982946" y="53881"/>
                </a:lnTo>
                <a:close/>
                <a:moveTo>
                  <a:pt x="982946" y="113126"/>
                </a:moveTo>
                <a:cubicBezTo>
                  <a:pt x="982946" y="91389"/>
                  <a:pt x="970710" y="78726"/>
                  <a:pt x="953674" y="78726"/>
                </a:cubicBezTo>
                <a:cubicBezTo>
                  <a:pt x="936159" y="78726"/>
                  <a:pt x="923440" y="91389"/>
                  <a:pt x="923440" y="113126"/>
                </a:cubicBezTo>
                <a:cubicBezTo>
                  <a:pt x="923440" y="134863"/>
                  <a:pt x="936159" y="148959"/>
                  <a:pt x="953674" y="148959"/>
                </a:cubicBezTo>
                <a:cubicBezTo>
                  <a:pt x="970473" y="148959"/>
                  <a:pt x="982946" y="135102"/>
                  <a:pt x="982946" y="113126"/>
                </a:cubicBezTo>
                <a:moveTo>
                  <a:pt x="457468" y="143466"/>
                </a:moveTo>
                <a:lnTo>
                  <a:pt x="491304" y="143466"/>
                </a:lnTo>
                <a:lnTo>
                  <a:pt x="491304" y="124823"/>
                </a:lnTo>
                <a:lnTo>
                  <a:pt x="457468" y="124823"/>
                </a:lnTo>
                <a:close/>
                <a:moveTo>
                  <a:pt x="457468" y="173567"/>
                </a:moveTo>
                <a:lnTo>
                  <a:pt x="491304" y="173567"/>
                </a:lnTo>
                <a:lnTo>
                  <a:pt x="491304" y="157323"/>
                </a:lnTo>
                <a:lnTo>
                  <a:pt x="457468" y="157323"/>
                </a:lnTo>
                <a:close/>
                <a:moveTo>
                  <a:pt x="457468" y="72512"/>
                </a:moveTo>
                <a:lnTo>
                  <a:pt x="491304" y="72512"/>
                </a:lnTo>
                <a:lnTo>
                  <a:pt x="491304" y="46949"/>
                </a:lnTo>
                <a:lnTo>
                  <a:pt x="457468" y="46949"/>
                </a:lnTo>
                <a:close/>
                <a:moveTo>
                  <a:pt x="397722" y="53869"/>
                </a:moveTo>
                <a:lnTo>
                  <a:pt x="429392" y="53869"/>
                </a:lnTo>
                <a:lnTo>
                  <a:pt x="429392" y="173567"/>
                </a:lnTo>
                <a:lnTo>
                  <a:pt x="401802" y="173567"/>
                </a:lnTo>
                <a:lnTo>
                  <a:pt x="398200" y="157323"/>
                </a:lnTo>
                <a:cubicBezTo>
                  <a:pt x="393169" y="168784"/>
                  <a:pt x="380445" y="176909"/>
                  <a:pt x="364607" y="176909"/>
                </a:cubicBezTo>
                <a:cubicBezTo>
                  <a:pt x="329094" y="176909"/>
                  <a:pt x="305585" y="149198"/>
                  <a:pt x="305585" y="113126"/>
                </a:cubicBezTo>
                <a:cubicBezTo>
                  <a:pt x="305585" y="78486"/>
                  <a:pt x="328617" y="50775"/>
                  <a:pt x="363408" y="50775"/>
                </a:cubicBezTo>
                <a:cubicBezTo>
                  <a:pt x="385009" y="50775"/>
                  <a:pt x="395078" y="62005"/>
                  <a:pt x="397722" y="68931"/>
                </a:cubicBezTo>
                <a:close/>
                <a:moveTo>
                  <a:pt x="397722" y="113115"/>
                </a:moveTo>
                <a:cubicBezTo>
                  <a:pt x="397722" y="91378"/>
                  <a:pt x="385487" y="78714"/>
                  <a:pt x="368450" y="78714"/>
                </a:cubicBezTo>
                <a:cubicBezTo>
                  <a:pt x="350933" y="78714"/>
                  <a:pt x="338216" y="91378"/>
                  <a:pt x="338216" y="113115"/>
                </a:cubicBezTo>
                <a:cubicBezTo>
                  <a:pt x="338216" y="134851"/>
                  <a:pt x="350933" y="148948"/>
                  <a:pt x="368450" y="148948"/>
                </a:cubicBezTo>
                <a:cubicBezTo>
                  <a:pt x="385246" y="148948"/>
                  <a:pt x="397722" y="135091"/>
                  <a:pt x="397722" y="113115"/>
                </a:cubicBezTo>
                <a:moveTo>
                  <a:pt x="457468" y="110966"/>
                </a:moveTo>
                <a:lnTo>
                  <a:pt x="491304" y="110966"/>
                </a:lnTo>
                <a:lnTo>
                  <a:pt x="491304" y="86372"/>
                </a:lnTo>
                <a:lnTo>
                  <a:pt x="457468" y="86372"/>
                </a:lnTo>
                <a:close/>
              </a:path>
            </a:pathLst>
          </a:custGeom>
          <a:solidFill>
            <a:srgbClr val="6D2077"/>
          </a:solidFill>
          <a:ln w="2781" cap="flat">
            <a:noFill/>
            <a:prstDash val="solid"/>
            <a:miter/>
          </a:ln>
        </p:spPr>
        <p:txBody>
          <a:bodyPr rtlCol="0" anchor="ctr"/>
          <a:lstStyle/>
          <a:p>
            <a:endParaRPr lang="en-US">
              <a:solidFill>
                <a:srgbClr val="6D2077"/>
              </a:solidFill>
            </a:endParaRPr>
          </a:p>
        </p:txBody>
      </p:sp>
      <p:sp>
        <p:nvSpPr>
          <p:cNvPr id="16" name="Titolo 6">
            <a:extLst>
              <a:ext uri="{FF2B5EF4-FFF2-40B4-BE49-F238E27FC236}">
                <a16:creationId xmlns="" xmlns:a16="http://schemas.microsoft.com/office/drawing/2014/main" id="{B542A870-EF4F-2945-A53C-6C8C6DCDA2A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57177" y="356400"/>
            <a:ext cx="7800577" cy="532879"/>
          </a:xfrm>
        </p:spPr>
        <p:txBody>
          <a:bodyPr/>
          <a:lstStyle>
            <a:lvl1pPr>
              <a:defRPr/>
            </a:lvl1pPr>
          </a:lstStyle>
          <a:p>
            <a:r>
              <a:rPr lang="en-US" noProof="0" dirty="0"/>
              <a:t>Click to add slide title</a:t>
            </a:r>
          </a:p>
        </p:txBody>
      </p:sp>
    </p:spTree>
    <p:extLst>
      <p:ext uri="{BB962C8B-B14F-4D97-AF65-F5344CB8AC3E}">
        <p14:creationId xmlns:p14="http://schemas.microsoft.com/office/powerpoint/2010/main" xmlns="" val="3479962147"/>
      </p:ext>
    </p:extLst>
  </p:cSld>
  <p:clrMapOvr>
    <a:masterClrMapping/>
  </p:clrMapOvr>
</p:sldLayout>
</file>

<file path=ppt/slideLayouts/slideLayout19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watermark"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5" name="Straight Connector 14">
            <a:extLst>
              <a:ext uri="{FF2B5EF4-FFF2-40B4-BE49-F238E27FC236}">
                <a16:creationId xmlns="" xmlns:a16="http://schemas.microsoft.com/office/drawing/2014/main" id="{DE8DD12E-E711-A849-A154-0349BD45FDF2}"/>
              </a:ext>
            </a:extLst>
          </p:cNvPr>
          <p:cNvCxnSpPr/>
          <p:nvPr userDrawn="1"/>
        </p:nvCxnSpPr>
        <p:spPr>
          <a:xfrm>
            <a:off x="357110" y="954167"/>
            <a:ext cx="8452800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" name="Group 15">
            <a:extLst>
              <a:ext uri="{FF2B5EF4-FFF2-40B4-BE49-F238E27FC236}">
                <a16:creationId xmlns="" xmlns:a16="http://schemas.microsoft.com/office/drawing/2014/main" id="{0F82BC76-20B8-CD44-8048-1D5FBC689615}"/>
              </a:ext>
            </a:extLst>
          </p:cNvPr>
          <p:cNvGrpSpPr/>
          <p:nvPr userDrawn="1"/>
        </p:nvGrpSpPr>
        <p:grpSpPr>
          <a:xfrm>
            <a:off x="8230681" y="290700"/>
            <a:ext cx="752544" cy="492685"/>
            <a:chOff x="794006" y="2968972"/>
            <a:chExt cx="2328500" cy="1348753"/>
          </a:xfrm>
        </p:grpSpPr>
        <p:sp>
          <p:nvSpPr>
            <p:cNvPr id="17" name="Freeform 16">
              <a:extLst>
                <a:ext uri="{FF2B5EF4-FFF2-40B4-BE49-F238E27FC236}">
                  <a16:creationId xmlns="" xmlns:a16="http://schemas.microsoft.com/office/drawing/2014/main" id="{FB3441DE-7968-AC41-BC27-A35B46F3A9C5}"/>
                </a:ext>
              </a:extLst>
            </p:cNvPr>
            <p:cNvSpPr/>
            <p:nvPr/>
          </p:nvSpPr>
          <p:spPr>
            <a:xfrm>
              <a:off x="2021575" y="2968972"/>
              <a:ext cx="1100931" cy="825059"/>
            </a:xfrm>
            <a:custGeom>
              <a:avLst/>
              <a:gdLst>
                <a:gd name="connsiteX0" fmla="*/ 1525723 w 2082964"/>
                <a:gd name="connsiteY0" fmla="*/ 7123 h 1561012"/>
                <a:gd name="connsiteX1" fmla="*/ 1170953 w 2082964"/>
                <a:gd name="connsiteY1" fmla="*/ 111349 h 1561012"/>
                <a:gd name="connsiteX2" fmla="*/ 7118 w 2082964"/>
                <a:gd name="connsiteY2" fmla="*/ 1545416 h 1561012"/>
                <a:gd name="connsiteX3" fmla="*/ 1832043 w 2082964"/>
                <a:gd name="connsiteY3" fmla="*/ 1049614 h 1561012"/>
                <a:gd name="connsiteX4" fmla="*/ 2082864 w 2082964"/>
                <a:gd name="connsiteY4" fmla="*/ 529473 h 1561012"/>
                <a:gd name="connsiteX5" fmla="*/ 2082864 w 2082964"/>
                <a:gd name="connsiteY5" fmla="*/ 529206 h 1561012"/>
                <a:gd name="connsiteX6" fmla="*/ 1974902 w 2082964"/>
                <a:gd name="connsiteY6" fmla="*/ 212730 h 1561012"/>
                <a:gd name="connsiteX7" fmla="*/ 1528462 w 2082964"/>
                <a:gd name="connsiteY7" fmla="*/ 7133 h 15610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082964" h="1561012">
                  <a:moveTo>
                    <a:pt x="1525723" y="7123"/>
                  </a:moveTo>
                  <a:cubicBezTo>
                    <a:pt x="1399966" y="7375"/>
                    <a:pt x="1276891" y="43533"/>
                    <a:pt x="1170953" y="111349"/>
                  </a:cubicBezTo>
                  <a:cubicBezTo>
                    <a:pt x="724019" y="399756"/>
                    <a:pt x="484079" y="1018317"/>
                    <a:pt x="7118" y="1545416"/>
                  </a:cubicBezTo>
                  <a:cubicBezTo>
                    <a:pt x="875343" y="1604430"/>
                    <a:pt x="1437430" y="1378226"/>
                    <a:pt x="1832043" y="1049614"/>
                  </a:cubicBezTo>
                  <a:cubicBezTo>
                    <a:pt x="1981017" y="925551"/>
                    <a:pt x="2082883" y="725989"/>
                    <a:pt x="2082864" y="529473"/>
                  </a:cubicBezTo>
                  <a:lnTo>
                    <a:pt x="2082864" y="529206"/>
                  </a:lnTo>
                  <a:cubicBezTo>
                    <a:pt x="2084077" y="414466"/>
                    <a:pt x="2045974" y="302773"/>
                    <a:pt x="1974902" y="212730"/>
                  </a:cubicBezTo>
                  <a:cubicBezTo>
                    <a:pt x="1865779" y="74856"/>
                    <a:pt x="1699075" y="7476"/>
                    <a:pt x="1528462" y="7133"/>
                  </a:cubicBezTo>
                  <a:close/>
                </a:path>
              </a:pathLst>
            </a:custGeom>
            <a:solidFill>
              <a:schemeClr val="accent1"/>
            </a:solidFill>
            <a:ln w="9504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dirty="0">
                <a:solidFill>
                  <a:srgbClr val="6D2077"/>
                </a:solidFill>
              </a:endParaRPr>
            </a:p>
          </p:txBody>
        </p:sp>
        <p:sp>
          <p:nvSpPr>
            <p:cNvPr id="18" name="Freeform 17">
              <a:extLst>
                <a:ext uri="{FF2B5EF4-FFF2-40B4-BE49-F238E27FC236}">
                  <a16:creationId xmlns="" xmlns:a16="http://schemas.microsoft.com/office/drawing/2014/main" id="{5388582A-7C49-9C47-A781-86F30B6371B6}"/>
                </a:ext>
              </a:extLst>
            </p:cNvPr>
            <p:cNvSpPr/>
            <p:nvPr userDrawn="1"/>
          </p:nvSpPr>
          <p:spPr>
            <a:xfrm>
              <a:off x="794006" y="3693900"/>
              <a:ext cx="1231636" cy="623825"/>
            </a:xfrm>
            <a:custGeom>
              <a:avLst/>
              <a:gdLst>
                <a:gd name="connsiteX0" fmla="*/ 888146 w 2330257"/>
                <a:gd name="connsiteY0" fmla="*/ 1140571 h 1180278"/>
                <a:gd name="connsiteX1" fmla="*/ 2329719 w 2330257"/>
                <a:gd name="connsiteY1" fmla="*/ 173885 h 1180278"/>
                <a:gd name="connsiteX2" fmla="*/ 1482333 w 2330257"/>
                <a:gd name="connsiteY2" fmla="*/ 79415 h 1180278"/>
                <a:gd name="connsiteX3" fmla="*/ 7118 w 2330257"/>
                <a:gd name="connsiteY3" fmla="*/ 623723 h 1180278"/>
                <a:gd name="connsiteX4" fmla="*/ 7118 w 2330257"/>
                <a:gd name="connsiteY4" fmla="*/ 625037 h 1180278"/>
                <a:gd name="connsiteX5" fmla="*/ 12825 w 2330257"/>
                <a:gd name="connsiteY5" fmla="*/ 701184 h 1180278"/>
                <a:gd name="connsiteX6" fmla="*/ 44935 w 2330257"/>
                <a:gd name="connsiteY6" fmla="*/ 817489 h 1180278"/>
                <a:gd name="connsiteX7" fmla="*/ 475871 w 2330257"/>
                <a:gd name="connsiteY7" fmla="*/ 47843 h 1180278"/>
                <a:gd name="connsiteX8" fmla="*/ 7118 w 2330257"/>
                <a:gd name="connsiteY8" fmla="*/ 623714 h 1180278"/>
                <a:gd name="connsiteX9" fmla="*/ 457952 w 2330257"/>
                <a:gd name="connsiteY9" fmla="*/ 1150461 h 1180278"/>
                <a:gd name="connsiteX10" fmla="*/ 721090 w 2330257"/>
                <a:gd name="connsiteY10" fmla="*/ 1168545 h 1180278"/>
                <a:gd name="connsiteX11" fmla="*/ 822860 w 2330257"/>
                <a:gd name="connsiteY11" fmla="*/ 1153192 h 1180278"/>
                <a:gd name="connsiteX12" fmla="*/ 1428889 w 2330257"/>
                <a:gd name="connsiteY12" fmla="*/ 70801 h 1180278"/>
                <a:gd name="connsiteX13" fmla="*/ 1089119 w 2330257"/>
                <a:gd name="connsiteY13" fmla="*/ 23133 h 1180278"/>
                <a:gd name="connsiteX14" fmla="*/ 669577 w 2330257"/>
                <a:gd name="connsiteY14" fmla="*/ 13967 h 1180278"/>
                <a:gd name="connsiteX15" fmla="*/ 137898 w 2330257"/>
                <a:gd name="connsiteY15" fmla="*/ 963520 h 1180278"/>
                <a:gd name="connsiteX16" fmla="*/ 359938 w 2330257"/>
                <a:gd name="connsiteY16" fmla="*/ 1117413 h 1180278"/>
                <a:gd name="connsiteX17" fmla="*/ 978274 w 2330257"/>
                <a:gd name="connsiteY17" fmla="*/ 13082 h 1180278"/>
                <a:gd name="connsiteX18" fmla="*/ 821091 w 2330257"/>
                <a:gd name="connsiteY18" fmla="*/ 7123 h 1180278"/>
                <a:gd name="connsiteX19" fmla="*/ 669567 w 2330257"/>
                <a:gd name="connsiteY19" fmla="*/ 13967 h 11802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2330257" h="1180278">
                  <a:moveTo>
                    <a:pt x="888146" y="1140571"/>
                  </a:moveTo>
                  <a:cubicBezTo>
                    <a:pt x="1349575" y="1044121"/>
                    <a:pt x="1839214" y="775446"/>
                    <a:pt x="2329719" y="173885"/>
                  </a:cubicBezTo>
                  <a:cubicBezTo>
                    <a:pt x="2030210" y="168983"/>
                    <a:pt x="1747687" y="122200"/>
                    <a:pt x="1482333" y="79415"/>
                  </a:cubicBezTo>
                  <a:close/>
                  <a:moveTo>
                    <a:pt x="7118" y="623723"/>
                  </a:moveTo>
                  <a:lnTo>
                    <a:pt x="7118" y="625037"/>
                  </a:lnTo>
                  <a:cubicBezTo>
                    <a:pt x="7153" y="650525"/>
                    <a:pt x="9060" y="675976"/>
                    <a:pt x="12825" y="701184"/>
                  </a:cubicBezTo>
                  <a:cubicBezTo>
                    <a:pt x="18755" y="741117"/>
                    <a:pt x="29538" y="780174"/>
                    <a:pt x="44935" y="817489"/>
                  </a:cubicBezTo>
                  <a:lnTo>
                    <a:pt x="475871" y="47843"/>
                  </a:lnTo>
                  <a:cubicBezTo>
                    <a:pt x="212827" y="119545"/>
                    <a:pt x="7460" y="357590"/>
                    <a:pt x="7118" y="623714"/>
                  </a:cubicBezTo>
                  <a:moveTo>
                    <a:pt x="457952" y="1150461"/>
                  </a:moveTo>
                  <a:cubicBezTo>
                    <a:pt x="543761" y="1172912"/>
                    <a:pt x="633019" y="1179046"/>
                    <a:pt x="721090" y="1168545"/>
                  </a:cubicBezTo>
                  <a:cubicBezTo>
                    <a:pt x="754848" y="1164319"/>
                    <a:pt x="788772" y="1159202"/>
                    <a:pt x="822860" y="1153192"/>
                  </a:cubicBezTo>
                  <a:lnTo>
                    <a:pt x="1428889" y="70801"/>
                  </a:lnTo>
                  <a:cubicBezTo>
                    <a:pt x="1312224" y="52155"/>
                    <a:pt x="1198964" y="34984"/>
                    <a:pt x="1089119" y="23133"/>
                  </a:cubicBezTo>
                  <a:close/>
                  <a:moveTo>
                    <a:pt x="669577" y="13967"/>
                  </a:moveTo>
                  <a:lnTo>
                    <a:pt x="137898" y="963520"/>
                  </a:lnTo>
                  <a:cubicBezTo>
                    <a:pt x="199761" y="1030466"/>
                    <a:pt x="275560" y="1083001"/>
                    <a:pt x="359938" y="1117413"/>
                  </a:cubicBezTo>
                  <a:lnTo>
                    <a:pt x="978274" y="13082"/>
                  </a:lnTo>
                  <a:cubicBezTo>
                    <a:pt x="925011" y="9274"/>
                    <a:pt x="872642" y="7123"/>
                    <a:pt x="821091" y="7123"/>
                  </a:cubicBezTo>
                  <a:cubicBezTo>
                    <a:pt x="769731" y="7123"/>
                    <a:pt x="719235" y="9246"/>
                    <a:pt x="669567" y="13967"/>
                  </a:cubicBezTo>
                </a:path>
              </a:pathLst>
            </a:custGeom>
            <a:solidFill>
              <a:schemeClr val="tx1"/>
            </a:solidFill>
            <a:ln w="9504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>
                <a:solidFill>
                  <a:srgbClr val="6D2077"/>
                </a:solidFill>
              </a:endParaRPr>
            </a:p>
          </p:txBody>
        </p:sp>
      </p:grpSp>
      <p:sp>
        <p:nvSpPr>
          <p:cNvPr id="9" name="Segnaposto contenuto 5">
            <a:extLst>
              <a:ext uri="{FF2B5EF4-FFF2-40B4-BE49-F238E27FC236}">
                <a16:creationId xmlns="" xmlns:a16="http://schemas.microsoft.com/office/drawing/2014/main" id="{5C6A14D9-F4DD-CB42-B9F4-5CC7F6801ED9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357188" y="1058778"/>
            <a:ext cx="8452722" cy="5127709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</a:lstStyle>
          <a:p>
            <a:pPr lvl="0"/>
            <a:r>
              <a:rPr lang="en-US" noProof="0" dirty="0"/>
              <a:t>Click to add text</a:t>
            </a:r>
          </a:p>
          <a:p>
            <a:pPr lvl="1"/>
            <a:r>
              <a:rPr lang="en-US" noProof="0" dirty="0"/>
              <a:t>Second level</a:t>
            </a:r>
          </a:p>
          <a:p>
            <a:pPr lvl="2"/>
            <a:r>
              <a:rPr lang="en-US" noProof="0" dirty="0"/>
              <a:t>Third level</a:t>
            </a:r>
          </a:p>
          <a:p>
            <a:pPr lvl="3"/>
            <a:r>
              <a:rPr lang="en-US" noProof="0" dirty="0"/>
              <a:t>Fourth level</a:t>
            </a:r>
          </a:p>
        </p:txBody>
      </p:sp>
      <p:sp>
        <p:nvSpPr>
          <p:cNvPr id="10" name="Graphic 17">
            <a:extLst>
              <a:ext uri="{FF2B5EF4-FFF2-40B4-BE49-F238E27FC236}">
                <a16:creationId xmlns="" xmlns:a16="http://schemas.microsoft.com/office/drawing/2014/main" id="{BABDD6FB-A0EB-0F4A-B517-DE713E938773}"/>
              </a:ext>
            </a:extLst>
          </p:cNvPr>
          <p:cNvSpPr/>
          <p:nvPr userDrawn="1"/>
        </p:nvSpPr>
        <p:spPr>
          <a:xfrm>
            <a:off x="357110" y="6588277"/>
            <a:ext cx="1014490" cy="175298"/>
          </a:xfrm>
          <a:custGeom>
            <a:avLst/>
            <a:gdLst>
              <a:gd name="connsiteX0" fmla="*/ 129463 w 1014490"/>
              <a:gd name="connsiteY0" fmla="*/ 846 h 175298"/>
              <a:gd name="connsiteX1" fmla="*/ 162578 w 1014490"/>
              <a:gd name="connsiteY1" fmla="*/ 846 h 175298"/>
              <a:gd name="connsiteX2" fmla="*/ 162578 w 1014490"/>
              <a:gd name="connsiteY2" fmla="*/ 33098 h 175298"/>
              <a:gd name="connsiteX3" fmla="*/ 129463 w 1014490"/>
              <a:gd name="connsiteY3" fmla="*/ 33098 h 175298"/>
              <a:gd name="connsiteX4" fmla="*/ 129947 w 1014490"/>
              <a:gd name="connsiteY4" fmla="*/ 173567 h 175298"/>
              <a:gd name="connsiteX5" fmla="*/ 162100 w 1014490"/>
              <a:gd name="connsiteY5" fmla="*/ 173567 h 175298"/>
              <a:gd name="connsiteX6" fmla="*/ 162100 w 1014490"/>
              <a:gd name="connsiteY6" fmla="*/ 53881 h 175298"/>
              <a:gd name="connsiteX7" fmla="*/ 129947 w 1014490"/>
              <a:gd name="connsiteY7" fmla="*/ 53881 h 175298"/>
              <a:gd name="connsiteX8" fmla="*/ 612 w 1014490"/>
              <a:gd name="connsiteY8" fmla="*/ 173567 h 175298"/>
              <a:gd name="connsiteX9" fmla="*/ 113872 w 1014490"/>
              <a:gd name="connsiteY9" fmla="*/ 173567 h 175298"/>
              <a:gd name="connsiteX10" fmla="*/ 113872 w 1014490"/>
              <a:gd name="connsiteY10" fmla="*/ 141315 h 175298"/>
              <a:gd name="connsiteX11" fmla="*/ 612 w 1014490"/>
              <a:gd name="connsiteY11" fmla="*/ 141315 h 175298"/>
              <a:gd name="connsiteX12" fmla="*/ 34445 w 1014490"/>
              <a:gd name="connsiteY12" fmla="*/ 846 h 175298"/>
              <a:gd name="connsiteX13" fmla="*/ 612 w 1014490"/>
              <a:gd name="connsiteY13" fmla="*/ 846 h 175298"/>
              <a:gd name="connsiteX14" fmla="*/ 612 w 1014490"/>
              <a:gd name="connsiteY14" fmla="*/ 17090 h 175298"/>
              <a:gd name="connsiteX15" fmla="*/ 34445 w 1014490"/>
              <a:gd name="connsiteY15" fmla="*/ 17090 h 175298"/>
              <a:gd name="connsiteX16" fmla="*/ 34445 w 1014490"/>
              <a:gd name="connsiteY16" fmla="*/ 101895 h 175298"/>
              <a:gd name="connsiteX17" fmla="*/ 612 w 1014490"/>
              <a:gd name="connsiteY17" fmla="*/ 101895 h 175298"/>
              <a:gd name="connsiteX18" fmla="*/ 612 w 1014490"/>
              <a:gd name="connsiteY18" fmla="*/ 127458 h 175298"/>
              <a:gd name="connsiteX19" fmla="*/ 34445 w 1014490"/>
              <a:gd name="connsiteY19" fmla="*/ 127458 h 175298"/>
              <a:gd name="connsiteX20" fmla="*/ 34445 w 1014490"/>
              <a:gd name="connsiteY20" fmla="*/ 30942 h 175298"/>
              <a:gd name="connsiteX21" fmla="*/ 612 w 1014490"/>
              <a:gd name="connsiteY21" fmla="*/ 30942 h 175298"/>
              <a:gd name="connsiteX22" fmla="*/ 612 w 1014490"/>
              <a:gd name="connsiteY22" fmla="*/ 49584 h 175298"/>
              <a:gd name="connsiteX23" fmla="*/ 34445 w 1014490"/>
              <a:gd name="connsiteY23" fmla="*/ 49584 h 175298"/>
              <a:gd name="connsiteX24" fmla="*/ 34445 w 1014490"/>
              <a:gd name="connsiteY24" fmla="*/ 63430 h 175298"/>
              <a:gd name="connsiteX25" fmla="*/ 612 w 1014490"/>
              <a:gd name="connsiteY25" fmla="*/ 63430 h 175298"/>
              <a:gd name="connsiteX26" fmla="*/ 612 w 1014490"/>
              <a:gd name="connsiteY26" fmla="*/ 88033 h 175298"/>
              <a:gd name="connsiteX27" fmla="*/ 34445 w 1014490"/>
              <a:gd name="connsiteY27" fmla="*/ 88033 h 175298"/>
              <a:gd name="connsiteX28" fmla="*/ 241281 w 1014490"/>
              <a:gd name="connsiteY28" fmla="*/ 133908 h 175298"/>
              <a:gd name="connsiteX29" fmla="*/ 211763 w 1014490"/>
              <a:gd name="connsiteY29" fmla="*/ 53881 h 175298"/>
              <a:gd name="connsiteX30" fmla="*/ 176013 w 1014490"/>
              <a:gd name="connsiteY30" fmla="*/ 53881 h 175298"/>
              <a:gd name="connsiteX31" fmla="*/ 224965 w 1014490"/>
              <a:gd name="connsiteY31" fmla="*/ 173567 h 175298"/>
              <a:gd name="connsiteX32" fmla="*/ 257353 w 1014490"/>
              <a:gd name="connsiteY32" fmla="*/ 173567 h 175298"/>
              <a:gd name="connsiteX33" fmla="*/ 303908 w 1014490"/>
              <a:gd name="connsiteY33" fmla="*/ 53881 h 175298"/>
              <a:gd name="connsiteX34" fmla="*/ 269832 w 1014490"/>
              <a:gd name="connsiteY34" fmla="*/ 53881 h 175298"/>
              <a:gd name="connsiteX35" fmla="*/ 760501 w 1014490"/>
              <a:gd name="connsiteY35" fmla="*/ 113857 h 175298"/>
              <a:gd name="connsiteX36" fmla="*/ 697399 w 1014490"/>
              <a:gd name="connsiteY36" fmla="*/ 177162 h 175298"/>
              <a:gd name="connsiteX37" fmla="*/ 634772 w 1014490"/>
              <a:gd name="connsiteY37" fmla="*/ 113857 h 175298"/>
              <a:gd name="connsiteX38" fmla="*/ 697399 w 1014490"/>
              <a:gd name="connsiteY38" fmla="*/ 50550 h 175298"/>
              <a:gd name="connsiteX39" fmla="*/ 760501 w 1014490"/>
              <a:gd name="connsiteY39" fmla="*/ 113857 h 175298"/>
              <a:gd name="connsiteX40" fmla="*/ 727633 w 1014490"/>
              <a:gd name="connsiteY40" fmla="*/ 113857 h 175298"/>
              <a:gd name="connsiteX41" fmla="*/ 697399 w 1014490"/>
              <a:gd name="connsiteY41" fmla="*/ 79933 h 175298"/>
              <a:gd name="connsiteX42" fmla="*/ 667166 w 1014490"/>
              <a:gd name="connsiteY42" fmla="*/ 113857 h 175298"/>
              <a:gd name="connsiteX43" fmla="*/ 697399 w 1014490"/>
              <a:gd name="connsiteY43" fmla="*/ 147543 h 175298"/>
              <a:gd name="connsiteX44" fmla="*/ 727633 w 1014490"/>
              <a:gd name="connsiteY44" fmla="*/ 113857 h 175298"/>
              <a:gd name="connsiteX45" fmla="*/ 579598 w 1014490"/>
              <a:gd name="connsiteY45" fmla="*/ 124359 h 175298"/>
              <a:gd name="connsiteX46" fmla="*/ 508813 w 1014490"/>
              <a:gd name="connsiteY46" fmla="*/ 609 h 175298"/>
              <a:gd name="connsiteX47" fmla="*/ 457468 w 1014490"/>
              <a:gd name="connsiteY47" fmla="*/ 609 h 175298"/>
              <a:gd name="connsiteX48" fmla="*/ 457468 w 1014490"/>
              <a:gd name="connsiteY48" fmla="*/ 33098 h 175298"/>
              <a:gd name="connsiteX49" fmla="*/ 491284 w 1014490"/>
              <a:gd name="connsiteY49" fmla="*/ 33098 h 175298"/>
              <a:gd name="connsiteX50" fmla="*/ 571669 w 1014490"/>
              <a:gd name="connsiteY50" fmla="*/ 173567 h 175298"/>
              <a:gd name="connsiteX51" fmla="*/ 613191 w 1014490"/>
              <a:gd name="connsiteY51" fmla="*/ 173567 h 175298"/>
              <a:gd name="connsiteX52" fmla="*/ 613191 w 1014490"/>
              <a:gd name="connsiteY52" fmla="*/ 609 h 175298"/>
              <a:gd name="connsiteX53" fmla="*/ 579598 w 1014490"/>
              <a:gd name="connsiteY53" fmla="*/ 609 h 175298"/>
              <a:gd name="connsiteX54" fmla="*/ 826502 w 1014490"/>
              <a:gd name="connsiteY54" fmla="*/ 133908 h 175298"/>
              <a:gd name="connsiteX55" fmla="*/ 796752 w 1014490"/>
              <a:gd name="connsiteY55" fmla="*/ 53881 h 175298"/>
              <a:gd name="connsiteX56" fmla="*/ 761239 w 1014490"/>
              <a:gd name="connsiteY56" fmla="*/ 53881 h 175298"/>
              <a:gd name="connsiteX57" fmla="*/ 809946 w 1014490"/>
              <a:gd name="connsiteY57" fmla="*/ 173567 h 175298"/>
              <a:gd name="connsiteX58" fmla="*/ 842577 w 1014490"/>
              <a:gd name="connsiteY58" fmla="*/ 173567 h 175298"/>
              <a:gd name="connsiteX59" fmla="*/ 888889 w 1014490"/>
              <a:gd name="connsiteY59" fmla="*/ 53881 h 175298"/>
              <a:gd name="connsiteX60" fmla="*/ 855059 w 1014490"/>
              <a:gd name="connsiteY60" fmla="*/ 53881 h 175298"/>
              <a:gd name="connsiteX61" fmla="*/ 1014624 w 1014490"/>
              <a:gd name="connsiteY61" fmla="*/ 53881 h 175298"/>
              <a:gd name="connsiteX62" fmla="*/ 1014624 w 1014490"/>
              <a:gd name="connsiteY62" fmla="*/ 173567 h 175298"/>
              <a:gd name="connsiteX63" fmla="*/ 987026 w 1014490"/>
              <a:gd name="connsiteY63" fmla="*/ 173567 h 175298"/>
              <a:gd name="connsiteX64" fmla="*/ 983429 w 1014490"/>
              <a:gd name="connsiteY64" fmla="*/ 157323 h 175298"/>
              <a:gd name="connsiteX65" fmla="*/ 949839 w 1014490"/>
              <a:gd name="connsiteY65" fmla="*/ 176909 h 175298"/>
              <a:gd name="connsiteX66" fmla="*/ 890809 w 1014490"/>
              <a:gd name="connsiteY66" fmla="*/ 113126 h 175298"/>
              <a:gd name="connsiteX67" fmla="*/ 948638 w 1014490"/>
              <a:gd name="connsiteY67" fmla="*/ 50775 h 175298"/>
              <a:gd name="connsiteX68" fmla="*/ 982946 w 1014490"/>
              <a:gd name="connsiteY68" fmla="*/ 68931 h 175298"/>
              <a:gd name="connsiteX69" fmla="*/ 982946 w 1014490"/>
              <a:gd name="connsiteY69" fmla="*/ 53881 h 175298"/>
              <a:gd name="connsiteX70" fmla="*/ 982946 w 1014490"/>
              <a:gd name="connsiteY70" fmla="*/ 113126 h 175298"/>
              <a:gd name="connsiteX71" fmla="*/ 953674 w 1014490"/>
              <a:gd name="connsiteY71" fmla="*/ 78726 h 175298"/>
              <a:gd name="connsiteX72" fmla="*/ 923440 w 1014490"/>
              <a:gd name="connsiteY72" fmla="*/ 113126 h 175298"/>
              <a:gd name="connsiteX73" fmla="*/ 953674 w 1014490"/>
              <a:gd name="connsiteY73" fmla="*/ 148959 h 175298"/>
              <a:gd name="connsiteX74" fmla="*/ 982946 w 1014490"/>
              <a:gd name="connsiteY74" fmla="*/ 113126 h 175298"/>
              <a:gd name="connsiteX75" fmla="*/ 457468 w 1014490"/>
              <a:gd name="connsiteY75" fmla="*/ 143466 h 175298"/>
              <a:gd name="connsiteX76" fmla="*/ 491304 w 1014490"/>
              <a:gd name="connsiteY76" fmla="*/ 143466 h 175298"/>
              <a:gd name="connsiteX77" fmla="*/ 491304 w 1014490"/>
              <a:gd name="connsiteY77" fmla="*/ 124823 h 175298"/>
              <a:gd name="connsiteX78" fmla="*/ 457468 w 1014490"/>
              <a:gd name="connsiteY78" fmla="*/ 124823 h 175298"/>
              <a:gd name="connsiteX79" fmla="*/ 457468 w 1014490"/>
              <a:gd name="connsiteY79" fmla="*/ 173567 h 175298"/>
              <a:gd name="connsiteX80" fmla="*/ 491304 w 1014490"/>
              <a:gd name="connsiteY80" fmla="*/ 173567 h 175298"/>
              <a:gd name="connsiteX81" fmla="*/ 491304 w 1014490"/>
              <a:gd name="connsiteY81" fmla="*/ 157323 h 175298"/>
              <a:gd name="connsiteX82" fmla="*/ 457468 w 1014490"/>
              <a:gd name="connsiteY82" fmla="*/ 157323 h 175298"/>
              <a:gd name="connsiteX83" fmla="*/ 457468 w 1014490"/>
              <a:gd name="connsiteY83" fmla="*/ 72512 h 175298"/>
              <a:gd name="connsiteX84" fmla="*/ 491304 w 1014490"/>
              <a:gd name="connsiteY84" fmla="*/ 72512 h 175298"/>
              <a:gd name="connsiteX85" fmla="*/ 491304 w 1014490"/>
              <a:gd name="connsiteY85" fmla="*/ 46949 h 175298"/>
              <a:gd name="connsiteX86" fmla="*/ 457468 w 1014490"/>
              <a:gd name="connsiteY86" fmla="*/ 46949 h 175298"/>
              <a:gd name="connsiteX87" fmla="*/ 397722 w 1014490"/>
              <a:gd name="connsiteY87" fmla="*/ 53869 h 175298"/>
              <a:gd name="connsiteX88" fmla="*/ 429392 w 1014490"/>
              <a:gd name="connsiteY88" fmla="*/ 53869 h 175298"/>
              <a:gd name="connsiteX89" fmla="*/ 429392 w 1014490"/>
              <a:gd name="connsiteY89" fmla="*/ 173567 h 175298"/>
              <a:gd name="connsiteX90" fmla="*/ 401802 w 1014490"/>
              <a:gd name="connsiteY90" fmla="*/ 173567 h 175298"/>
              <a:gd name="connsiteX91" fmla="*/ 398200 w 1014490"/>
              <a:gd name="connsiteY91" fmla="*/ 157323 h 175298"/>
              <a:gd name="connsiteX92" fmla="*/ 364607 w 1014490"/>
              <a:gd name="connsiteY92" fmla="*/ 176909 h 175298"/>
              <a:gd name="connsiteX93" fmla="*/ 305585 w 1014490"/>
              <a:gd name="connsiteY93" fmla="*/ 113126 h 175298"/>
              <a:gd name="connsiteX94" fmla="*/ 363408 w 1014490"/>
              <a:gd name="connsiteY94" fmla="*/ 50775 h 175298"/>
              <a:gd name="connsiteX95" fmla="*/ 397722 w 1014490"/>
              <a:gd name="connsiteY95" fmla="*/ 68931 h 175298"/>
              <a:gd name="connsiteX96" fmla="*/ 397722 w 1014490"/>
              <a:gd name="connsiteY96" fmla="*/ 113115 h 175298"/>
              <a:gd name="connsiteX97" fmla="*/ 368450 w 1014490"/>
              <a:gd name="connsiteY97" fmla="*/ 78714 h 175298"/>
              <a:gd name="connsiteX98" fmla="*/ 338216 w 1014490"/>
              <a:gd name="connsiteY98" fmla="*/ 113115 h 175298"/>
              <a:gd name="connsiteX99" fmla="*/ 368450 w 1014490"/>
              <a:gd name="connsiteY99" fmla="*/ 148948 h 175298"/>
              <a:gd name="connsiteX100" fmla="*/ 397722 w 1014490"/>
              <a:gd name="connsiteY100" fmla="*/ 113115 h 175298"/>
              <a:gd name="connsiteX101" fmla="*/ 457468 w 1014490"/>
              <a:gd name="connsiteY101" fmla="*/ 110966 h 175298"/>
              <a:gd name="connsiteX102" fmla="*/ 491304 w 1014490"/>
              <a:gd name="connsiteY102" fmla="*/ 110966 h 175298"/>
              <a:gd name="connsiteX103" fmla="*/ 491304 w 1014490"/>
              <a:gd name="connsiteY103" fmla="*/ 86372 h 175298"/>
              <a:gd name="connsiteX104" fmla="*/ 457468 w 1014490"/>
              <a:gd name="connsiteY104" fmla="*/ 86372 h 1752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</a:cxnLst>
            <a:rect l="l" t="t" r="r" b="b"/>
            <a:pathLst>
              <a:path w="1014490" h="175298">
                <a:moveTo>
                  <a:pt x="129463" y="846"/>
                </a:moveTo>
                <a:lnTo>
                  <a:pt x="162578" y="846"/>
                </a:lnTo>
                <a:lnTo>
                  <a:pt x="162578" y="33098"/>
                </a:lnTo>
                <a:lnTo>
                  <a:pt x="129463" y="33098"/>
                </a:lnTo>
                <a:close/>
                <a:moveTo>
                  <a:pt x="129947" y="173567"/>
                </a:moveTo>
                <a:lnTo>
                  <a:pt x="162100" y="173567"/>
                </a:lnTo>
                <a:lnTo>
                  <a:pt x="162100" y="53881"/>
                </a:lnTo>
                <a:lnTo>
                  <a:pt x="129947" y="53881"/>
                </a:lnTo>
                <a:close/>
                <a:moveTo>
                  <a:pt x="612" y="173567"/>
                </a:moveTo>
                <a:lnTo>
                  <a:pt x="113872" y="173567"/>
                </a:lnTo>
                <a:lnTo>
                  <a:pt x="113872" y="141315"/>
                </a:lnTo>
                <a:lnTo>
                  <a:pt x="612" y="141315"/>
                </a:lnTo>
                <a:close/>
                <a:moveTo>
                  <a:pt x="34445" y="846"/>
                </a:moveTo>
                <a:lnTo>
                  <a:pt x="612" y="846"/>
                </a:lnTo>
                <a:lnTo>
                  <a:pt x="612" y="17090"/>
                </a:lnTo>
                <a:lnTo>
                  <a:pt x="34445" y="17090"/>
                </a:lnTo>
                <a:close/>
                <a:moveTo>
                  <a:pt x="34445" y="101895"/>
                </a:moveTo>
                <a:lnTo>
                  <a:pt x="612" y="101895"/>
                </a:lnTo>
                <a:lnTo>
                  <a:pt x="612" y="127458"/>
                </a:lnTo>
                <a:lnTo>
                  <a:pt x="34445" y="127458"/>
                </a:lnTo>
                <a:close/>
                <a:moveTo>
                  <a:pt x="34445" y="30942"/>
                </a:moveTo>
                <a:lnTo>
                  <a:pt x="612" y="30942"/>
                </a:lnTo>
                <a:lnTo>
                  <a:pt x="612" y="49584"/>
                </a:lnTo>
                <a:lnTo>
                  <a:pt x="34445" y="49584"/>
                </a:lnTo>
                <a:close/>
                <a:moveTo>
                  <a:pt x="34445" y="63430"/>
                </a:moveTo>
                <a:lnTo>
                  <a:pt x="612" y="63430"/>
                </a:lnTo>
                <a:lnTo>
                  <a:pt x="612" y="88033"/>
                </a:lnTo>
                <a:lnTo>
                  <a:pt x="34445" y="88033"/>
                </a:lnTo>
                <a:close/>
                <a:moveTo>
                  <a:pt x="241281" y="133908"/>
                </a:moveTo>
                <a:lnTo>
                  <a:pt x="211763" y="53881"/>
                </a:lnTo>
                <a:lnTo>
                  <a:pt x="176013" y="53881"/>
                </a:lnTo>
                <a:lnTo>
                  <a:pt x="224965" y="173567"/>
                </a:lnTo>
                <a:lnTo>
                  <a:pt x="257353" y="173567"/>
                </a:lnTo>
                <a:lnTo>
                  <a:pt x="303908" y="53881"/>
                </a:lnTo>
                <a:lnTo>
                  <a:pt x="269832" y="53881"/>
                </a:lnTo>
                <a:close/>
                <a:moveTo>
                  <a:pt x="760501" y="113857"/>
                </a:moveTo>
                <a:cubicBezTo>
                  <a:pt x="760501" y="150406"/>
                  <a:pt x="733393" y="177162"/>
                  <a:pt x="697399" y="177162"/>
                </a:cubicBezTo>
                <a:cubicBezTo>
                  <a:pt x="661646" y="177162"/>
                  <a:pt x="634772" y="150406"/>
                  <a:pt x="634772" y="113857"/>
                </a:cubicBezTo>
                <a:cubicBezTo>
                  <a:pt x="634772" y="77070"/>
                  <a:pt x="661646" y="50550"/>
                  <a:pt x="697399" y="50550"/>
                </a:cubicBezTo>
                <a:cubicBezTo>
                  <a:pt x="733390" y="50550"/>
                  <a:pt x="760501" y="77070"/>
                  <a:pt x="760501" y="113857"/>
                </a:cubicBezTo>
                <a:moveTo>
                  <a:pt x="727633" y="113857"/>
                </a:moveTo>
                <a:cubicBezTo>
                  <a:pt x="727633" y="91163"/>
                  <a:pt x="713474" y="79933"/>
                  <a:pt x="697399" y="79933"/>
                </a:cubicBezTo>
                <a:cubicBezTo>
                  <a:pt x="681799" y="79933"/>
                  <a:pt x="667166" y="91163"/>
                  <a:pt x="667166" y="113857"/>
                </a:cubicBezTo>
                <a:cubicBezTo>
                  <a:pt x="667166" y="136073"/>
                  <a:pt x="681799" y="147543"/>
                  <a:pt x="697399" y="147543"/>
                </a:cubicBezTo>
                <a:cubicBezTo>
                  <a:pt x="713474" y="147543"/>
                  <a:pt x="727633" y="136073"/>
                  <a:pt x="727633" y="113857"/>
                </a:cubicBezTo>
                <a:moveTo>
                  <a:pt x="579598" y="124359"/>
                </a:moveTo>
                <a:lnTo>
                  <a:pt x="508813" y="609"/>
                </a:lnTo>
                <a:lnTo>
                  <a:pt x="457468" y="609"/>
                </a:lnTo>
                <a:lnTo>
                  <a:pt x="457468" y="33098"/>
                </a:lnTo>
                <a:lnTo>
                  <a:pt x="491284" y="33098"/>
                </a:lnTo>
                <a:lnTo>
                  <a:pt x="571669" y="173567"/>
                </a:lnTo>
                <a:lnTo>
                  <a:pt x="613191" y="173567"/>
                </a:lnTo>
                <a:lnTo>
                  <a:pt x="613191" y="609"/>
                </a:lnTo>
                <a:lnTo>
                  <a:pt x="579598" y="609"/>
                </a:lnTo>
                <a:close/>
                <a:moveTo>
                  <a:pt x="826502" y="133908"/>
                </a:moveTo>
                <a:lnTo>
                  <a:pt x="796752" y="53881"/>
                </a:lnTo>
                <a:lnTo>
                  <a:pt x="761239" y="53881"/>
                </a:lnTo>
                <a:lnTo>
                  <a:pt x="809946" y="173567"/>
                </a:lnTo>
                <a:lnTo>
                  <a:pt x="842577" y="173567"/>
                </a:lnTo>
                <a:lnTo>
                  <a:pt x="888889" y="53881"/>
                </a:lnTo>
                <a:lnTo>
                  <a:pt x="855059" y="53881"/>
                </a:lnTo>
                <a:close/>
                <a:moveTo>
                  <a:pt x="1014624" y="53881"/>
                </a:moveTo>
                <a:lnTo>
                  <a:pt x="1014624" y="173567"/>
                </a:lnTo>
                <a:lnTo>
                  <a:pt x="987026" y="173567"/>
                </a:lnTo>
                <a:lnTo>
                  <a:pt x="983429" y="157323"/>
                </a:lnTo>
                <a:cubicBezTo>
                  <a:pt x="978399" y="168784"/>
                  <a:pt x="965672" y="176909"/>
                  <a:pt x="949839" y="176909"/>
                </a:cubicBezTo>
                <a:cubicBezTo>
                  <a:pt x="914321" y="176909"/>
                  <a:pt x="890809" y="149198"/>
                  <a:pt x="890809" y="113126"/>
                </a:cubicBezTo>
                <a:cubicBezTo>
                  <a:pt x="890809" y="78486"/>
                  <a:pt x="913843" y="50775"/>
                  <a:pt x="948638" y="50775"/>
                </a:cubicBezTo>
                <a:cubicBezTo>
                  <a:pt x="970230" y="50775"/>
                  <a:pt x="980305" y="62005"/>
                  <a:pt x="982946" y="68931"/>
                </a:cubicBezTo>
                <a:lnTo>
                  <a:pt x="982946" y="53881"/>
                </a:lnTo>
                <a:close/>
                <a:moveTo>
                  <a:pt x="982946" y="113126"/>
                </a:moveTo>
                <a:cubicBezTo>
                  <a:pt x="982946" y="91389"/>
                  <a:pt x="970710" y="78726"/>
                  <a:pt x="953674" y="78726"/>
                </a:cubicBezTo>
                <a:cubicBezTo>
                  <a:pt x="936159" y="78726"/>
                  <a:pt x="923440" y="91389"/>
                  <a:pt x="923440" y="113126"/>
                </a:cubicBezTo>
                <a:cubicBezTo>
                  <a:pt x="923440" y="134863"/>
                  <a:pt x="936159" y="148959"/>
                  <a:pt x="953674" y="148959"/>
                </a:cubicBezTo>
                <a:cubicBezTo>
                  <a:pt x="970473" y="148959"/>
                  <a:pt x="982946" y="135102"/>
                  <a:pt x="982946" y="113126"/>
                </a:cubicBezTo>
                <a:moveTo>
                  <a:pt x="457468" y="143466"/>
                </a:moveTo>
                <a:lnTo>
                  <a:pt x="491304" y="143466"/>
                </a:lnTo>
                <a:lnTo>
                  <a:pt x="491304" y="124823"/>
                </a:lnTo>
                <a:lnTo>
                  <a:pt x="457468" y="124823"/>
                </a:lnTo>
                <a:close/>
                <a:moveTo>
                  <a:pt x="457468" y="173567"/>
                </a:moveTo>
                <a:lnTo>
                  <a:pt x="491304" y="173567"/>
                </a:lnTo>
                <a:lnTo>
                  <a:pt x="491304" y="157323"/>
                </a:lnTo>
                <a:lnTo>
                  <a:pt x="457468" y="157323"/>
                </a:lnTo>
                <a:close/>
                <a:moveTo>
                  <a:pt x="457468" y="72512"/>
                </a:moveTo>
                <a:lnTo>
                  <a:pt x="491304" y="72512"/>
                </a:lnTo>
                <a:lnTo>
                  <a:pt x="491304" y="46949"/>
                </a:lnTo>
                <a:lnTo>
                  <a:pt x="457468" y="46949"/>
                </a:lnTo>
                <a:close/>
                <a:moveTo>
                  <a:pt x="397722" y="53869"/>
                </a:moveTo>
                <a:lnTo>
                  <a:pt x="429392" y="53869"/>
                </a:lnTo>
                <a:lnTo>
                  <a:pt x="429392" y="173567"/>
                </a:lnTo>
                <a:lnTo>
                  <a:pt x="401802" y="173567"/>
                </a:lnTo>
                <a:lnTo>
                  <a:pt x="398200" y="157323"/>
                </a:lnTo>
                <a:cubicBezTo>
                  <a:pt x="393169" y="168784"/>
                  <a:pt x="380445" y="176909"/>
                  <a:pt x="364607" y="176909"/>
                </a:cubicBezTo>
                <a:cubicBezTo>
                  <a:pt x="329094" y="176909"/>
                  <a:pt x="305585" y="149198"/>
                  <a:pt x="305585" y="113126"/>
                </a:cubicBezTo>
                <a:cubicBezTo>
                  <a:pt x="305585" y="78486"/>
                  <a:pt x="328617" y="50775"/>
                  <a:pt x="363408" y="50775"/>
                </a:cubicBezTo>
                <a:cubicBezTo>
                  <a:pt x="385009" y="50775"/>
                  <a:pt x="395078" y="62005"/>
                  <a:pt x="397722" y="68931"/>
                </a:cubicBezTo>
                <a:close/>
                <a:moveTo>
                  <a:pt x="397722" y="113115"/>
                </a:moveTo>
                <a:cubicBezTo>
                  <a:pt x="397722" y="91378"/>
                  <a:pt x="385487" y="78714"/>
                  <a:pt x="368450" y="78714"/>
                </a:cubicBezTo>
                <a:cubicBezTo>
                  <a:pt x="350933" y="78714"/>
                  <a:pt x="338216" y="91378"/>
                  <a:pt x="338216" y="113115"/>
                </a:cubicBezTo>
                <a:cubicBezTo>
                  <a:pt x="338216" y="134851"/>
                  <a:pt x="350933" y="148948"/>
                  <a:pt x="368450" y="148948"/>
                </a:cubicBezTo>
                <a:cubicBezTo>
                  <a:pt x="385246" y="148948"/>
                  <a:pt x="397722" y="135091"/>
                  <a:pt x="397722" y="113115"/>
                </a:cubicBezTo>
                <a:moveTo>
                  <a:pt x="457468" y="110966"/>
                </a:moveTo>
                <a:lnTo>
                  <a:pt x="491304" y="110966"/>
                </a:lnTo>
                <a:lnTo>
                  <a:pt x="491304" y="86372"/>
                </a:lnTo>
                <a:lnTo>
                  <a:pt x="457468" y="86372"/>
                </a:lnTo>
                <a:close/>
              </a:path>
            </a:pathLst>
          </a:custGeom>
          <a:solidFill>
            <a:srgbClr val="6D2077"/>
          </a:solidFill>
          <a:ln w="2781" cap="flat">
            <a:noFill/>
            <a:prstDash val="solid"/>
            <a:miter/>
          </a:ln>
        </p:spPr>
        <p:txBody>
          <a:bodyPr rtlCol="0" anchor="ctr"/>
          <a:lstStyle/>
          <a:p>
            <a:endParaRPr lang="en-US">
              <a:solidFill>
                <a:srgbClr val="6D2077"/>
              </a:solidFill>
            </a:endParaRPr>
          </a:p>
        </p:txBody>
      </p:sp>
      <p:sp>
        <p:nvSpPr>
          <p:cNvPr id="6" name="Segnaposto numero diapositiva 3">
            <a:extLst>
              <a:ext uri="{FF2B5EF4-FFF2-40B4-BE49-F238E27FC236}">
                <a16:creationId xmlns="" xmlns:a16="http://schemas.microsoft.com/office/drawing/2014/main" id="{CF7AC827-C861-4E46-A800-26776BB56507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8100392" y="6638630"/>
            <a:ext cx="717094" cy="154849"/>
          </a:xfrm>
        </p:spPr>
        <p:txBody>
          <a:bodyPr lIns="0" tIns="0" rIns="0" bIns="0"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fld id="{6396DC66-FFDB-9F43-BC5E-39C4CAD2F016}" type="slidenum">
              <a:rPr lang="en-US" smtClean="0">
                <a:solidFill>
                  <a:srgbClr val="FF5C38"/>
                </a:solidFill>
              </a:rPr>
              <a:pPr/>
              <a:t>‹#›</a:t>
            </a:fld>
            <a:endParaRPr lang="en-US" dirty="0">
              <a:solidFill>
                <a:srgbClr val="FF5C38"/>
              </a:solidFill>
            </a:endParaRPr>
          </a:p>
        </p:txBody>
      </p:sp>
      <p:sp>
        <p:nvSpPr>
          <p:cNvPr id="8" name="Titolo 6">
            <a:extLst>
              <a:ext uri="{FF2B5EF4-FFF2-40B4-BE49-F238E27FC236}">
                <a16:creationId xmlns="" xmlns:a16="http://schemas.microsoft.com/office/drawing/2014/main" id="{BF71B8C3-869F-DC49-905B-DAA25272855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57177" y="356400"/>
            <a:ext cx="7800577" cy="512782"/>
          </a:xfrm>
        </p:spPr>
        <p:txBody>
          <a:bodyPr/>
          <a:lstStyle>
            <a:lvl1pPr>
              <a:defRPr/>
            </a:lvl1pPr>
          </a:lstStyle>
          <a:p>
            <a:r>
              <a:rPr lang="en-US" noProof="0" dirty="0"/>
              <a:t>Click to add slide title</a:t>
            </a:r>
          </a:p>
        </p:txBody>
      </p:sp>
    </p:spTree>
    <p:extLst>
      <p:ext uri="{BB962C8B-B14F-4D97-AF65-F5344CB8AC3E}">
        <p14:creationId xmlns:p14="http://schemas.microsoft.com/office/powerpoint/2010/main" xmlns="" val="3024455616"/>
      </p:ext>
    </p:extLst>
  </p:cSld>
  <p:clrMapOvr>
    <a:masterClrMapping/>
  </p:clrMapOvr>
</p:sldLayout>
</file>

<file path=ppt/slideLayouts/slideLayout19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lumn content watermark"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egnaposto numero diapositiva 3">
            <a:extLst>
              <a:ext uri="{FF2B5EF4-FFF2-40B4-BE49-F238E27FC236}">
                <a16:creationId xmlns="" xmlns:a16="http://schemas.microsoft.com/office/drawing/2014/main" id="{F0A839E5-B5F2-F349-8F4B-67E510020C60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8100392" y="6638630"/>
            <a:ext cx="717094" cy="154849"/>
          </a:xfrm>
        </p:spPr>
        <p:txBody>
          <a:bodyPr lIns="0" tIns="0" rIns="0" bIns="0"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fld id="{6396DC66-FFDB-9F43-BC5E-39C4CAD2F016}" type="slidenum">
              <a:rPr lang="en-US" smtClean="0">
                <a:solidFill>
                  <a:srgbClr val="FF5C38"/>
                </a:solidFill>
              </a:rPr>
              <a:pPr/>
              <a:t>‹#›</a:t>
            </a:fld>
            <a:endParaRPr lang="en-US">
              <a:solidFill>
                <a:srgbClr val="FF5C38"/>
              </a:solidFill>
            </a:endParaRPr>
          </a:p>
        </p:txBody>
      </p:sp>
      <p:sp>
        <p:nvSpPr>
          <p:cNvPr id="9" name="Segnaposto contenuto 5">
            <a:extLst>
              <a:ext uri="{FF2B5EF4-FFF2-40B4-BE49-F238E27FC236}">
                <a16:creationId xmlns="" xmlns:a16="http://schemas.microsoft.com/office/drawing/2014/main" id="{5C6A14D9-F4DD-CB42-B9F4-5CC7F6801ED9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357188" y="1058778"/>
            <a:ext cx="4099309" cy="5127709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</a:lstStyle>
          <a:p>
            <a:pPr lvl="0"/>
            <a:r>
              <a:rPr lang="en-US" noProof="0" dirty="0"/>
              <a:t>Click to add text</a:t>
            </a:r>
          </a:p>
          <a:p>
            <a:pPr lvl="1"/>
            <a:r>
              <a:rPr lang="en-US" noProof="0" dirty="0"/>
              <a:t>Second level</a:t>
            </a:r>
          </a:p>
          <a:p>
            <a:pPr lvl="2"/>
            <a:r>
              <a:rPr lang="en-US" noProof="0" dirty="0"/>
              <a:t>Third level</a:t>
            </a:r>
          </a:p>
          <a:p>
            <a:pPr lvl="3"/>
            <a:r>
              <a:rPr lang="en-US" noProof="0" dirty="0"/>
              <a:t>Fourth level</a:t>
            </a:r>
          </a:p>
        </p:txBody>
      </p:sp>
      <p:sp>
        <p:nvSpPr>
          <p:cNvPr id="6" name="Segnaposto contenuto 5">
            <a:extLst>
              <a:ext uri="{FF2B5EF4-FFF2-40B4-BE49-F238E27FC236}">
                <a16:creationId xmlns="" xmlns:a16="http://schemas.microsoft.com/office/drawing/2014/main" id="{F2553EA4-F1A1-894D-A124-549D63624139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4710601" y="1074016"/>
            <a:ext cx="4099309" cy="5127709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</a:lstStyle>
          <a:p>
            <a:pPr lvl="0"/>
            <a:r>
              <a:rPr lang="en-US" noProof="0" dirty="0"/>
              <a:t>Click to add text</a:t>
            </a:r>
          </a:p>
          <a:p>
            <a:pPr lvl="1"/>
            <a:r>
              <a:rPr lang="en-US" noProof="0" dirty="0"/>
              <a:t>Second level</a:t>
            </a:r>
          </a:p>
          <a:p>
            <a:pPr lvl="2"/>
            <a:r>
              <a:rPr lang="en-US" noProof="0" dirty="0"/>
              <a:t>Third level</a:t>
            </a:r>
          </a:p>
          <a:p>
            <a:pPr lvl="3"/>
            <a:r>
              <a:rPr lang="en-US" noProof="0" dirty="0"/>
              <a:t>Fourth level</a:t>
            </a:r>
          </a:p>
        </p:txBody>
      </p:sp>
      <p:sp>
        <p:nvSpPr>
          <p:cNvPr id="12" name="Graphic 17">
            <a:extLst>
              <a:ext uri="{FF2B5EF4-FFF2-40B4-BE49-F238E27FC236}">
                <a16:creationId xmlns="" xmlns:a16="http://schemas.microsoft.com/office/drawing/2014/main" id="{6231F9F6-24BB-E546-96E4-2E39AF96468A}"/>
              </a:ext>
            </a:extLst>
          </p:cNvPr>
          <p:cNvSpPr/>
          <p:nvPr userDrawn="1"/>
        </p:nvSpPr>
        <p:spPr>
          <a:xfrm>
            <a:off x="357110" y="6588277"/>
            <a:ext cx="1014490" cy="175298"/>
          </a:xfrm>
          <a:custGeom>
            <a:avLst/>
            <a:gdLst>
              <a:gd name="connsiteX0" fmla="*/ 129463 w 1014490"/>
              <a:gd name="connsiteY0" fmla="*/ 846 h 175298"/>
              <a:gd name="connsiteX1" fmla="*/ 162578 w 1014490"/>
              <a:gd name="connsiteY1" fmla="*/ 846 h 175298"/>
              <a:gd name="connsiteX2" fmla="*/ 162578 w 1014490"/>
              <a:gd name="connsiteY2" fmla="*/ 33098 h 175298"/>
              <a:gd name="connsiteX3" fmla="*/ 129463 w 1014490"/>
              <a:gd name="connsiteY3" fmla="*/ 33098 h 175298"/>
              <a:gd name="connsiteX4" fmla="*/ 129947 w 1014490"/>
              <a:gd name="connsiteY4" fmla="*/ 173567 h 175298"/>
              <a:gd name="connsiteX5" fmla="*/ 162100 w 1014490"/>
              <a:gd name="connsiteY5" fmla="*/ 173567 h 175298"/>
              <a:gd name="connsiteX6" fmla="*/ 162100 w 1014490"/>
              <a:gd name="connsiteY6" fmla="*/ 53881 h 175298"/>
              <a:gd name="connsiteX7" fmla="*/ 129947 w 1014490"/>
              <a:gd name="connsiteY7" fmla="*/ 53881 h 175298"/>
              <a:gd name="connsiteX8" fmla="*/ 612 w 1014490"/>
              <a:gd name="connsiteY8" fmla="*/ 173567 h 175298"/>
              <a:gd name="connsiteX9" fmla="*/ 113872 w 1014490"/>
              <a:gd name="connsiteY9" fmla="*/ 173567 h 175298"/>
              <a:gd name="connsiteX10" fmla="*/ 113872 w 1014490"/>
              <a:gd name="connsiteY10" fmla="*/ 141315 h 175298"/>
              <a:gd name="connsiteX11" fmla="*/ 612 w 1014490"/>
              <a:gd name="connsiteY11" fmla="*/ 141315 h 175298"/>
              <a:gd name="connsiteX12" fmla="*/ 34445 w 1014490"/>
              <a:gd name="connsiteY12" fmla="*/ 846 h 175298"/>
              <a:gd name="connsiteX13" fmla="*/ 612 w 1014490"/>
              <a:gd name="connsiteY13" fmla="*/ 846 h 175298"/>
              <a:gd name="connsiteX14" fmla="*/ 612 w 1014490"/>
              <a:gd name="connsiteY14" fmla="*/ 17090 h 175298"/>
              <a:gd name="connsiteX15" fmla="*/ 34445 w 1014490"/>
              <a:gd name="connsiteY15" fmla="*/ 17090 h 175298"/>
              <a:gd name="connsiteX16" fmla="*/ 34445 w 1014490"/>
              <a:gd name="connsiteY16" fmla="*/ 101895 h 175298"/>
              <a:gd name="connsiteX17" fmla="*/ 612 w 1014490"/>
              <a:gd name="connsiteY17" fmla="*/ 101895 h 175298"/>
              <a:gd name="connsiteX18" fmla="*/ 612 w 1014490"/>
              <a:gd name="connsiteY18" fmla="*/ 127458 h 175298"/>
              <a:gd name="connsiteX19" fmla="*/ 34445 w 1014490"/>
              <a:gd name="connsiteY19" fmla="*/ 127458 h 175298"/>
              <a:gd name="connsiteX20" fmla="*/ 34445 w 1014490"/>
              <a:gd name="connsiteY20" fmla="*/ 30942 h 175298"/>
              <a:gd name="connsiteX21" fmla="*/ 612 w 1014490"/>
              <a:gd name="connsiteY21" fmla="*/ 30942 h 175298"/>
              <a:gd name="connsiteX22" fmla="*/ 612 w 1014490"/>
              <a:gd name="connsiteY22" fmla="*/ 49584 h 175298"/>
              <a:gd name="connsiteX23" fmla="*/ 34445 w 1014490"/>
              <a:gd name="connsiteY23" fmla="*/ 49584 h 175298"/>
              <a:gd name="connsiteX24" fmla="*/ 34445 w 1014490"/>
              <a:gd name="connsiteY24" fmla="*/ 63430 h 175298"/>
              <a:gd name="connsiteX25" fmla="*/ 612 w 1014490"/>
              <a:gd name="connsiteY25" fmla="*/ 63430 h 175298"/>
              <a:gd name="connsiteX26" fmla="*/ 612 w 1014490"/>
              <a:gd name="connsiteY26" fmla="*/ 88033 h 175298"/>
              <a:gd name="connsiteX27" fmla="*/ 34445 w 1014490"/>
              <a:gd name="connsiteY27" fmla="*/ 88033 h 175298"/>
              <a:gd name="connsiteX28" fmla="*/ 241281 w 1014490"/>
              <a:gd name="connsiteY28" fmla="*/ 133908 h 175298"/>
              <a:gd name="connsiteX29" fmla="*/ 211763 w 1014490"/>
              <a:gd name="connsiteY29" fmla="*/ 53881 h 175298"/>
              <a:gd name="connsiteX30" fmla="*/ 176013 w 1014490"/>
              <a:gd name="connsiteY30" fmla="*/ 53881 h 175298"/>
              <a:gd name="connsiteX31" fmla="*/ 224965 w 1014490"/>
              <a:gd name="connsiteY31" fmla="*/ 173567 h 175298"/>
              <a:gd name="connsiteX32" fmla="*/ 257353 w 1014490"/>
              <a:gd name="connsiteY32" fmla="*/ 173567 h 175298"/>
              <a:gd name="connsiteX33" fmla="*/ 303908 w 1014490"/>
              <a:gd name="connsiteY33" fmla="*/ 53881 h 175298"/>
              <a:gd name="connsiteX34" fmla="*/ 269832 w 1014490"/>
              <a:gd name="connsiteY34" fmla="*/ 53881 h 175298"/>
              <a:gd name="connsiteX35" fmla="*/ 760501 w 1014490"/>
              <a:gd name="connsiteY35" fmla="*/ 113857 h 175298"/>
              <a:gd name="connsiteX36" fmla="*/ 697399 w 1014490"/>
              <a:gd name="connsiteY36" fmla="*/ 177162 h 175298"/>
              <a:gd name="connsiteX37" fmla="*/ 634772 w 1014490"/>
              <a:gd name="connsiteY37" fmla="*/ 113857 h 175298"/>
              <a:gd name="connsiteX38" fmla="*/ 697399 w 1014490"/>
              <a:gd name="connsiteY38" fmla="*/ 50550 h 175298"/>
              <a:gd name="connsiteX39" fmla="*/ 760501 w 1014490"/>
              <a:gd name="connsiteY39" fmla="*/ 113857 h 175298"/>
              <a:gd name="connsiteX40" fmla="*/ 727633 w 1014490"/>
              <a:gd name="connsiteY40" fmla="*/ 113857 h 175298"/>
              <a:gd name="connsiteX41" fmla="*/ 697399 w 1014490"/>
              <a:gd name="connsiteY41" fmla="*/ 79933 h 175298"/>
              <a:gd name="connsiteX42" fmla="*/ 667166 w 1014490"/>
              <a:gd name="connsiteY42" fmla="*/ 113857 h 175298"/>
              <a:gd name="connsiteX43" fmla="*/ 697399 w 1014490"/>
              <a:gd name="connsiteY43" fmla="*/ 147543 h 175298"/>
              <a:gd name="connsiteX44" fmla="*/ 727633 w 1014490"/>
              <a:gd name="connsiteY44" fmla="*/ 113857 h 175298"/>
              <a:gd name="connsiteX45" fmla="*/ 579598 w 1014490"/>
              <a:gd name="connsiteY45" fmla="*/ 124359 h 175298"/>
              <a:gd name="connsiteX46" fmla="*/ 508813 w 1014490"/>
              <a:gd name="connsiteY46" fmla="*/ 609 h 175298"/>
              <a:gd name="connsiteX47" fmla="*/ 457468 w 1014490"/>
              <a:gd name="connsiteY47" fmla="*/ 609 h 175298"/>
              <a:gd name="connsiteX48" fmla="*/ 457468 w 1014490"/>
              <a:gd name="connsiteY48" fmla="*/ 33098 h 175298"/>
              <a:gd name="connsiteX49" fmla="*/ 491284 w 1014490"/>
              <a:gd name="connsiteY49" fmla="*/ 33098 h 175298"/>
              <a:gd name="connsiteX50" fmla="*/ 571669 w 1014490"/>
              <a:gd name="connsiteY50" fmla="*/ 173567 h 175298"/>
              <a:gd name="connsiteX51" fmla="*/ 613191 w 1014490"/>
              <a:gd name="connsiteY51" fmla="*/ 173567 h 175298"/>
              <a:gd name="connsiteX52" fmla="*/ 613191 w 1014490"/>
              <a:gd name="connsiteY52" fmla="*/ 609 h 175298"/>
              <a:gd name="connsiteX53" fmla="*/ 579598 w 1014490"/>
              <a:gd name="connsiteY53" fmla="*/ 609 h 175298"/>
              <a:gd name="connsiteX54" fmla="*/ 826502 w 1014490"/>
              <a:gd name="connsiteY54" fmla="*/ 133908 h 175298"/>
              <a:gd name="connsiteX55" fmla="*/ 796752 w 1014490"/>
              <a:gd name="connsiteY55" fmla="*/ 53881 h 175298"/>
              <a:gd name="connsiteX56" fmla="*/ 761239 w 1014490"/>
              <a:gd name="connsiteY56" fmla="*/ 53881 h 175298"/>
              <a:gd name="connsiteX57" fmla="*/ 809946 w 1014490"/>
              <a:gd name="connsiteY57" fmla="*/ 173567 h 175298"/>
              <a:gd name="connsiteX58" fmla="*/ 842577 w 1014490"/>
              <a:gd name="connsiteY58" fmla="*/ 173567 h 175298"/>
              <a:gd name="connsiteX59" fmla="*/ 888889 w 1014490"/>
              <a:gd name="connsiteY59" fmla="*/ 53881 h 175298"/>
              <a:gd name="connsiteX60" fmla="*/ 855059 w 1014490"/>
              <a:gd name="connsiteY60" fmla="*/ 53881 h 175298"/>
              <a:gd name="connsiteX61" fmla="*/ 1014624 w 1014490"/>
              <a:gd name="connsiteY61" fmla="*/ 53881 h 175298"/>
              <a:gd name="connsiteX62" fmla="*/ 1014624 w 1014490"/>
              <a:gd name="connsiteY62" fmla="*/ 173567 h 175298"/>
              <a:gd name="connsiteX63" fmla="*/ 987026 w 1014490"/>
              <a:gd name="connsiteY63" fmla="*/ 173567 h 175298"/>
              <a:gd name="connsiteX64" fmla="*/ 983429 w 1014490"/>
              <a:gd name="connsiteY64" fmla="*/ 157323 h 175298"/>
              <a:gd name="connsiteX65" fmla="*/ 949839 w 1014490"/>
              <a:gd name="connsiteY65" fmla="*/ 176909 h 175298"/>
              <a:gd name="connsiteX66" fmla="*/ 890809 w 1014490"/>
              <a:gd name="connsiteY66" fmla="*/ 113126 h 175298"/>
              <a:gd name="connsiteX67" fmla="*/ 948638 w 1014490"/>
              <a:gd name="connsiteY67" fmla="*/ 50775 h 175298"/>
              <a:gd name="connsiteX68" fmla="*/ 982946 w 1014490"/>
              <a:gd name="connsiteY68" fmla="*/ 68931 h 175298"/>
              <a:gd name="connsiteX69" fmla="*/ 982946 w 1014490"/>
              <a:gd name="connsiteY69" fmla="*/ 53881 h 175298"/>
              <a:gd name="connsiteX70" fmla="*/ 982946 w 1014490"/>
              <a:gd name="connsiteY70" fmla="*/ 113126 h 175298"/>
              <a:gd name="connsiteX71" fmla="*/ 953674 w 1014490"/>
              <a:gd name="connsiteY71" fmla="*/ 78726 h 175298"/>
              <a:gd name="connsiteX72" fmla="*/ 923440 w 1014490"/>
              <a:gd name="connsiteY72" fmla="*/ 113126 h 175298"/>
              <a:gd name="connsiteX73" fmla="*/ 953674 w 1014490"/>
              <a:gd name="connsiteY73" fmla="*/ 148959 h 175298"/>
              <a:gd name="connsiteX74" fmla="*/ 982946 w 1014490"/>
              <a:gd name="connsiteY74" fmla="*/ 113126 h 175298"/>
              <a:gd name="connsiteX75" fmla="*/ 457468 w 1014490"/>
              <a:gd name="connsiteY75" fmla="*/ 143466 h 175298"/>
              <a:gd name="connsiteX76" fmla="*/ 491304 w 1014490"/>
              <a:gd name="connsiteY76" fmla="*/ 143466 h 175298"/>
              <a:gd name="connsiteX77" fmla="*/ 491304 w 1014490"/>
              <a:gd name="connsiteY77" fmla="*/ 124823 h 175298"/>
              <a:gd name="connsiteX78" fmla="*/ 457468 w 1014490"/>
              <a:gd name="connsiteY78" fmla="*/ 124823 h 175298"/>
              <a:gd name="connsiteX79" fmla="*/ 457468 w 1014490"/>
              <a:gd name="connsiteY79" fmla="*/ 173567 h 175298"/>
              <a:gd name="connsiteX80" fmla="*/ 491304 w 1014490"/>
              <a:gd name="connsiteY80" fmla="*/ 173567 h 175298"/>
              <a:gd name="connsiteX81" fmla="*/ 491304 w 1014490"/>
              <a:gd name="connsiteY81" fmla="*/ 157323 h 175298"/>
              <a:gd name="connsiteX82" fmla="*/ 457468 w 1014490"/>
              <a:gd name="connsiteY82" fmla="*/ 157323 h 175298"/>
              <a:gd name="connsiteX83" fmla="*/ 457468 w 1014490"/>
              <a:gd name="connsiteY83" fmla="*/ 72512 h 175298"/>
              <a:gd name="connsiteX84" fmla="*/ 491304 w 1014490"/>
              <a:gd name="connsiteY84" fmla="*/ 72512 h 175298"/>
              <a:gd name="connsiteX85" fmla="*/ 491304 w 1014490"/>
              <a:gd name="connsiteY85" fmla="*/ 46949 h 175298"/>
              <a:gd name="connsiteX86" fmla="*/ 457468 w 1014490"/>
              <a:gd name="connsiteY86" fmla="*/ 46949 h 175298"/>
              <a:gd name="connsiteX87" fmla="*/ 397722 w 1014490"/>
              <a:gd name="connsiteY87" fmla="*/ 53869 h 175298"/>
              <a:gd name="connsiteX88" fmla="*/ 429392 w 1014490"/>
              <a:gd name="connsiteY88" fmla="*/ 53869 h 175298"/>
              <a:gd name="connsiteX89" fmla="*/ 429392 w 1014490"/>
              <a:gd name="connsiteY89" fmla="*/ 173567 h 175298"/>
              <a:gd name="connsiteX90" fmla="*/ 401802 w 1014490"/>
              <a:gd name="connsiteY90" fmla="*/ 173567 h 175298"/>
              <a:gd name="connsiteX91" fmla="*/ 398200 w 1014490"/>
              <a:gd name="connsiteY91" fmla="*/ 157323 h 175298"/>
              <a:gd name="connsiteX92" fmla="*/ 364607 w 1014490"/>
              <a:gd name="connsiteY92" fmla="*/ 176909 h 175298"/>
              <a:gd name="connsiteX93" fmla="*/ 305585 w 1014490"/>
              <a:gd name="connsiteY93" fmla="*/ 113126 h 175298"/>
              <a:gd name="connsiteX94" fmla="*/ 363408 w 1014490"/>
              <a:gd name="connsiteY94" fmla="*/ 50775 h 175298"/>
              <a:gd name="connsiteX95" fmla="*/ 397722 w 1014490"/>
              <a:gd name="connsiteY95" fmla="*/ 68931 h 175298"/>
              <a:gd name="connsiteX96" fmla="*/ 397722 w 1014490"/>
              <a:gd name="connsiteY96" fmla="*/ 113115 h 175298"/>
              <a:gd name="connsiteX97" fmla="*/ 368450 w 1014490"/>
              <a:gd name="connsiteY97" fmla="*/ 78714 h 175298"/>
              <a:gd name="connsiteX98" fmla="*/ 338216 w 1014490"/>
              <a:gd name="connsiteY98" fmla="*/ 113115 h 175298"/>
              <a:gd name="connsiteX99" fmla="*/ 368450 w 1014490"/>
              <a:gd name="connsiteY99" fmla="*/ 148948 h 175298"/>
              <a:gd name="connsiteX100" fmla="*/ 397722 w 1014490"/>
              <a:gd name="connsiteY100" fmla="*/ 113115 h 175298"/>
              <a:gd name="connsiteX101" fmla="*/ 457468 w 1014490"/>
              <a:gd name="connsiteY101" fmla="*/ 110966 h 175298"/>
              <a:gd name="connsiteX102" fmla="*/ 491304 w 1014490"/>
              <a:gd name="connsiteY102" fmla="*/ 110966 h 175298"/>
              <a:gd name="connsiteX103" fmla="*/ 491304 w 1014490"/>
              <a:gd name="connsiteY103" fmla="*/ 86372 h 175298"/>
              <a:gd name="connsiteX104" fmla="*/ 457468 w 1014490"/>
              <a:gd name="connsiteY104" fmla="*/ 86372 h 1752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</a:cxnLst>
            <a:rect l="l" t="t" r="r" b="b"/>
            <a:pathLst>
              <a:path w="1014490" h="175298">
                <a:moveTo>
                  <a:pt x="129463" y="846"/>
                </a:moveTo>
                <a:lnTo>
                  <a:pt x="162578" y="846"/>
                </a:lnTo>
                <a:lnTo>
                  <a:pt x="162578" y="33098"/>
                </a:lnTo>
                <a:lnTo>
                  <a:pt x="129463" y="33098"/>
                </a:lnTo>
                <a:close/>
                <a:moveTo>
                  <a:pt x="129947" y="173567"/>
                </a:moveTo>
                <a:lnTo>
                  <a:pt x="162100" y="173567"/>
                </a:lnTo>
                <a:lnTo>
                  <a:pt x="162100" y="53881"/>
                </a:lnTo>
                <a:lnTo>
                  <a:pt x="129947" y="53881"/>
                </a:lnTo>
                <a:close/>
                <a:moveTo>
                  <a:pt x="612" y="173567"/>
                </a:moveTo>
                <a:lnTo>
                  <a:pt x="113872" y="173567"/>
                </a:lnTo>
                <a:lnTo>
                  <a:pt x="113872" y="141315"/>
                </a:lnTo>
                <a:lnTo>
                  <a:pt x="612" y="141315"/>
                </a:lnTo>
                <a:close/>
                <a:moveTo>
                  <a:pt x="34445" y="846"/>
                </a:moveTo>
                <a:lnTo>
                  <a:pt x="612" y="846"/>
                </a:lnTo>
                <a:lnTo>
                  <a:pt x="612" y="17090"/>
                </a:lnTo>
                <a:lnTo>
                  <a:pt x="34445" y="17090"/>
                </a:lnTo>
                <a:close/>
                <a:moveTo>
                  <a:pt x="34445" y="101895"/>
                </a:moveTo>
                <a:lnTo>
                  <a:pt x="612" y="101895"/>
                </a:lnTo>
                <a:lnTo>
                  <a:pt x="612" y="127458"/>
                </a:lnTo>
                <a:lnTo>
                  <a:pt x="34445" y="127458"/>
                </a:lnTo>
                <a:close/>
                <a:moveTo>
                  <a:pt x="34445" y="30942"/>
                </a:moveTo>
                <a:lnTo>
                  <a:pt x="612" y="30942"/>
                </a:lnTo>
                <a:lnTo>
                  <a:pt x="612" y="49584"/>
                </a:lnTo>
                <a:lnTo>
                  <a:pt x="34445" y="49584"/>
                </a:lnTo>
                <a:close/>
                <a:moveTo>
                  <a:pt x="34445" y="63430"/>
                </a:moveTo>
                <a:lnTo>
                  <a:pt x="612" y="63430"/>
                </a:lnTo>
                <a:lnTo>
                  <a:pt x="612" y="88033"/>
                </a:lnTo>
                <a:lnTo>
                  <a:pt x="34445" y="88033"/>
                </a:lnTo>
                <a:close/>
                <a:moveTo>
                  <a:pt x="241281" y="133908"/>
                </a:moveTo>
                <a:lnTo>
                  <a:pt x="211763" y="53881"/>
                </a:lnTo>
                <a:lnTo>
                  <a:pt x="176013" y="53881"/>
                </a:lnTo>
                <a:lnTo>
                  <a:pt x="224965" y="173567"/>
                </a:lnTo>
                <a:lnTo>
                  <a:pt x="257353" y="173567"/>
                </a:lnTo>
                <a:lnTo>
                  <a:pt x="303908" y="53881"/>
                </a:lnTo>
                <a:lnTo>
                  <a:pt x="269832" y="53881"/>
                </a:lnTo>
                <a:close/>
                <a:moveTo>
                  <a:pt x="760501" y="113857"/>
                </a:moveTo>
                <a:cubicBezTo>
                  <a:pt x="760501" y="150406"/>
                  <a:pt x="733393" y="177162"/>
                  <a:pt x="697399" y="177162"/>
                </a:cubicBezTo>
                <a:cubicBezTo>
                  <a:pt x="661646" y="177162"/>
                  <a:pt x="634772" y="150406"/>
                  <a:pt x="634772" y="113857"/>
                </a:cubicBezTo>
                <a:cubicBezTo>
                  <a:pt x="634772" y="77070"/>
                  <a:pt x="661646" y="50550"/>
                  <a:pt x="697399" y="50550"/>
                </a:cubicBezTo>
                <a:cubicBezTo>
                  <a:pt x="733390" y="50550"/>
                  <a:pt x="760501" y="77070"/>
                  <a:pt x="760501" y="113857"/>
                </a:cubicBezTo>
                <a:moveTo>
                  <a:pt x="727633" y="113857"/>
                </a:moveTo>
                <a:cubicBezTo>
                  <a:pt x="727633" y="91163"/>
                  <a:pt x="713474" y="79933"/>
                  <a:pt x="697399" y="79933"/>
                </a:cubicBezTo>
                <a:cubicBezTo>
                  <a:pt x="681799" y="79933"/>
                  <a:pt x="667166" y="91163"/>
                  <a:pt x="667166" y="113857"/>
                </a:cubicBezTo>
                <a:cubicBezTo>
                  <a:pt x="667166" y="136073"/>
                  <a:pt x="681799" y="147543"/>
                  <a:pt x="697399" y="147543"/>
                </a:cubicBezTo>
                <a:cubicBezTo>
                  <a:pt x="713474" y="147543"/>
                  <a:pt x="727633" y="136073"/>
                  <a:pt x="727633" y="113857"/>
                </a:cubicBezTo>
                <a:moveTo>
                  <a:pt x="579598" y="124359"/>
                </a:moveTo>
                <a:lnTo>
                  <a:pt x="508813" y="609"/>
                </a:lnTo>
                <a:lnTo>
                  <a:pt x="457468" y="609"/>
                </a:lnTo>
                <a:lnTo>
                  <a:pt x="457468" y="33098"/>
                </a:lnTo>
                <a:lnTo>
                  <a:pt x="491284" y="33098"/>
                </a:lnTo>
                <a:lnTo>
                  <a:pt x="571669" y="173567"/>
                </a:lnTo>
                <a:lnTo>
                  <a:pt x="613191" y="173567"/>
                </a:lnTo>
                <a:lnTo>
                  <a:pt x="613191" y="609"/>
                </a:lnTo>
                <a:lnTo>
                  <a:pt x="579598" y="609"/>
                </a:lnTo>
                <a:close/>
                <a:moveTo>
                  <a:pt x="826502" y="133908"/>
                </a:moveTo>
                <a:lnTo>
                  <a:pt x="796752" y="53881"/>
                </a:lnTo>
                <a:lnTo>
                  <a:pt x="761239" y="53881"/>
                </a:lnTo>
                <a:lnTo>
                  <a:pt x="809946" y="173567"/>
                </a:lnTo>
                <a:lnTo>
                  <a:pt x="842577" y="173567"/>
                </a:lnTo>
                <a:lnTo>
                  <a:pt x="888889" y="53881"/>
                </a:lnTo>
                <a:lnTo>
                  <a:pt x="855059" y="53881"/>
                </a:lnTo>
                <a:close/>
                <a:moveTo>
                  <a:pt x="1014624" y="53881"/>
                </a:moveTo>
                <a:lnTo>
                  <a:pt x="1014624" y="173567"/>
                </a:lnTo>
                <a:lnTo>
                  <a:pt x="987026" y="173567"/>
                </a:lnTo>
                <a:lnTo>
                  <a:pt x="983429" y="157323"/>
                </a:lnTo>
                <a:cubicBezTo>
                  <a:pt x="978399" y="168784"/>
                  <a:pt x="965672" y="176909"/>
                  <a:pt x="949839" y="176909"/>
                </a:cubicBezTo>
                <a:cubicBezTo>
                  <a:pt x="914321" y="176909"/>
                  <a:pt x="890809" y="149198"/>
                  <a:pt x="890809" y="113126"/>
                </a:cubicBezTo>
                <a:cubicBezTo>
                  <a:pt x="890809" y="78486"/>
                  <a:pt x="913843" y="50775"/>
                  <a:pt x="948638" y="50775"/>
                </a:cubicBezTo>
                <a:cubicBezTo>
                  <a:pt x="970230" y="50775"/>
                  <a:pt x="980305" y="62005"/>
                  <a:pt x="982946" y="68931"/>
                </a:cubicBezTo>
                <a:lnTo>
                  <a:pt x="982946" y="53881"/>
                </a:lnTo>
                <a:close/>
                <a:moveTo>
                  <a:pt x="982946" y="113126"/>
                </a:moveTo>
                <a:cubicBezTo>
                  <a:pt x="982946" y="91389"/>
                  <a:pt x="970710" y="78726"/>
                  <a:pt x="953674" y="78726"/>
                </a:cubicBezTo>
                <a:cubicBezTo>
                  <a:pt x="936159" y="78726"/>
                  <a:pt x="923440" y="91389"/>
                  <a:pt x="923440" y="113126"/>
                </a:cubicBezTo>
                <a:cubicBezTo>
                  <a:pt x="923440" y="134863"/>
                  <a:pt x="936159" y="148959"/>
                  <a:pt x="953674" y="148959"/>
                </a:cubicBezTo>
                <a:cubicBezTo>
                  <a:pt x="970473" y="148959"/>
                  <a:pt x="982946" y="135102"/>
                  <a:pt x="982946" y="113126"/>
                </a:cubicBezTo>
                <a:moveTo>
                  <a:pt x="457468" y="143466"/>
                </a:moveTo>
                <a:lnTo>
                  <a:pt x="491304" y="143466"/>
                </a:lnTo>
                <a:lnTo>
                  <a:pt x="491304" y="124823"/>
                </a:lnTo>
                <a:lnTo>
                  <a:pt x="457468" y="124823"/>
                </a:lnTo>
                <a:close/>
                <a:moveTo>
                  <a:pt x="457468" y="173567"/>
                </a:moveTo>
                <a:lnTo>
                  <a:pt x="491304" y="173567"/>
                </a:lnTo>
                <a:lnTo>
                  <a:pt x="491304" y="157323"/>
                </a:lnTo>
                <a:lnTo>
                  <a:pt x="457468" y="157323"/>
                </a:lnTo>
                <a:close/>
                <a:moveTo>
                  <a:pt x="457468" y="72512"/>
                </a:moveTo>
                <a:lnTo>
                  <a:pt x="491304" y="72512"/>
                </a:lnTo>
                <a:lnTo>
                  <a:pt x="491304" y="46949"/>
                </a:lnTo>
                <a:lnTo>
                  <a:pt x="457468" y="46949"/>
                </a:lnTo>
                <a:close/>
                <a:moveTo>
                  <a:pt x="397722" y="53869"/>
                </a:moveTo>
                <a:lnTo>
                  <a:pt x="429392" y="53869"/>
                </a:lnTo>
                <a:lnTo>
                  <a:pt x="429392" y="173567"/>
                </a:lnTo>
                <a:lnTo>
                  <a:pt x="401802" y="173567"/>
                </a:lnTo>
                <a:lnTo>
                  <a:pt x="398200" y="157323"/>
                </a:lnTo>
                <a:cubicBezTo>
                  <a:pt x="393169" y="168784"/>
                  <a:pt x="380445" y="176909"/>
                  <a:pt x="364607" y="176909"/>
                </a:cubicBezTo>
                <a:cubicBezTo>
                  <a:pt x="329094" y="176909"/>
                  <a:pt x="305585" y="149198"/>
                  <a:pt x="305585" y="113126"/>
                </a:cubicBezTo>
                <a:cubicBezTo>
                  <a:pt x="305585" y="78486"/>
                  <a:pt x="328617" y="50775"/>
                  <a:pt x="363408" y="50775"/>
                </a:cubicBezTo>
                <a:cubicBezTo>
                  <a:pt x="385009" y="50775"/>
                  <a:pt x="395078" y="62005"/>
                  <a:pt x="397722" y="68931"/>
                </a:cubicBezTo>
                <a:close/>
                <a:moveTo>
                  <a:pt x="397722" y="113115"/>
                </a:moveTo>
                <a:cubicBezTo>
                  <a:pt x="397722" y="91378"/>
                  <a:pt x="385487" y="78714"/>
                  <a:pt x="368450" y="78714"/>
                </a:cubicBezTo>
                <a:cubicBezTo>
                  <a:pt x="350933" y="78714"/>
                  <a:pt x="338216" y="91378"/>
                  <a:pt x="338216" y="113115"/>
                </a:cubicBezTo>
                <a:cubicBezTo>
                  <a:pt x="338216" y="134851"/>
                  <a:pt x="350933" y="148948"/>
                  <a:pt x="368450" y="148948"/>
                </a:cubicBezTo>
                <a:cubicBezTo>
                  <a:pt x="385246" y="148948"/>
                  <a:pt x="397722" y="135091"/>
                  <a:pt x="397722" y="113115"/>
                </a:cubicBezTo>
                <a:moveTo>
                  <a:pt x="457468" y="110966"/>
                </a:moveTo>
                <a:lnTo>
                  <a:pt x="491304" y="110966"/>
                </a:lnTo>
                <a:lnTo>
                  <a:pt x="491304" y="86372"/>
                </a:lnTo>
                <a:lnTo>
                  <a:pt x="457468" y="86372"/>
                </a:lnTo>
                <a:close/>
              </a:path>
            </a:pathLst>
          </a:custGeom>
          <a:solidFill>
            <a:srgbClr val="6D2077"/>
          </a:solidFill>
          <a:ln w="2781" cap="flat">
            <a:noFill/>
            <a:prstDash val="solid"/>
            <a:miter/>
          </a:ln>
        </p:spPr>
        <p:txBody>
          <a:bodyPr rtlCol="0" anchor="ctr"/>
          <a:lstStyle/>
          <a:p>
            <a:endParaRPr lang="en-US">
              <a:solidFill>
                <a:srgbClr val="6D2077"/>
              </a:solidFill>
            </a:endParaRPr>
          </a:p>
        </p:txBody>
      </p:sp>
      <p:sp>
        <p:nvSpPr>
          <p:cNvPr id="10" name="Titolo 6">
            <a:extLst>
              <a:ext uri="{FF2B5EF4-FFF2-40B4-BE49-F238E27FC236}">
                <a16:creationId xmlns="" xmlns:a16="http://schemas.microsoft.com/office/drawing/2014/main" id="{F85E9D24-8294-844D-A46E-35136346937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57177" y="356400"/>
            <a:ext cx="7800577" cy="547952"/>
          </a:xfrm>
        </p:spPr>
        <p:txBody>
          <a:bodyPr/>
          <a:lstStyle>
            <a:lvl1pPr>
              <a:defRPr/>
            </a:lvl1pPr>
          </a:lstStyle>
          <a:p>
            <a:r>
              <a:rPr lang="en-US" noProof="0" dirty="0"/>
              <a:t>Click to add slide title</a:t>
            </a:r>
          </a:p>
        </p:txBody>
      </p:sp>
      <p:cxnSp>
        <p:nvCxnSpPr>
          <p:cNvPr id="16" name="Straight Connector 15">
            <a:extLst>
              <a:ext uri="{FF2B5EF4-FFF2-40B4-BE49-F238E27FC236}">
                <a16:creationId xmlns="" xmlns:a16="http://schemas.microsoft.com/office/drawing/2014/main" id="{DE8DD12E-E711-A849-A154-0349BD45FDF2}"/>
              </a:ext>
            </a:extLst>
          </p:cNvPr>
          <p:cNvCxnSpPr/>
          <p:nvPr userDrawn="1"/>
        </p:nvCxnSpPr>
        <p:spPr>
          <a:xfrm>
            <a:off x="357110" y="954167"/>
            <a:ext cx="8452800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" name="Group 16">
            <a:extLst>
              <a:ext uri="{FF2B5EF4-FFF2-40B4-BE49-F238E27FC236}">
                <a16:creationId xmlns="" xmlns:a16="http://schemas.microsoft.com/office/drawing/2014/main" id="{0F82BC76-20B8-CD44-8048-1D5FBC689615}"/>
              </a:ext>
            </a:extLst>
          </p:cNvPr>
          <p:cNvGrpSpPr/>
          <p:nvPr userDrawn="1"/>
        </p:nvGrpSpPr>
        <p:grpSpPr>
          <a:xfrm>
            <a:off x="8230681" y="290700"/>
            <a:ext cx="752544" cy="492685"/>
            <a:chOff x="794006" y="2968972"/>
            <a:chExt cx="2328500" cy="1348753"/>
          </a:xfrm>
        </p:grpSpPr>
        <p:sp>
          <p:nvSpPr>
            <p:cNvPr id="18" name="Freeform 17">
              <a:extLst>
                <a:ext uri="{FF2B5EF4-FFF2-40B4-BE49-F238E27FC236}">
                  <a16:creationId xmlns="" xmlns:a16="http://schemas.microsoft.com/office/drawing/2014/main" id="{FB3441DE-7968-AC41-BC27-A35B46F3A9C5}"/>
                </a:ext>
              </a:extLst>
            </p:cNvPr>
            <p:cNvSpPr/>
            <p:nvPr/>
          </p:nvSpPr>
          <p:spPr>
            <a:xfrm>
              <a:off x="2021575" y="2968972"/>
              <a:ext cx="1100931" cy="825059"/>
            </a:xfrm>
            <a:custGeom>
              <a:avLst/>
              <a:gdLst>
                <a:gd name="connsiteX0" fmla="*/ 1525723 w 2082964"/>
                <a:gd name="connsiteY0" fmla="*/ 7123 h 1561012"/>
                <a:gd name="connsiteX1" fmla="*/ 1170953 w 2082964"/>
                <a:gd name="connsiteY1" fmla="*/ 111349 h 1561012"/>
                <a:gd name="connsiteX2" fmla="*/ 7118 w 2082964"/>
                <a:gd name="connsiteY2" fmla="*/ 1545416 h 1561012"/>
                <a:gd name="connsiteX3" fmla="*/ 1832043 w 2082964"/>
                <a:gd name="connsiteY3" fmla="*/ 1049614 h 1561012"/>
                <a:gd name="connsiteX4" fmla="*/ 2082864 w 2082964"/>
                <a:gd name="connsiteY4" fmla="*/ 529473 h 1561012"/>
                <a:gd name="connsiteX5" fmla="*/ 2082864 w 2082964"/>
                <a:gd name="connsiteY5" fmla="*/ 529206 h 1561012"/>
                <a:gd name="connsiteX6" fmla="*/ 1974902 w 2082964"/>
                <a:gd name="connsiteY6" fmla="*/ 212730 h 1561012"/>
                <a:gd name="connsiteX7" fmla="*/ 1528462 w 2082964"/>
                <a:gd name="connsiteY7" fmla="*/ 7133 h 15610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082964" h="1561012">
                  <a:moveTo>
                    <a:pt x="1525723" y="7123"/>
                  </a:moveTo>
                  <a:cubicBezTo>
                    <a:pt x="1399966" y="7375"/>
                    <a:pt x="1276891" y="43533"/>
                    <a:pt x="1170953" y="111349"/>
                  </a:cubicBezTo>
                  <a:cubicBezTo>
                    <a:pt x="724019" y="399756"/>
                    <a:pt x="484079" y="1018317"/>
                    <a:pt x="7118" y="1545416"/>
                  </a:cubicBezTo>
                  <a:cubicBezTo>
                    <a:pt x="875343" y="1604430"/>
                    <a:pt x="1437430" y="1378226"/>
                    <a:pt x="1832043" y="1049614"/>
                  </a:cubicBezTo>
                  <a:cubicBezTo>
                    <a:pt x="1981017" y="925551"/>
                    <a:pt x="2082883" y="725989"/>
                    <a:pt x="2082864" y="529473"/>
                  </a:cubicBezTo>
                  <a:lnTo>
                    <a:pt x="2082864" y="529206"/>
                  </a:lnTo>
                  <a:cubicBezTo>
                    <a:pt x="2084077" y="414466"/>
                    <a:pt x="2045974" y="302773"/>
                    <a:pt x="1974902" y="212730"/>
                  </a:cubicBezTo>
                  <a:cubicBezTo>
                    <a:pt x="1865779" y="74856"/>
                    <a:pt x="1699075" y="7476"/>
                    <a:pt x="1528462" y="7133"/>
                  </a:cubicBezTo>
                  <a:close/>
                </a:path>
              </a:pathLst>
            </a:custGeom>
            <a:solidFill>
              <a:schemeClr val="accent1"/>
            </a:solidFill>
            <a:ln w="9504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dirty="0">
                <a:solidFill>
                  <a:srgbClr val="6D2077"/>
                </a:solidFill>
              </a:endParaRPr>
            </a:p>
          </p:txBody>
        </p:sp>
        <p:sp>
          <p:nvSpPr>
            <p:cNvPr id="19" name="Freeform 18">
              <a:extLst>
                <a:ext uri="{FF2B5EF4-FFF2-40B4-BE49-F238E27FC236}">
                  <a16:creationId xmlns="" xmlns:a16="http://schemas.microsoft.com/office/drawing/2014/main" id="{5388582A-7C49-9C47-A781-86F30B6371B6}"/>
                </a:ext>
              </a:extLst>
            </p:cNvPr>
            <p:cNvSpPr/>
            <p:nvPr userDrawn="1"/>
          </p:nvSpPr>
          <p:spPr>
            <a:xfrm>
              <a:off x="794006" y="3693900"/>
              <a:ext cx="1231636" cy="623825"/>
            </a:xfrm>
            <a:custGeom>
              <a:avLst/>
              <a:gdLst>
                <a:gd name="connsiteX0" fmla="*/ 888146 w 2330257"/>
                <a:gd name="connsiteY0" fmla="*/ 1140571 h 1180278"/>
                <a:gd name="connsiteX1" fmla="*/ 2329719 w 2330257"/>
                <a:gd name="connsiteY1" fmla="*/ 173885 h 1180278"/>
                <a:gd name="connsiteX2" fmla="*/ 1482333 w 2330257"/>
                <a:gd name="connsiteY2" fmla="*/ 79415 h 1180278"/>
                <a:gd name="connsiteX3" fmla="*/ 7118 w 2330257"/>
                <a:gd name="connsiteY3" fmla="*/ 623723 h 1180278"/>
                <a:gd name="connsiteX4" fmla="*/ 7118 w 2330257"/>
                <a:gd name="connsiteY4" fmla="*/ 625037 h 1180278"/>
                <a:gd name="connsiteX5" fmla="*/ 12825 w 2330257"/>
                <a:gd name="connsiteY5" fmla="*/ 701184 h 1180278"/>
                <a:gd name="connsiteX6" fmla="*/ 44935 w 2330257"/>
                <a:gd name="connsiteY6" fmla="*/ 817489 h 1180278"/>
                <a:gd name="connsiteX7" fmla="*/ 475871 w 2330257"/>
                <a:gd name="connsiteY7" fmla="*/ 47843 h 1180278"/>
                <a:gd name="connsiteX8" fmla="*/ 7118 w 2330257"/>
                <a:gd name="connsiteY8" fmla="*/ 623714 h 1180278"/>
                <a:gd name="connsiteX9" fmla="*/ 457952 w 2330257"/>
                <a:gd name="connsiteY9" fmla="*/ 1150461 h 1180278"/>
                <a:gd name="connsiteX10" fmla="*/ 721090 w 2330257"/>
                <a:gd name="connsiteY10" fmla="*/ 1168545 h 1180278"/>
                <a:gd name="connsiteX11" fmla="*/ 822860 w 2330257"/>
                <a:gd name="connsiteY11" fmla="*/ 1153192 h 1180278"/>
                <a:gd name="connsiteX12" fmla="*/ 1428889 w 2330257"/>
                <a:gd name="connsiteY12" fmla="*/ 70801 h 1180278"/>
                <a:gd name="connsiteX13" fmla="*/ 1089119 w 2330257"/>
                <a:gd name="connsiteY13" fmla="*/ 23133 h 1180278"/>
                <a:gd name="connsiteX14" fmla="*/ 669577 w 2330257"/>
                <a:gd name="connsiteY14" fmla="*/ 13967 h 1180278"/>
                <a:gd name="connsiteX15" fmla="*/ 137898 w 2330257"/>
                <a:gd name="connsiteY15" fmla="*/ 963520 h 1180278"/>
                <a:gd name="connsiteX16" fmla="*/ 359938 w 2330257"/>
                <a:gd name="connsiteY16" fmla="*/ 1117413 h 1180278"/>
                <a:gd name="connsiteX17" fmla="*/ 978274 w 2330257"/>
                <a:gd name="connsiteY17" fmla="*/ 13082 h 1180278"/>
                <a:gd name="connsiteX18" fmla="*/ 821091 w 2330257"/>
                <a:gd name="connsiteY18" fmla="*/ 7123 h 1180278"/>
                <a:gd name="connsiteX19" fmla="*/ 669567 w 2330257"/>
                <a:gd name="connsiteY19" fmla="*/ 13967 h 11802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2330257" h="1180278">
                  <a:moveTo>
                    <a:pt x="888146" y="1140571"/>
                  </a:moveTo>
                  <a:cubicBezTo>
                    <a:pt x="1349575" y="1044121"/>
                    <a:pt x="1839214" y="775446"/>
                    <a:pt x="2329719" y="173885"/>
                  </a:cubicBezTo>
                  <a:cubicBezTo>
                    <a:pt x="2030210" y="168983"/>
                    <a:pt x="1747687" y="122200"/>
                    <a:pt x="1482333" y="79415"/>
                  </a:cubicBezTo>
                  <a:close/>
                  <a:moveTo>
                    <a:pt x="7118" y="623723"/>
                  </a:moveTo>
                  <a:lnTo>
                    <a:pt x="7118" y="625037"/>
                  </a:lnTo>
                  <a:cubicBezTo>
                    <a:pt x="7153" y="650525"/>
                    <a:pt x="9060" y="675976"/>
                    <a:pt x="12825" y="701184"/>
                  </a:cubicBezTo>
                  <a:cubicBezTo>
                    <a:pt x="18755" y="741117"/>
                    <a:pt x="29538" y="780174"/>
                    <a:pt x="44935" y="817489"/>
                  </a:cubicBezTo>
                  <a:lnTo>
                    <a:pt x="475871" y="47843"/>
                  </a:lnTo>
                  <a:cubicBezTo>
                    <a:pt x="212827" y="119545"/>
                    <a:pt x="7460" y="357590"/>
                    <a:pt x="7118" y="623714"/>
                  </a:cubicBezTo>
                  <a:moveTo>
                    <a:pt x="457952" y="1150461"/>
                  </a:moveTo>
                  <a:cubicBezTo>
                    <a:pt x="543761" y="1172912"/>
                    <a:pt x="633019" y="1179046"/>
                    <a:pt x="721090" y="1168545"/>
                  </a:cubicBezTo>
                  <a:cubicBezTo>
                    <a:pt x="754848" y="1164319"/>
                    <a:pt x="788772" y="1159202"/>
                    <a:pt x="822860" y="1153192"/>
                  </a:cubicBezTo>
                  <a:lnTo>
                    <a:pt x="1428889" y="70801"/>
                  </a:lnTo>
                  <a:cubicBezTo>
                    <a:pt x="1312224" y="52155"/>
                    <a:pt x="1198964" y="34984"/>
                    <a:pt x="1089119" y="23133"/>
                  </a:cubicBezTo>
                  <a:close/>
                  <a:moveTo>
                    <a:pt x="669577" y="13967"/>
                  </a:moveTo>
                  <a:lnTo>
                    <a:pt x="137898" y="963520"/>
                  </a:lnTo>
                  <a:cubicBezTo>
                    <a:pt x="199761" y="1030466"/>
                    <a:pt x="275560" y="1083001"/>
                    <a:pt x="359938" y="1117413"/>
                  </a:cubicBezTo>
                  <a:lnTo>
                    <a:pt x="978274" y="13082"/>
                  </a:lnTo>
                  <a:cubicBezTo>
                    <a:pt x="925011" y="9274"/>
                    <a:pt x="872642" y="7123"/>
                    <a:pt x="821091" y="7123"/>
                  </a:cubicBezTo>
                  <a:cubicBezTo>
                    <a:pt x="769731" y="7123"/>
                    <a:pt x="719235" y="9246"/>
                    <a:pt x="669567" y="13967"/>
                  </a:cubicBezTo>
                </a:path>
              </a:pathLst>
            </a:custGeom>
            <a:solidFill>
              <a:schemeClr val="tx1"/>
            </a:solidFill>
            <a:ln w="9504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>
                <a:solidFill>
                  <a:srgbClr val="6D2077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xmlns="" val="4009255916"/>
      </p:ext>
    </p:extLst>
  </p:cSld>
  <p:clrMapOvr>
    <a:masterClrMapping/>
  </p:clrMapOvr>
</p:sldLayout>
</file>

<file path=ppt/slideLayouts/slideLayout19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dark watermark"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6">
            <a:extLst>
              <a:ext uri="{FF2B5EF4-FFF2-40B4-BE49-F238E27FC236}">
                <a16:creationId xmlns="" xmlns:a16="http://schemas.microsoft.com/office/drawing/2014/main" id="{70A42FCF-019B-4E4D-8E3A-BCE0ACD49D7B}"/>
              </a:ext>
            </a:extLst>
          </p:cNvPr>
          <p:cNvGrpSpPr/>
          <p:nvPr userDrawn="1"/>
        </p:nvGrpSpPr>
        <p:grpSpPr>
          <a:xfrm>
            <a:off x="8205558" y="290700"/>
            <a:ext cx="812835" cy="490509"/>
            <a:chOff x="794006" y="2968972"/>
            <a:chExt cx="2328500" cy="1348753"/>
          </a:xfrm>
          <a:solidFill>
            <a:schemeClr val="bg1"/>
          </a:solidFill>
        </p:grpSpPr>
        <p:sp>
          <p:nvSpPr>
            <p:cNvPr id="18" name="Freeform 17">
              <a:extLst>
                <a:ext uri="{FF2B5EF4-FFF2-40B4-BE49-F238E27FC236}">
                  <a16:creationId xmlns="" xmlns:a16="http://schemas.microsoft.com/office/drawing/2014/main" id="{B3536CB5-943B-A640-B3A3-202CB6FAC5CB}"/>
                </a:ext>
              </a:extLst>
            </p:cNvPr>
            <p:cNvSpPr/>
            <p:nvPr/>
          </p:nvSpPr>
          <p:spPr>
            <a:xfrm>
              <a:off x="2021575" y="2968972"/>
              <a:ext cx="1100931" cy="825059"/>
            </a:xfrm>
            <a:custGeom>
              <a:avLst/>
              <a:gdLst>
                <a:gd name="connsiteX0" fmla="*/ 1525723 w 2082964"/>
                <a:gd name="connsiteY0" fmla="*/ 7123 h 1561012"/>
                <a:gd name="connsiteX1" fmla="*/ 1170953 w 2082964"/>
                <a:gd name="connsiteY1" fmla="*/ 111349 h 1561012"/>
                <a:gd name="connsiteX2" fmla="*/ 7118 w 2082964"/>
                <a:gd name="connsiteY2" fmla="*/ 1545416 h 1561012"/>
                <a:gd name="connsiteX3" fmla="*/ 1832043 w 2082964"/>
                <a:gd name="connsiteY3" fmla="*/ 1049614 h 1561012"/>
                <a:gd name="connsiteX4" fmla="*/ 2082864 w 2082964"/>
                <a:gd name="connsiteY4" fmla="*/ 529473 h 1561012"/>
                <a:gd name="connsiteX5" fmla="*/ 2082864 w 2082964"/>
                <a:gd name="connsiteY5" fmla="*/ 529206 h 1561012"/>
                <a:gd name="connsiteX6" fmla="*/ 1974902 w 2082964"/>
                <a:gd name="connsiteY6" fmla="*/ 212730 h 1561012"/>
                <a:gd name="connsiteX7" fmla="*/ 1528462 w 2082964"/>
                <a:gd name="connsiteY7" fmla="*/ 7133 h 15610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082964" h="1561012">
                  <a:moveTo>
                    <a:pt x="1525723" y="7123"/>
                  </a:moveTo>
                  <a:cubicBezTo>
                    <a:pt x="1399966" y="7375"/>
                    <a:pt x="1276891" y="43533"/>
                    <a:pt x="1170953" y="111349"/>
                  </a:cubicBezTo>
                  <a:cubicBezTo>
                    <a:pt x="724019" y="399756"/>
                    <a:pt x="484079" y="1018317"/>
                    <a:pt x="7118" y="1545416"/>
                  </a:cubicBezTo>
                  <a:cubicBezTo>
                    <a:pt x="875343" y="1604430"/>
                    <a:pt x="1437430" y="1378226"/>
                    <a:pt x="1832043" y="1049614"/>
                  </a:cubicBezTo>
                  <a:cubicBezTo>
                    <a:pt x="1981017" y="925551"/>
                    <a:pt x="2082883" y="725989"/>
                    <a:pt x="2082864" y="529473"/>
                  </a:cubicBezTo>
                  <a:lnTo>
                    <a:pt x="2082864" y="529206"/>
                  </a:lnTo>
                  <a:cubicBezTo>
                    <a:pt x="2084077" y="414466"/>
                    <a:pt x="2045974" y="302773"/>
                    <a:pt x="1974902" y="212730"/>
                  </a:cubicBezTo>
                  <a:cubicBezTo>
                    <a:pt x="1865779" y="74856"/>
                    <a:pt x="1699075" y="7476"/>
                    <a:pt x="1528462" y="7133"/>
                  </a:cubicBezTo>
                  <a:close/>
                </a:path>
              </a:pathLst>
            </a:custGeom>
            <a:grpFill/>
            <a:ln w="9504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dirty="0">
                <a:solidFill>
                  <a:srgbClr val="6D2077"/>
                </a:solidFill>
              </a:endParaRPr>
            </a:p>
          </p:txBody>
        </p:sp>
        <p:sp>
          <p:nvSpPr>
            <p:cNvPr id="19" name="Freeform 18">
              <a:extLst>
                <a:ext uri="{FF2B5EF4-FFF2-40B4-BE49-F238E27FC236}">
                  <a16:creationId xmlns="" xmlns:a16="http://schemas.microsoft.com/office/drawing/2014/main" id="{B416F90A-302F-A24D-A03A-27E9D2A4D6EA}"/>
                </a:ext>
              </a:extLst>
            </p:cNvPr>
            <p:cNvSpPr/>
            <p:nvPr userDrawn="1"/>
          </p:nvSpPr>
          <p:spPr>
            <a:xfrm>
              <a:off x="794006" y="3693900"/>
              <a:ext cx="1231636" cy="623825"/>
            </a:xfrm>
            <a:custGeom>
              <a:avLst/>
              <a:gdLst>
                <a:gd name="connsiteX0" fmla="*/ 888146 w 2330257"/>
                <a:gd name="connsiteY0" fmla="*/ 1140571 h 1180278"/>
                <a:gd name="connsiteX1" fmla="*/ 2329719 w 2330257"/>
                <a:gd name="connsiteY1" fmla="*/ 173885 h 1180278"/>
                <a:gd name="connsiteX2" fmla="*/ 1482333 w 2330257"/>
                <a:gd name="connsiteY2" fmla="*/ 79415 h 1180278"/>
                <a:gd name="connsiteX3" fmla="*/ 7118 w 2330257"/>
                <a:gd name="connsiteY3" fmla="*/ 623723 h 1180278"/>
                <a:gd name="connsiteX4" fmla="*/ 7118 w 2330257"/>
                <a:gd name="connsiteY4" fmla="*/ 625037 h 1180278"/>
                <a:gd name="connsiteX5" fmla="*/ 12825 w 2330257"/>
                <a:gd name="connsiteY5" fmla="*/ 701184 h 1180278"/>
                <a:gd name="connsiteX6" fmla="*/ 44935 w 2330257"/>
                <a:gd name="connsiteY6" fmla="*/ 817489 h 1180278"/>
                <a:gd name="connsiteX7" fmla="*/ 475871 w 2330257"/>
                <a:gd name="connsiteY7" fmla="*/ 47843 h 1180278"/>
                <a:gd name="connsiteX8" fmla="*/ 7118 w 2330257"/>
                <a:gd name="connsiteY8" fmla="*/ 623714 h 1180278"/>
                <a:gd name="connsiteX9" fmla="*/ 457952 w 2330257"/>
                <a:gd name="connsiteY9" fmla="*/ 1150461 h 1180278"/>
                <a:gd name="connsiteX10" fmla="*/ 721090 w 2330257"/>
                <a:gd name="connsiteY10" fmla="*/ 1168545 h 1180278"/>
                <a:gd name="connsiteX11" fmla="*/ 822860 w 2330257"/>
                <a:gd name="connsiteY11" fmla="*/ 1153192 h 1180278"/>
                <a:gd name="connsiteX12" fmla="*/ 1428889 w 2330257"/>
                <a:gd name="connsiteY12" fmla="*/ 70801 h 1180278"/>
                <a:gd name="connsiteX13" fmla="*/ 1089119 w 2330257"/>
                <a:gd name="connsiteY13" fmla="*/ 23133 h 1180278"/>
                <a:gd name="connsiteX14" fmla="*/ 669577 w 2330257"/>
                <a:gd name="connsiteY14" fmla="*/ 13967 h 1180278"/>
                <a:gd name="connsiteX15" fmla="*/ 137898 w 2330257"/>
                <a:gd name="connsiteY15" fmla="*/ 963520 h 1180278"/>
                <a:gd name="connsiteX16" fmla="*/ 359938 w 2330257"/>
                <a:gd name="connsiteY16" fmla="*/ 1117413 h 1180278"/>
                <a:gd name="connsiteX17" fmla="*/ 978274 w 2330257"/>
                <a:gd name="connsiteY17" fmla="*/ 13082 h 1180278"/>
                <a:gd name="connsiteX18" fmla="*/ 821091 w 2330257"/>
                <a:gd name="connsiteY18" fmla="*/ 7123 h 1180278"/>
                <a:gd name="connsiteX19" fmla="*/ 669567 w 2330257"/>
                <a:gd name="connsiteY19" fmla="*/ 13967 h 11802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2330257" h="1180278">
                  <a:moveTo>
                    <a:pt x="888146" y="1140571"/>
                  </a:moveTo>
                  <a:cubicBezTo>
                    <a:pt x="1349575" y="1044121"/>
                    <a:pt x="1839214" y="775446"/>
                    <a:pt x="2329719" y="173885"/>
                  </a:cubicBezTo>
                  <a:cubicBezTo>
                    <a:pt x="2030210" y="168983"/>
                    <a:pt x="1747687" y="122200"/>
                    <a:pt x="1482333" y="79415"/>
                  </a:cubicBezTo>
                  <a:close/>
                  <a:moveTo>
                    <a:pt x="7118" y="623723"/>
                  </a:moveTo>
                  <a:lnTo>
                    <a:pt x="7118" y="625037"/>
                  </a:lnTo>
                  <a:cubicBezTo>
                    <a:pt x="7153" y="650525"/>
                    <a:pt x="9060" y="675976"/>
                    <a:pt x="12825" y="701184"/>
                  </a:cubicBezTo>
                  <a:cubicBezTo>
                    <a:pt x="18755" y="741117"/>
                    <a:pt x="29538" y="780174"/>
                    <a:pt x="44935" y="817489"/>
                  </a:cubicBezTo>
                  <a:lnTo>
                    <a:pt x="475871" y="47843"/>
                  </a:lnTo>
                  <a:cubicBezTo>
                    <a:pt x="212827" y="119545"/>
                    <a:pt x="7460" y="357590"/>
                    <a:pt x="7118" y="623714"/>
                  </a:cubicBezTo>
                  <a:moveTo>
                    <a:pt x="457952" y="1150461"/>
                  </a:moveTo>
                  <a:cubicBezTo>
                    <a:pt x="543761" y="1172912"/>
                    <a:pt x="633019" y="1179046"/>
                    <a:pt x="721090" y="1168545"/>
                  </a:cubicBezTo>
                  <a:cubicBezTo>
                    <a:pt x="754848" y="1164319"/>
                    <a:pt x="788772" y="1159202"/>
                    <a:pt x="822860" y="1153192"/>
                  </a:cubicBezTo>
                  <a:lnTo>
                    <a:pt x="1428889" y="70801"/>
                  </a:lnTo>
                  <a:cubicBezTo>
                    <a:pt x="1312224" y="52155"/>
                    <a:pt x="1198964" y="34984"/>
                    <a:pt x="1089119" y="23133"/>
                  </a:cubicBezTo>
                  <a:close/>
                  <a:moveTo>
                    <a:pt x="669577" y="13967"/>
                  </a:moveTo>
                  <a:lnTo>
                    <a:pt x="137898" y="963520"/>
                  </a:lnTo>
                  <a:cubicBezTo>
                    <a:pt x="199761" y="1030466"/>
                    <a:pt x="275560" y="1083001"/>
                    <a:pt x="359938" y="1117413"/>
                  </a:cubicBezTo>
                  <a:lnTo>
                    <a:pt x="978274" y="13082"/>
                  </a:lnTo>
                  <a:cubicBezTo>
                    <a:pt x="925011" y="9274"/>
                    <a:pt x="872642" y="7123"/>
                    <a:pt x="821091" y="7123"/>
                  </a:cubicBezTo>
                  <a:cubicBezTo>
                    <a:pt x="769731" y="7123"/>
                    <a:pt x="719235" y="9246"/>
                    <a:pt x="669567" y="13967"/>
                  </a:cubicBezTo>
                </a:path>
              </a:pathLst>
            </a:custGeom>
            <a:grpFill/>
            <a:ln w="9504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>
                <a:solidFill>
                  <a:srgbClr val="6D2077"/>
                </a:solidFill>
              </a:endParaRPr>
            </a:p>
          </p:txBody>
        </p:sp>
      </p:grpSp>
      <p:sp>
        <p:nvSpPr>
          <p:cNvPr id="8" name="Segnaposto numero diapositiva 3">
            <a:extLst>
              <a:ext uri="{FF2B5EF4-FFF2-40B4-BE49-F238E27FC236}">
                <a16:creationId xmlns="" xmlns:a16="http://schemas.microsoft.com/office/drawing/2014/main" id="{F0A839E5-B5F2-F349-8F4B-67E510020C60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8100392" y="6638630"/>
            <a:ext cx="717094" cy="154849"/>
          </a:xfrm>
        </p:spPr>
        <p:txBody>
          <a:bodyPr lIns="0" tIns="0" rIns="0" bIns="0"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fld id="{6396DC66-FFDB-9F43-BC5E-39C4CAD2F016}" type="slidenum">
              <a:rPr lang="en-US" smtClean="0">
                <a:solidFill>
                  <a:srgbClr val="FF5C38"/>
                </a:solidFill>
              </a:rPr>
              <a:pPr/>
              <a:t>‹#›</a:t>
            </a:fld>
            <a:endParaRPr lang="en-US">
              <a:solidFill>
                <a:srgbClr val="FF5C38"/>
              </a:solidFill>
            </a:endParaRPr>
          </a:p>
        </p:txBody>
      </p:sp>
      <p:sp>
        <p:nvSpPr>
          <p:cNvPr id="9" name="Segnaposto contenuto 5">
            <a:extLst>
              <a:ext uri="{FF2B5EF4-FFF2-40B4-BE49-F238E27FC236}">
                <a16:creationId xmlns="" xmlns:a16="http://schemas.microsoft.com/office/drawing/2014/main" id="{5C6A14D9-F4DD-CB42-B9F4-5CC7F6801ED9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357188" y="1058778"/>
            <a:ext cx="8452722" cy="5127709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</a:lstStyle>
          <a:p>
            <a:pPr lvl="0"/>
            <a:r>
              <a:rPr lang="en-US" noProof="0" dirty="0"/>
              <a:t>Click to add text</a:t>
            </a:r>
          </a:p>
          <a:p>
            <a:pPr lvl="1"/>
            <a:r>
              <a:rPr lang="en-US" noProof="0" dirty="0"/>
              <a:t>Second level</a:t>
            </a:r>
          </a:p>
          <a:p>
            <a:pPr lvl="2"/>
            <a:r>
              <a:rPr lang="en-US" noProof="0" dirty="0"/>
              <a:t>Third level</a:t>
            </a:r>
          </a:p>
          <a:p>
            <a:pPr lvl="3"/>
            <a:r>
              <a:rPr lang="en-US" noProof="0" dirty="0"/>
              <a:t>Fourth level</a:t>
            </a:r>
          </a:p>
        </p:txBody>
      </p:sp>
      <p:sp>
        <p:nvSpPr>
          <p:cNvPr id="10" name="Graphic 17">
            <a:extLst>
              <a:ext uri="{FF2B5EF4-FFF2-40B4-BE49-F238E27FC236}">
                <a16:creationId xmlns="" xmlns:a16="http://schemas.microsoft.com/office/drawing/2014/main" id="{AFBFFBDA-DBD9-9C4A-9493-6578226B86A8}"/>
              </a:ext>
            </a:extLst>
          </p:cNvPr>
          <p:cNvSpPr/>
          <p:nvPr userDrawn="1"/>
        </p:nvSpPr>
        <p:spPr>
          <a:xfrm>
            <a:off x="357110" y="6588277"/>
            <a:ext cx="1014490" cy="175298"/>
          </a:xfrm>
          <a:custGeom>
            <a:avLst/>
            <a:gdLst>
              <a:gd name="connsiteX0" fmla="*/ 129463 w 1014490"/>
              <a:gd name="connsiteY0" fmla="*/ 846 h 175298"/>
              <a:gd name="connsiteX1" fmla="*/ 162578 w 1014490"/>
              <a:gd name="connsiteY1" fmla="*/ 846 h 175298"/>
              <a:gd name="connsiteX2" fmla="*/ 162578 w 1014490"/>
              <a:gd name="connsiteY2" fmla="*/ 33098 h 175298"/>
              <a:gd name="connsiteX3" fmla="*/ 129463 w 1014490"/>
              <a:gd name="connsiteY3" fmla="*/ 33098 h 175298"/>
              <a:gd name="connsiteX4" fmla="*/ 129947 w 1014490"/>
              <a:gd name="connsiteY4" fmla="*/ 173567 h 175298"/>
              <a:gd name="connsiteX5" fmla="*/ 162100 w 1014490"/>
              <a:gd name="connsiteY5" fmla="*/ 173567 h 175298"/>
              <a:gd name="connsiteX6" fmla="*/ 162100 w 1014490"/>
              <a:gd name="connsiteY6" fmla="*/ 53881 h 175298"/>
              <a:gd name="connsiteX7" fmla="*/ 129947 w 1014490"/>
              <a:gd name="connsiteY7" fmla="*/ 53881 h 175298"/>
              <a:gd name="connsiteX8" fmla="*/ 612 w 1014490"/>
              <a:gd name="connsiteY8" fmla="*/ 173567 h 175298"/>
              <a:gd name="connsiteX9" fmla="*/ 113872 w 1014490"/>
              <a:gd name="connsiteY9" fmla="*/ 173567 h 175298"/>
              <a:gd name="connsiteX10" fmla="*/ 113872 w 1014490"/>
              <a:gd name="connsiteY10" fmla="*/ 141315 h 175298"/>
              <a:gd name="connsiteX11" fmla="*/ 612 w 1014490"/>
              <a:gd name="connsiteY11" fmla="*/ 141315 h 175298"/>
              <a:gd name="connsiteX12" fmla="*/ 34445 w 1014490"/>
              <a:gd name="connsiteY12" fmla="*/ 846 h 175298"/>
              <a:gd name="connsiteX13" fmla="*/ 612 w 1014490"/>
              <a:gd name="connsiteY13" fmla="*/ 846 h 175298"/>
              <a:gd name="connsiteX14" fmla="*/ 612 w 1014490"/>
              <a:gd name="connsiteY14" fmla="*/ 17090 h 175298"/>
              <a:gd name="connsiteX15" fmla="*/ 34445 w 1014490"/>
              <a:gd name="connsiteY15" fmla="*/ 17090 h 175298"/>
              <a:gd name="connsiteX16" fmla="*/ 34445 w 1014490"/>
              <a:gd name="connsiteY16" fmla="*/ 101895 h 175298"/>
              <a:gd name="connsiteX17" fmla="*/ 612 w 1014490"/>
              <a:gd name="connsiteY17" fmla="*/ 101895 h 175298"/>
              <a:gd name="connsiteX18" fmla="*/ 612 w 1014490"/>
              <a:gd name="connsiteY18" fmla="*/ 127458 h 175298"/>
              <a:gd name="connsiteX19" fmla="*/ 34445 w 1014490"/>
              <a:gd name="connsiteY19" fmla="*/ 127458 h 175298"/>
              <a:gd name="connsiteX20" fmla="*/ 34445 w 1014490"/>
              <a:gd name="connsiteY20" fmla="*/ 30942 h 175298"/>
              <a:gd name="connsiteX21" fmla="*/ 612 w 1014490"/>
              <a:gd name="connsiteY21" fmla="*/ 30942 h 175298"/>
              <a:gd name="connsiteX22" fmla="*/ 612 w 1014490"/>
              <a:gd name="connsiteY22" fmla="*/ 49584 h 175298"/>
              <a:gd name="connsiteX23" fmla="*/ 34445 w 1014490"/>
              <a:gd name="connsiteY23" fmla="*/ 49584 h 175298"/>
              <a:gd name="connsiteX24" fmla="*/ 34445 w 1014490"/>
              <a:gd name="connsiteY24" fmla="*/ 63430 h 175298"/>
              <a:gd name="connsiteX25" fmla="*/ 612 w 1014490"/>
              <a:gd name="connsiteY25" fmla="*/ 63430 h 175298"/>
              <a:gd name="connsiteX26" fmla="*/ 612 w 1014490"/>
              <a:gd name="connsiteY26" fmla="*/ 88033 h 175298"/>
              <a:gd name="connsiteX27" fmla="*/ 34445 w 1014490"/>
              <a:gd name="connsiteY27" fmla="*/ 88033 h 175298"/>
              <a:gd name="connsiteX28" fmla="*/ 241281 w 1014490"/>
              <a:gd name="connsiteY28" fmla="*/ 133908 h 175298"/>
              <a:gd name="connsiteX29" fmla="*/ 211763 w 1014490"/>
              <a:gd name="connsiteY29" fmla="*/ 53881 h 175298"/>
              <a:gd name="connsiteX30" fmla="*/ 176013 w 1014490"/>
              <a:gd name="connsiteY30" fmla="*/ 53881 h 175298"/>
              <a:gd name="connsiteX31" fmla="*/ 224965 w 1014490"/>
              <a:gd name="connsiteY31" fmla="*/ 173567 h 175298"/>
              <a:gd name="connsiteX32" fmla="*/ 257353 w 1014490"/>
              <a:gd name="connsiteY32" fmla="*/ 173567 h 175298"/>
              <a:gd name="connsiteX33" fmla="*/ 303908 w 1014490"/>
              <a:gd name="connsiteY33" fmla="*/ 53881 h 175298"/>
              <a:gd name="connsiteX34" fmla="*/ 269832 w 1014490"/>
              <a:gd name="connsiteY34" fmla="*/ 53881 h 175298"/>
              <a:gd name="connsiteX35" fmla="*/ 760501 w 1014490"/>
              <a:gd name="connsiteY35" fmla="*/ 113857 h 175298"/>
              <a:gd name="connsiteX36" fmla="*/ 697399 w 1014490"/>
              <a:gd name="connsiteY36" fmla="*/ 177162 h 175298"/>
              <a:gd name="connsiteX37" fmla="*/ 634772 w 1014490"/>
              <a:gd name="connsiteY37" fmla="*/ 113857 h 175298"/>
              <a:gd name="connsiteX38" fmla="*/ 697399 w 1014490"/>
              <a:gd name="connsiteY38" fmla="*/ 50550 h 175298"/>
              <a:gd name="connsiteX39" fmla="*/ 760501 w 1014490"/>
              <a:gd name="connsiteY39" fmla="*/ 113857 h 175298"/>
              <a:gd name="connsiteX40" fmla="*/ 727633 w 1014490"/>
              <a:gd name="connsiteY40" fmla="*/ 113857 h 175298"/>
              <a:gd name="connsiteX41" fmla="*/ 697399 w 1014490"/>
              <a:gd name="connsiteY41" fmla="*/ 79933 h 175298"/>
              <a:gd name="connsiteX42" fmla="*/ 667166 w 1014490"/>
              <a:gd name="connsiteY42" fmla="*/ 113857 h 175298"/>
              <a:gd name="connsiteX43" fmla="*/ 697399 w 1014490"/>
              <a:gd name="connsiteY43" fmla="*/ 147543 h 175298"/>
              <a:gd name="connsiteX44" fmla="*/ 727633 w 1014490"/>
              <a:gd name="connsiteY44" fmla="*/ 113857 h 175298"/>
              <a:gd name="connsiteX45" fmla="*/ 579598 w 1014490"/>
              <a:gd name="connsiteY45" fmla="*/ 124359 h 175298"/>
              <a:gd name="connsiteX46" fmla="*/ 508813 w 1014490"/>
              <a:gd name="connsiteY46" fmla="*/ 609 h 175298"/>
              <a:gd name="connsiteX47" fmla="*/ 457468 w 1014490"/>
              <a:gd name="connsiteY47" fmla="*/ 609 h 175298"/>
              <a:gd name="connsiteX48" fmla="*/ 457468 w 1014490"/>
              <a:gd name="connsiteY48" fmla="*/ 33098 h 175298"/>
              <a:gd name="connsiteX49" fmla="*/ 491284 w 1014490"/>
              <a:gd name="connsiteY49" fmla="*/ 33098 h 175298"/>
              <a:gd name="connsiteX50" fmla="*/ 571669 w 1014490"/>
              <a:gd name="connsiteY50" fmla="*/ 173567 h 175298"/>
              <a:gd name="connsiteX51" fmla="*/ 613191 w 1014490"/>
              <a:gd name="connsiteY51" fmla="*/ 173567 h 175298"/>
              <a:gd name="connsiteX52" fmla="*/ 613191 w 1014490"/>
              <a:gd name="connsiteY52" fmla="*/ 609 h 175298"/>
              <a:gd name="connsiteX53" fmla="*/ 579598 w 1014490"/>
              <a:gd name="connsiteY53" fmla="*/ 609 h 175298"/>
              <a:gd name="connsiteX54" fmla="*/ 826502 w 1014490"/>
              <a:gd name="connsiteY54" fmla="*/ 133908 h 175298"/>
              <a:gd name="connsiteX55" fmla="*/ 796752 w 1014490"/>
              <a:gd name="connsiteY55" fmla="*/ 53881 h 175298"/>
              <a:gd name="connsiteX56" fmla="*/ 761239 w 1014490"/>
              <a:gd name="connsiteY56" fmla="*/ 53881 h 175298"/>
              <a:gd name="connsiteX57" fmla="*/ 809946 w 1014490"/>
              <a:gd name="connsiteY57" fmla="*/ 173567 h 175298"/>
              <a:gd name="connsiteX58" fmla="*/ 842577 w 1014490"/>
              <a:gd name="connsiteY58" fmla="*/ 173567 h 175298"/>
              <a:gd name="connsiteX59" fmla="*/ 888889 w 1014490"/>
              <a:gd name="connsiteY59" fmla="*/ 53881 h 175298"/>
              <a:gd name="connsiteX60" fmla="*/ 855059 w 1014490"/>
              <a:gd name="connsiteY60" fmla="*/ 53881 h 175298"/>
              <a:gd name="connsiteX61" fmla="*/ 1014624 w 1014490"/>
              <a:gd name="connsiteY61" fmla="*/ 53881 h 175298"/>
              <a:gd name="connsiteX62" fmla="*/ 1014624 w 1014490"/>
              <a:gd name="connsiteY62" fmla="*/ 173567 h 175298"/>
              <a:gd name="connsiteX63" fmla="*/ 987026 w 1014490"/>
              <a:gd name="connsiteY63" fmla="*/ 173567 h 175298"/>
              <a:gd name="connsiteX64" fmla="*/ 983429 w 1014490"/>
              <a:gd name="connsiteY64" fmla="*/ 157323 h 175298"/>
              <a:gd name="connsiteX65" fmla="*/ 949839 w 1014490"/>
              <a:gd name="connsiteY65" fmla="*/ 176909 h 175298"/>
              <a:gd name="connsiteX66" fmla="*/ 890809 w 1014490"/>
              <a:gd name="connsiteY66" fmla="*/ 113126 h 175298"/>
              <a:gd name="connsiteX67" fmla="*/ 948638 w 1014490"/>
              <a:gd name="connsiteY67" fmla="*/ 50775 h 175298"/>
              <a:gd name="connsiteX68" fmla="*/ 982946 w 1014490"/>
              <a:gd name="connsiteY68" fmla="*/ 68931 h 175298"/>
              <a:gd name="connsiteX69" fmla="*/ 982946 w 1014490"/>
              <a:gd name="connsiteY69" fmla="*/ 53881 h 175298"/>
              <a:gd name="connsiteX70" fmla="*/ 982946 w 1014490"/>
              <a:gd name="connsiteY70" fmla="*/ 113126 h 175298"/>
              <a:gd name="connsiteX71" fmla="*/ 953674 w 1014490"/>
              <a:gd name="connsiteY71" fmla="*/ 78726 h 175298"/>
              <a:gd name="connsiteX72" fmla="*/ 923440 w 1014490"/>
              <a:gd name="connsiteY72" fmla="*/ 113126 h 175298"/>
              <a:gd name="connsiteX73" fmla="*/ 953674 w 1014490"/>
              <a:gd name="connsiteY73" fmla="*/ 148959 h 175298"/>
              <a:gd name="connsiteX74" fmla="*/ 982946 w 1014490"/>
              <a:gd name="connsiteY74" fmla="*/ 113126 h 175298"/>
              <a:gd name="connsiteX75" fmla="*/ 457468 w 1014490"/>
              <a:gd name="connsiteY75" fmla="*/ 143466 h 175298"/>
              <a:gd name="connsiteX76" fmla="*/ 491304 w 1014490"/>
              <a:gd name="connsiteY76" fmla="*/ 143466 h 175298"/>
              <a:gd name="connsiteX77" fmla="*/ 491304 w 1014490"/>
              <a:gd name="connsiteY77" fmla="*/ 124823 h 175298"/>
              <a:gd name="connsiteX78" fmla="*/ 457468 w 1014490"/>
              <a:gd name="connsiteY78" fmla="*/ 124823 h 175298"/>
              <a:gd name="connsiteX79" fmla="*/ 457468 w 1014490"/>
              <a:gd name="connsiteY79" fmla="*/ 173567 h 175298"/>
              <a:gd name="connsiteX80" fmla="*/ 491304 w 1014490"/>
              <a:gd name="connsiteY80" fmla="*/ 173567 h 175298"/>
              <a:gd name="connsiteX81" fmla="*/ 491304 w 1014490"/>
              <a:gd name="connsiteY81" fmla="*/ 157323 h 175298"/>
              <a:gd name="connsiteX82" fmla="*/ 457468 w 1014490"/>
              <a:gd name="connsiteY82" fmla="*/ 157323 h 175298"/>
              <a:gd name="connsiteX83" fmla="*/ 457468 w 1014490"/>
              <a:gd name="connsiteY83" fmla="*/ 72512 h 175298"/>
              <a:gd name="connsiteX84" fmla="*/ 491304 w 1014490"/>
              <a:gd name="connsiteY84" fmla="*/ 72512 h 175298"/>
              <a:gd name="connsiteX85" fmla="*/ 491304 w 1014490"/>
              <a:gd name="connsiteY85" fmla="*/ 46949 h 175298"/>
              <a:gd name="connsiteX86" fmla="*/ 457468 w 1014490"/>
              <a:gd name="connsiteY86" fmla="*/ 46949 h 175298"/>
              <a:gd name="connsiteX87" fmla="*/ 397722 w 1014490"/>
              <a:gd name="connsiteY87" fmla="*/ 53869 h 175298"/>
              <a:gd name="connsiteX88" fmla="*/ 429392 w 1014490"/>
              <a:gd name="connsiteY88" fmla="*/ 53869 h 175298"/>
              <a:gd name="connsiteX89" fmla="*/ 429392 w 1014490"/>
              <a:gd name="connsiteY89" fmla="*/ 173567 h 175298"/>
              <a:gd name="connsiteX90" fmla="*/ 401802 w 1014490"/>
              <a:gd name="connsiteY90" fmla="*/ 173567 h 175298"/>
              <a:gd name="connsiteX91" fmla="*/ 398200 w 1014490"/>
              <a:gd name="connsiteY91" fmla="*/ 157323 h 175298"/>
              <a:gd name="connsiteX92" fmla="*/ 364607 w 1014490"/>
              <a:gd name="connsiteY92" fmla="*/ 176909 h 175298"/>
              <a:gd name="connsiteX93" fmla="*/ 305585 w 1014490"/>
              <a:gd name="connsiteY93" fmla="*/ 113126 h 175298"/>
              <a:gd name="connsiteX94" fmla="*/ 363408 w 1014490"/>
              <a:gd name="connsiteY94" fmla="*/ 50775 h 175298"/>
              <a:gd name="connsiteX95" fmla="*/ 397722 w 1014490"/>
              <a:gd name="connsiteY95" fmla="*/ 68931 h 175298"/>
              <a:gd name="connsiteX96" fmla="*/ 397722 w 1014490"/>
              <a:gd name="connsiteY96" fmla="*/ 113115 h 175298"/>
              <a:gd name="connsiteX97" fmla="*/ 368450 w 1014490"/>
              <a:gd name="connsiteY97" fmla="*/ 78714 h 175298"/>
              <a:gd name="connsiteX98" fmla="*/ 338216 w 1014490"/>
              <a:gd name="connsiteY98" fmla="*/ 113115 h 175298"/>
              <a:gd name="connsiteX99" fmla="*/ 368450 w 1014490"/>
              <a:gd name="connsiteY99" fmla="*/ 148948 h 175298"/>
              <a:gd name="connsiteX100" fmla="*/ 397722 w 1014490"/>
              <a:gd name="connsiteY100" fmla="*/ 113115 h 175298"/>
              <a:gd name="connsiteX101" fmla="*/ 457468 w 1014490"/>
              <a:gd name="connsiteY101" fmla="*/ 110966 h 175298"/>
              <a:gd name="connsiteX102" fmla="*/ 491304 w 1014490"/>
              <a:gd name="connsiteY102" fmla="*/ 110966 h 175298"/>
              <a:gd name="connsiteX103" fmla="*/ 491304 w 1014490"/>
              <a:gd name="connsiteY103" fmla="*/ 86372 h 175298"/>
              <a:gd name="connsiteX104" fmla="*/ 457468 w 1014490"/>
              <a:gd name="connsiteY104" fmla="*/ 86372 h 1752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</a:cxnLst>
            <a:rect l="l" t="t" r="r" b="b"/>
            <a:pathLst>
              <a:path w="1014490" h="175298">
                <a:moveTo>
                  <a:pt x="129463" y="846"/>
                </a:moveTo>
                <a:lnTo>
                  <a:pt x="162578" y="846"/>
                </a:lnTo>
                <a:lnTo>
                  <a:pt x="162578" y="33098"/>
                </a:lnTo>
                <a:lnTo>
                  <a:pt x="129463" y="33098"/>
                </a:lnTo>
                <a:close/>
                <a:moveTo>
                  <a:pt x="129947" y="173567"/>
                </a:moveTo>
                <a:lnTo>
                  <a:pt x="162100" y="173567"/>
                </a:lnTo>
                <a:lnTo>
                  <a:pt x="162100" y="53881"/>
                </a:lnTo>
                <a:lnTo>
                  <a:pt x="129947" y="53881"/>
                </a:lnTo>
                <a:close/>
                <a:moveTo>
                  <a:pt x="612" y="173567"/>
                </a:moveTo>
                <a:lnTo>
                  <a:pt x="113872" y="173567"/>
                </a:lnTo>
                <a:lnTo>
                  <a:pt x="113872" y="141315"/>
                </a:lnTo>
                <a:lnTo>
                  <a:pt x="612" y="141315"/>
                </a:lnTo>
                <a:close/>
                <a:moveTo>
                  <a:pt x="34445" y="846"/>
                </a:moveTo>
                <a:lnTo>
                  <a:pt x="612" y="846"/>
                </a:lnTo>
                <a:lnTo>
                  <a:pt x="612" y="17090"/>
                </a:lnTo>
                <a:lnTo>
                  <a:pt x="34445" y="17090"/>
                </a:lnTo>
                <a:close/>
                <a:moveTo>
                  <a:pt x="34445" y="101895"/>
                </a:moveTo>
                <a:lnTo>
                  <a:pt x="612" y="101895"/>
                </a:lnTo>
                <a:lnTo>
                  <a:pt x="612" y="127458"/>
                </a:lnTo>
                <a:lnTo>
                  <a:pt x="34445" y="127458"/>
                </a:lnTo>
                <a:close/>
                <a:moveTo>
                  <a:pt x="34445" y="30942"/>
                </a:moveTo>
                <a:lnTo>
                  <a:pt x="612" y="30942"/>
                </a:lnTo>
                <a:lnTo>
                  <a:pt x="612" y="49584"/>
                </a:lnTo>
                <a:lnTo>
                  <a:pt x="34445" y="49584"/>
                </a:lnTo>
                <a:close/>
                <a:moveTo>
                  <a:pt x="34445" y="63430"/>
                </a:moveTo>
                <a:lnTo>
                  <a:pt x="612" y="63430"/>
                </a:lnTo>
                <a:lnTo>
                  <a:pt x="612" y="88033"/>
                </a:lnTo>
                <a:lnTo>
                  <a:pt x="34445" y="88033"/>
                </a:lnTo>
                <a:close/>
                <a:moveTo>
                  <a:pt x="241281" y="133908"/>
                </a:moveTo>
                <a:lnTo>
                  <a:pt x="211763" y="53881"/>
                </a:lnTo>
                <a:lnTo>
                  <a:pt x="176013" y="53881"/>
                </a:lnTo>
                <a:lnTo>
                  <a:pt x="224965" y="173567"/>
                </a:lnTo>
                <a:lnTo>
                  <a:pt x="257353" y="173567"/>
                </a:lnTo>
                <a:lnTo>
                  <a:pt x="303908" y="53881"/>
                </a:lnTo>
                <a:lnTo>
                  <a:pt x="269832" y="53881"/>
                </a:lnTo>
                <a:close/>
                <a:moveTo>
                  <a:pt x="760501" y="113857"/>
                </a:moveTo>
                <a:cubicBezTo>
                  <a:pt x="760501" y="150406"/>
                  <a:pt x="733393" y="177162"/>
                  <a:pt x="697399" y="177162"/>
                </a:cubicBezTo>
                <a:cubicBezTo>
                  <a:pt x="661646" y="177162"/>
                  <a:pt x="634772" y="150406"/>
                  <a:pt x="634772" y="113857"/>
                </a:cubicBezTo>
                <a:cubicBezTo>
                  <a:pt x="634772" y="77070"/>
                  <a:pt x="661646" y="50550"/>
                  <a:pt x="697399" y="50550"/>
                </a:cubicBezTo>
                <a:cubicBezTo>
                  <a:pt x="733390" y="50550"/>
                  <a:pt x="760501" y="77070"/>
                  <a:pt x="760501" y="113857"/>
                </a:cubicBezTo>
                <a:moveTo>
                  <a:pt x="727633" y="113857"/>
                </a:moveTo>
                <a:cubicBezTo>
                  <a:pt x="727633" y="91163"/>
                  <a:pt x="713474" y="79933"/>
                  <a:pt x="697399" y="79933"/>
                </a:cubicBezTo>
                <a:cubicBezTo>
                  <a:pt x="681799" y="79933"/>
                  <a:pt x="667166" y="91163"/>
                  <a:pt x="667166" y="113857"/>
                </a:cubicBezTo>
                <a:cubicBezTo>
                  <a:pt x="667166" y="136073"/>
                  <a:pt x="681799" y="147543"/>
                  <a:pt x="697399" y="147543"/>
                </a:cubicBezTo>
                <a:cubicBezTo>
                  <a:pt x="713474" y="147543"/>
                  <a:pt x="727633" y="136073"/>
                  <a:pt x="727633" y="113857"/>
                </a:cubicBezTo>
                <a:moveTo>
                  <a:pt x="579598" y="124359"/>
                </a:moveTo>
                <a:lnTo>
                  <a:pt x="508813" y="609"/>
                </a:lnTo>
                <a:lnTo>
                  <a:pt x="457468" y="609"/>
                </a:lnTo>
                <a:lnTo>
                  <a:pt x="457468" y="33098"/>
                </a:lnTo>
                <a:lnTo>
                  <a:pt x="491284" y="33098"/>
                </a:lnTo>
                <a:lnTo>
                  <a:pt x="571669" y="173567"/>
                </a:lnTo>
                <a:lnTo>
                  <a:pt x="613191" y="173567"/>
                </a:lnTo>
                <a:lnTo>
                  <a:pt x="613191" y="609"/>
                </a:lnTo>
                <a:lnTo>
                  <a:pt x="579598" y="609"/>
                </a:lnTo>
                <a:close/>
                <a:moveTo>
                  <a:pt x="826502" y="133908"/>
                </a:moveTo>
                <a:lnTo>
                  <a:pt x="796752" y="53881"/>
                </a:lnTo>
                <a:lnTo>
                  <a:pt x="761239" y="53881"/>
                </a:lnTo>
                <a:lnTo>
                  <a:pt x="809946" y="173567"/>
                </a:lnTo>
                <a:lnTo>
                  <a:pt x="842577" y="173567"/>
                </a:lnTo>
                <a:lnTo>
                  <a:pt x="888889" y="53881"/>
                </a:lnTo>
                <a:lnTo>
                  <a:pt x="855059" y="53881"/>
                </a:lnTo>
                <a:close/>
                <a:moveTo>
                  <a:pt x="1014624" y="53881"/>
                </a:moveTo>
                <a:lnTo>
                  <a:pt x="1014624" y="173567"/>
                </a:lnTo>
                <a:lnTo>
                  <a:pt x="987026" y="173567"/>
                </a:lnTo>
                <a:lnTo>
                  <a:pt x="983429" y="157323"/>
                </a:lnTo>
                <a:cubicBezTo>
                  <a:pt x="978399" y="168784"/>
                  <a:pt x="965672" y="176909"/>
                  <a:pt x="949839" y="176909"/>
                </a:cubicBezTo>
                <a:cubicBezTo>
                  <a:pt x="914321" y="176909"/>
                  <a:pt x="890809" y="149198"/>
                  <a:pt x="890809" y="113126"/>
                </a:cubicBezTo>
                <a:cubicBezTo>
                  <a:pt x="890809" y="78486"/>
                  <a:pt x="913843" y="50775"/>
                  <a:pt x="948638" y="50775"/>
                </a:cubicBezTo>
                <a:cubicBezTo>
                  <a:pt x="970230" y="50775"/>
                  <a:pt x="980305" y="62005"/>
                  <a:pt x="982946" y="68931"/>
                </a:cubicBezTo>
                <a:lnTo>
                  <a:pt x="982946" y="53881"/>
                </a:lnTo>
                <a:close/>
                <a:moveTo>
                  <a:pt x="982946" y="113126"/>
                </a:moveTo>
                <a:cubicBezTo>
                  <a:pt x="982946" y="91389"/>
                  <a:pt x="970710" y="78726"/>
                  <a:pt x="953674" y="78726"/>
                </a:cubicBezTo>
                <a:cubicBezTo>
                  <a:pt x="936159" y="78726"/>
                  <a:pt x="923440" y="91389"/>
                  <a:pt x="923440" y="113126"/>
                </a:cubicBezTo>
                <a:cubicBezTo>
                  <a:pt x="923440" y="134863"/>
                  <a:pt x="936159" y="148959"/>
                  <a:pt x="953674" y="148959"/>
                </a:cubicBezTo>
                <a:cubicBezTo>
                  <a:pt x="970473" y="148959"/>
                  <a:pt x="982946" y="135102"/>
                  <a:pt x="982946" y="113126"/>
                </a:cubicBezTo>
                <a:moveTo>
                  <a:pt x="457468" y="143466"/>
                </a:moveTo>
                <a:lnTo>
                  <a:pt x="491304" y="143466"/>
                </a:lnTo>
                <a:lnTo>
                  <a:pt x="491304" y="124823"/>
                </a:lnTo>
                <a:lnTo>
                  <a:pt x="457468" y="124823"/>
                </a:lnTo>
                <a:close/>
                <a:moveTo>
                  <a:pt x="457468" y="173567"/>
                </a:moveTo>
                <a:lnTo>
                  <a:pt x="491304" y="173567"/>
                </a:lnTo>
                <a:lnTo>
                  <a:pt x="491304" y="157323"/>
                </a:lnTo>
                <a:lnTo>
                  <a:pt x="457468" y="157323"/>
                </a:lnTo>
                <a:close/>
                <a:moveTo>
                  <a:pt x="457468" y="72512"/>
                </a:moveTo>
                <a:lnTo>
                  <a:pt x="491304" y="72512"/>
                </a:lnTo>
                <a:lnTo>
                  <a:pt x="491304" y="46949"/>
                </a:lnTo>
                <a:lnTo>
                  <a:pt x="457468" y="46949"/>
                </a:lnTo>
                <a:close/>
                <a:moveTo>
                  <a:pt x="397722" y="53869"/>
                </a:moveTo>
                <a:lnTo>
                  <a:pt x="429392" y="53869"/>
                </a:lnTo>
                <a:lnTo>
                  <a:pt x="429392" y="173567"/>
                </a:lnTo>
                <a:lnTo>
                  <a:pt x="401802" y="173567"/>
                </a:lnTo>
                <a:lnTo>
                  <a:pt x="398200" y="157323"/>
                </a:lnTo>
                <a:cubicBezTo>
                  <a:pt x="393169" y="168784"/>
                  <a:pt x="380445" y="176909"/>
                  <a:pt x="364607" y="176909"/>
                </a:cubicBezTo>
                <a:cubicBezTo>
                  <a:pt x="329094" y="176909"/>
                  <a:pt x="305585" y="149198"/>
                  <a:pt x="305585" y="113126"/>
                </a:cubicBezTo>
                <a:cubicBezTo>
                  <a:pt x="305585" y="78486"/>
                  <a:pt x="328617" y="50775"/>
                  <a:pt x="363408" y="50775"/>
                </a:cubicBezTo>
                <a:cubicBezTo>
                  <a:pt x="385009" y="50775"/>
                  <a:pt x="395078" y="62005"/>
                  <a:pt x="397722" y="68931"/>
                </a:cubicBezTo>
                <a:close/>
                <a:moveTo>
                  <a:pt x="397722" y="113115"/>
                </a:moveTo>
                <a:cubicBezTo>
                  <a:pt x="397722" y="91378"/>
                  <a:pt x="385487" y="78714"/>
                  <a:pt x="368450" y="78714"/>
                </a:cubicBezTo>
                <a:cubicBezTo>
                  <a:pt x="350933" y="78714"/>
                  <a:pt x="338216" y="91378"/>
                  <a:pt x="338216" y="113115"/>
                </a:cubicBezTo>
                <a:cubicBezTo>
                  <a:pt x="338216" y="134851"/>
                  <a:pt x="350933" y="148948"/>
                  <a:pt x="368450" y="148948"/>
                </a:cubicBezTo>
                <a:cubicBezTo>
                  <a:pt x="385246" y="148948"/>
                  <a:pt x="397722" y="135091"/>
                  <a:pt x="397722" y="113115"/>
                </a:cubicBezTo>
                <a:moveTo>
                  <a:pt x="457468" y="110966"/>
                </a:moveTo>
                <a:lnTo>
                  <a:pt x="491304" y="110966"/>
                </a:lnTo>
                <a:lnTo>
                  <a:pt x="491304" y="86372"/>
                </a:lnTo>
                <a:lnTo>
                  <a:pt x="457468" y="86372"/>
                </a:lnTo>
                <a:close/>
              </a:path>
            </a:pathLst>
          </a:custGeom>
          <a:solidFill>
            <a:schemeClr val="bg1"/>
          </a:solidFill>
          <a:ln w="2781" cap="flat">
            <a:noFill/>
            <a:prstDash val="solid"/>
            <a:miter/>
          </a:ln>
        </p:spPr>
        <p:txBody>
          <a:bodyPr rtlCol="0" anchor="ctr"/>
          <a:lstStyle/>
          <a:p>
            <a:endParaRPr lang="en-US">
              <a:solidFill>
                <a:srgbClr val="6D2077"/>
              </a:solidFill>
            </a:endParaRPr>
          </a:p>
        </p:txBody>
      </p:sp>
      <p:sp>
        <p:nvSpPr>
          <p:cNvPr id="16" name="Titolo 6">
            <a:extLst>
              <a:ext uri="{FF2B5EF4-FFF2-40B4-BE49-F238E27FC236}">
                <a16:creationId xmlns="" xmlns:a16="http://schemas.microsoft.com/office/drawing/2014/main" id="{357741FF-8AA2-2144-B3AC-1F757C4CC5B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57177" y="356400"/>
            <a:ext cx="7800577" cy="517807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noProof="0" dirty="0"/>
              <a:t>Click to add slide title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="" xmlns:a16="http://schemas.microsoft.com/office/drawing/2014/main" id="{DE8DD12E-E711-A849-A154-0349BD45FDF2}"/>
              </a:ext>
            </a:extLst>
          </p:cNvPr>
          <p:cNvCxnSpPr/>
          <p:nvPr userDrawn="1"/>
        </p:nvCxnSpPr>
        <p:spPr>
          <a:xfrm>
            <a:off x="357110" y="954167"/>
            <a:ext cx="8452800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76305661"/>
      </p:ext>
    </p:extLst>
  </p:cSld>
  <p:clrMapOvr>
    <a:masterClrMapping/>
  </p:clrMapOvr>
</p:sldLayout>
</file>

<file path=ppt/slideLayouts/slideLayout19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lumn content dark watermark"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egnaposto numero diapositiva 3">
            <a:extLst>
              <a:ext uri="{FF2B5EF4-FFF2-40B4-BE49-F238E27FC236}">
                <a16:creationId xmlns="" xmlns:a16="http://schemas.microsoft.com/office/drawing/2014/main" id="{F0A839E5-B5F2-F349-8F4B-67E510020C60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8100392" y="6638630"/>
            <a:ext cx="717094" cy="154849"/>
          </a:xfrm>
        </p:spPr>
        <p:txBody>
          <a:bodyPr lIns="0" tIns="0" rIns="0" bIns="0"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fld id="{6396DC66-FFDB-9F43-BC5E-39C4CAD2F016}" type="slidenum">
              <a:rPr lang="en-US" smtClean="0">
                <a:solidFill>
                  <a:srgbClr val="FF5C38"/>
                </a:solidFill>
              </a:rPr>
              <a:pPr/>
              <a:t>‹#›</a:t>
            </a:fld>
            <a:endParaRPr lang="en-US">
              <a:solidFill>
                <a:srgbClr val="FF5C38"/>
              </a:solidFill>
            </a:endParaRPr>
          </a:p>
        </p:txBody>
      </p:sp>
      <p:sp>
        <p:nvSpPr>
          <p:cNvPr id="9" name="Segnaposto contenuto 5">
            <a:extLst>
              <a:ext uri="{FF2B5EF4-FFF2-40B4-BE49-F238E27FC236}">
                <a16:creationId xmlns="" xmlns:a16="http://schemas.microsoft.com/office/drawing/2014/main" id="{5C6A14D9-F4DD-CB42-B9F4-5CC7F6801ED9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357188" y="1058778"/>
            <a:ext cx="4099309" cy="5127709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</a:lstStyle>
          <a:p>
            <a:pPr lvl="0"/>
            <a:r>
              <a:rPr lang="en-US" noProof="0" dirty="0"/>
              <a:t>Click to add text</a:t>
            </a:r>
          </a:p>
          <a:p>
            <a:pPr lvl="1"/>
            <a:r>
              <a:rPr lang="en-US" noProof="0" dirty="0"/>
              <a:t>Second level</a:t>
            </a:r>
          </a:p>
          <a:p>
            <a:pPr lvl="2"/>
            <a:r>
              <a:rPr lang="en-US" noProof="0" dirty="0"/>
              <a:t>Third level</a:t>
            </a:r>
          </a:p>
          <a:p>
            <a:pPr lvl="3"/>
            <a:r>
              <a:rPr lang="en-US" noProof="0" dirty="0"/>
              <a:t>Fourth level</a:t>
            </a:r>
          </a:p>
        </p:txBody>
      </p:sp>
      <p:sp>
        <p:nvSpPr>
          <p:cNvPr id="6" name="Segnaposto contenuto 5">
            <a:extLst>
              <a:ext uri="{FF2B5EF4-FFF2-40B4-BE49-F238E27FC236}">
                <a16:creationId xmlns="" xmlns:a16="http://schemas.microsoft.com/office/drawing/2014/main" id="{F2553EA4-F1A1-894D-A124-549D63624139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4710601" y="1074016"/>
            <a:ext cx="4099309" cy="5127709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</a:lstStyle>
          <a:p>
            <a:pPr lvl="0"/>
            <a:r>
              <a:rPr lang="en-US" noProof="0" dirty="0"/>
              <a:t>Click to add text</a:t>
            </a:r>
          </a:p>
          <a:p>
            <a:pPr lvl="1"/>
            <a:r>
              <a:rPr lang="en-US" noProof="0" dirty="0"/>
              <a:t>Second level</a:t>
            </a:r>
          </a:p>
          <a:p>
            <a:pPr lvl="2"/>
            <a:r>
              <a:rPr lang="en-US" noProof="0" dirty="0"/>
              <a:t>Third level</a:t>
            </a:r>
          </a:p>
          <a:p>
            <a:pPr lvl="3"/>
            <a:r>
              <a:rPr lang="en-US" noProof="0" dirty="0"/>
              <a:t>Fourth level</a:t>
            </a:r>
          </a:p>
        </p:txBody>
      </p:sp>
      <p:sp>
        <p:nvSpPr>
          <p:cNvPr id="13" name="Graphic 17">
            <a:extLst>
              <a:ext uri="{FF2B5EF4-FFF2-40B4-BE49-F238E27FC236}">
                <a16:creationId xmlns="" xmlns:a16="http://schemas.microsoft.com/office/drawing/2014/main" id="{3B57DC27-7FDE-1247-AFEC-DF37D586CA03}"/>
              </a:ext>
            </a:extLst>
          </p:cNvPr>
          <p:cNvSpPr/>
          <p:nvPr userDrawn="1"/>
        </p:nvSpPr>
        <p:spPr>
          <a:xfrm>
            <a:off x="357110" y="6588277"/>
            <a:ext cx="1014490" cy="175298"/>
          </a:xfrm>
          <a:custGeom>
            <a:avLst/>
            <a:gdLst>
              <a:gd name="connsiteX0" fmla="*/ 129463 w 1014490"/>
              <a:gd name="connsiteY0" fmla="*/ 846 h 175298"/>
              <a:gd name="connsiteX1" fmla="*/ 162578 w 1014490"/>
              <a:gd name="connsiteY1" fmla="*/ 846 h 175298"/>
              <a:gd name="connsiteX2" fmla="*/ 162578 w 1014490"/>
              <a:gd name="connsiteY2" fmla="*/ 33098 h 175298"/>
              <a:gd name="connsiteX3" fmla="*/ 129463 w 1014490"/>
              <a:gd name="connsiteY3" fmla="*/ 33098 h 175298"/>
              <a:gd name="connsiteX4" fmla="*/ 129947 w 1014490"/>
              <a:gd name="connsiteY4" fmla="*/ 173567 h 175298"/>
              <a:gd name="connsiteX5" fmla="*/ 162100 w 1014490"/>
              <a:gd name="connsiteY5" fmla="*/ 173567 h 175298"/>
              <a:gd name="connsiteX6" fmla="*/ 162100 w 1014490"/>
              <a:gd name="connsiteY6" fmla="*/ 53881 h 175298"/>
              <a:gd name="connsiteX7" fmla="*/ 129947 w 1014490"/>
              <a:gd name="connsiteY7" fmla="*/ 53881 h 175298"/>
              <a:gd name="connsiteX8" fmla="*/ 612 w 1014490"/>
              <a:gd name="connsiteY8" fmla="*/ 173567 h 175298"/>
              <a:gd name="connsiteX9" fmla="*/ 113872 w 1014490"/>
              <a:gd name="connsiteY9" fmla="*/ 173567 h 175298"/>
              <a:gd name="connsiteX10" fmla="*/ 113872 w 1014490"/>
              <a:gd name="connsiteY10" fmla="*/ 141315 h 175298"/>
              <a:gd name="connsiteX11" fmla="*/ 612 w 1014490"/>
              <a:gd name="connsiteY11" fmla="*/ 141315 h 175298"/>
              <a:gd name="connsiteX12" fmla="*/ 34445 w 1014490"/>
              <a:gd name="connsiteY12" fmla="*/ 846 h 175298"/>
              <a:gd name="connsiteX13" fmla="*/ 612 w 1014490"/>
              <a:gd name="connsiteY13" fmla="*/ 846 h 175298"/>
              <a:gd name="connsiteX14" fmla="*/ 612 w 1014490"/>
              <a:gd name="connsiteY14" fmla="*/ 17090 h 175298"/>
              <a:gd name="connsiteX15" fmla="*/ 34445 w 1014490"/>
              <a:gd name="connsiteY15" fmla="*/ 17090 h 175298"/>
              <a:gd name="connsiteX16" fmla="*/ 34445 w 1014490"/>
              <a:gd name="connsiteY16" fmla="*/ 101895 h 175298"/>
              <a:gd name="connsiteX17" fmla="*/ 612 w 1014490"/>
              <a:gd name="connsiteY17" fmla="*/ 101895 h 175298"/>
              <a:gd name="connsiteX18" fmla="*/ 612 w 1014490"/>
              <a:gd name="connsiteY18" fmla="*/ 127458 h 175298"/>
              <a:gd name="connsiteX19" fmla="*/ 34445 w 1014490"/>
              <a:gd name="connsiteY19" fmla="*/ 127458 h 175298"/>
              <a:gd name="connsiteX20" fmla="*/ 34445 w 1014490"/>
              <a:gd name="connsiteY20" fmla="*/ 30942 h 175298"/>
              <a:gd name="connsiteX21" fmla="*/ 612 w 1014490"/>
              <a:gd name="connsiteY21" fmla="*/ 30942 h 175298"/>
              <a:gd name="connsiteX22" fmla="*/ 612 w 1014490"/>
              <a:gd name="connsiteY22" fmla="*/ 49584 h 175298"/>
              <a:gd name="connsiteX23" fmla="*/ 34445 w 1014490"/>
              <a:gd name="connsiteY23" fmla="*/ 49584 h 175298"/>
              <a:gd name="connsiteX24" fmla="*/ 34445 w 1014490"/>
              <a:gd name="connsiteY24" fmla="*/ 63430 h 175298"/>
              <a:gd name="connsiteX25" fmla="*/ 612 w 1014490"/>
              <a:gd name="connsiteY25" fmla="*/ 63430 h 175298"/>
              <a:gd name="connsiteX26" fmla="*/ 612 w 1014490"/>
              <a:gd name="connsiteY26" fmla="*/ 88033 h 175298"/>
              <a:gd name="connsiteX27" fmla="*/ 34445 w 1014490"/>
              <a:gd name="connsiteY27" fmla="*/ 88033 h 175298"/>
              <a:gd name="connsiteX28" fmla="*/ 241281 w 1014490"/>
              <a:gd name="connsiteY28" fmla="*/ 133908 h 175298"/>
              <a:gd name="connsiteX29" fmla="*/ 211763 w 1014490"/>
              <a:gd name="connsiteY29" fmla="*/ 53881 h 175298"/>
              <a:gd name="connsiteX30" fmla="*/ 176013 w 1014490"/>
              <a:gd name="connsiteY30" fmla="*/ 53881 h 175298"/>
              <a:gd name="connsiteX31" fmla="*/ 224965 w 1014490"/>
              <a:gd name="connsiteY31" fmla="*/ 173567 h 175298"/>
              <a:gd name="connsiteX32" fmla="*/ 257353 w 1014490"/>
              <a:gd name="connsiteY32" fmla="*/ 173567 h 175298"/>
              <a:gd name="connsiteX33" fmla="*/ 303908 w 1014490"/>
              <a:gd name="connsiteY33" fmla="*/ 53881 h 175298"/>
              <a:gd name="connsiteX34" fmla="*/ 269832 w 1014490"/>
              <a:gd name="connsiteY34" fmla="*/ 53881 h 175298"/>
              <a:gd name="connsiteX35" fmla="*/ 760501 w 1014490"/>
              <a:gd name="connsiteY35" fmla="*/ 113857 h 175298"/>
              <a:gd name="connsiteX36" fmla="*/ 697399 w 1014490"/>
              <a:gd name="connsiteY36" fmla="*/ 177162 h 175298"/>
              <a:gd name="connsiteX37" fmla="*/ 634772 w 1014490"/>
              <a:gd name="connsiteY37" fmla="*/ 113857 h 175298"/>
              <a:gd name="connsiteX38" fmla="*/ 697399 w 1014490"/>
              <a:gd name="connsiteY38" fmla="*/ 50550 h 175298"/>
              <a:gd name="connsiteX39" fmla="*/ 760501 w 1014490"/>
              <a:gd name="connsiteY39" fmla="*/ 113857 h 175298"/>
              <a:gd name="connsiteX40" fmla="*/ 727633 w 1014490"/>
              <a:gd name="connsiteY40" fmla="*/ 113857 h 175298"/>
              <a:gd name="connsiteX41" fmla="*/ 697399 w 1014490"/>
              <a:gd name="connsiteY41" fmla="*/ 79933 h 175298"/>
              <a:gd name="connsiteX42" fmla="*/ 667166 w 1014490"/>
              <a:gd name="connsiteY42" fmla="*/ 113857 h 175298"/>
              <a:gd name="connsiteX43" fmla="*/ 697399 w 1014490"/>
              <a:gd name="connsiteY43" fmla="*/ 147543 h 175298"/>
              <a:gd name="connsiteX44" fmla="*/ 727633 w 1014490"/>
              <a:gd name="connsiteY44" fmla="*/ 113857 h 175298"/>
              <a:gd name="connsiteX45" fmla="*/ 579598 w 1014490"/>
              <a:gd name="connsiteY45" fmla="*/ 124359 h 175298"/>
              <a:gd name="connsiteX46" fmla="*/ 508813 w 1014490"/>
              <a:gd name="connsiteY46" fmla="*/ 609 h 175298"/>
              <a:gd name="connsiteX47" fmla="*/ 457468 w 1014490"/>
              <a:gd name="connsiteY47" fmla="*/ 609 h 175298"/>
              <a:gd name="connsiteX48" fmla="*/ 457468 w 1014490"/>
              <a:gd name="connsiteY48" fmla="*/ 33098 h 175298"/>
              <a:gd name="connsiteX49" fmla="*/ 491284 w 1014490"/>
              <a:gd name="connsiteY49" fmla="*/ 33098 h 175298"/>
              <a:gd name="connsiteX50" fmla="*/ 571669 w 1014490"/>
              <a:gd name="connsiteY50" fmla="*/ 173567 h 175298"/>
              <a:gd name="connsiteX51" fmla="*/ 613191 w 1014490"/>
              <a:gd name="connsiteY51" fmla="*/ 173567 h 175298"/>
              <a:gd name="connsiteX52" fmla="*/ 613191 w 1014490"/>
              <a:gd name="connsiteY52" fmla="*/ 609 h 175298"/>
              <a:gd name="connsiteX53" fmla="*/ 579598 w 1014490"/>
              <a:gd name="connsiteY53" fmla="*/ 609 h 175298"/>
              <a:gd name="connsiteX54" fmla="*/ 826502 w 1014490"/>
              <a:gd name="connsiteY54" fmla="*/ 133908 h 175298"/>
              <a:gd name="connsiteX55" fmla="*/ 796752 w 1014490"/>
              <a:gd name="connsiteY55" fmla="*/ 53881 h 175298"/>
              <a:gd name="connsiteX56" fmla="*/ 761239 w 1014490"/>
              <a:gd name="connsiteY56" fmla="*/ 53881 h 175298"/>
              <a:gd name="connsiteX57" fmla="*/ 809946 w 1014490"/>
              <a:gd name="connsiteY57" fmla="*/ 173567 h 175298"/>
              <a:gd name="connsiteX58" fmla="*/ 842577 w 1014490"/>
              <a:gd name="connsiteY58" fmla="*/ 173567 h 175298"/>
              <a:gd name="connsiteX59" fmla="*/ 888889 w 1014490"/>
              <a:gd name="connsiteY59" fmla="*/ 53881 h 175298"/>
              <a:gd name="connsiteX60" fmla="*/ 855059 w 1014490"/>
              <a:gd name="connsiteY60" fmla="*/ 53881 h 175298"/>
              <a:gd name="connsiteX61" fmla="*/ 1014624 w 1014490"/>
              <a:gd name="connsiteY61" fmla="*/ 53881 h 175298"/>
              <a:gd name="connsiteX62" fmla="*/ 1014624 w 1014490"/>
              <a:gd name="connsiteY62" fmla="*/ 173567 h 175298"/>
              <a:gd name="connsiteX63" fmla="*/ 987026 w 1014490"/>
              <a:gd name="connsiteY63" fmla="*/ 173567 h 175298"/>
              <a:gd name="connsiteX64" fmla="*/ 983429 w 1014490"/>
              <a:gd name="connsiteY64" fmla="*/ 157323 h 175298"/>
              <a:gd name="connsiteX65" fmla="*/ 949839 w 1014490"/>
              <a:gd name="connsiteY65" fmla="*/ 176909 h 175298"/>
              <a:gd name="connsiteX66" fmla="*/ 890809 w 1014490"/>
              <a:gd name="connsiteY66" fmla="*/ 113126 h 175298"/>
              <a:gd name="connsiteX67" fmla="*/ 948638 w 1014490"/>
              <a:gd name="connsiteY67" fmla="*/ 50775 h 175298"/>
              <a:gd name="connsiteX68" fmla="*/ 982946 w 1014490"/>
              <a:gd name="connsiteY68" fmla="*/ 68931 h 175298"/>
              <a:gd name="connsiteX69" fmla="*/ 982946 w 1014490"/>
              <a:gd name="connsiteY69" fmla="*/ 53881 h 175298"/>
              <a:gd name="connsiteX70" fmla="*/ 982946 w 1014490"/>
              <a:gd name="connsiteY70" fmla="*/ 113126 h 175298"/>
              <a:gd name="connsiteX71" fmla="*/ 953674 w 1014490"/>
              <a:gd name="connsiteY71" fmla="*/ 78726 h 175298"/>
              <a:gd name="connsiteX72" fmla="*/ 923440 w 1014490"/>
              <a:gd name="connsiteY72" fmla="*/ 113126 h 175298"/>
              <a:gd name="connsiteX73" fmla="*/ 953674 w 1014490"/>
              <a:gd name="connsiteY73" fmla="*/ 148959 h 175298"/>
              <a:gd name="connsiteX74" fmla="*/ 982946 w 1014490"/>
              <a:gd name="connsiteY74" fmla="*/ 113126 h 175298"/>
              <a:gd name="connsiteX75" fmla="*/ 457468 w 1014490"/>
              <a:gd name="connsiteY75" fmla="*/ 143466 h 175298"/>
              <a:gd name="connsiteX76" fmla="*/ 491304 w 1014490"/>
              <a:gd name="connsiteY76" fmla="*/ 143466 h 175298"/>
              <a:gd name="connsiteX77" fmla="*/ 491304 w 1014490"/>
              <a:gd name="connsiteY77" fmla="*/ 124823 h 175298"/>
              <a:gd name="connsiteX78" fmla="*/ 457468 w 1014490"/>
              <a:gd name="connsiteY78" fmla="*/ 124823 h 175298"/>
              <a:gd name="connsiteX79" fmla="*/ 457468 w 1014490"/>
              <a:gd name="connsiteY79" fmla="*/ 173567 h 175298"/>
              <a:gd name="connsiteX80" fmla="*/ 491304 w 1014490"/>
              <a:gd name="connsiteY80" fmla="*/ 173567 h 175298"/>
              <a:gd name="connsiteX81" fmla="*/ 491304 w 1014490"/>
              <a:gd name="connsiteY81" fmla="*/ 157323 h 175298"/>
              <a:gd name="connsiteX82" fmla="*/ 457468 w 1014490"/>
              <a:gd name="connsiteY82" fmla="*/ 157323 h 175298"/>
              <a:gd name="connsiteX83" fmla="*/ 457468 w 1014490"/>
              <a:gd name="connsiteY83" fmla="*/ 72512 h 175298"/>
              <a:gd name="connsiteX84" fmla="*/ 491304 w 1014490"/>
              <a:gd name="connsiteY84" fmla="*/ 72512 h 175298"/>
              <a:gd name="connsiteX85" fmla="*/ 491304 w 1014490"/>
              <a:gd name="connsiteY85" fmla="*/ 46949 h 175298"/>
              <a:gd name="connsiteX86" fmla="*/ 457468 w 1014490"/>
              <a:gd name="connsiteY86" fmla="*/ 46949 h 175298"/>
              <a:gd name="connsiteX87" fmla="*/ 397722 w 1014490"/>
              <a:gd name="connsiteY87" fmla="*/ 53869 h 175298"/>
              <a:gd name="connsiteX88" fmla="*/ 429392 w 1014490"/>
              <a:gd name="connsiteY88" fmla="*/ 53869 h 175298"/>
              <a:gd name="connsiteX89" fmla="*/ 429392 w 1014490"/>
              <a:gd name="connsiteY89" fmla="*/ 173567 h 175298"/>
              <a:gd name="connsiteX90" fmla="*/ 401802 w 1014490"/>
              <a:gd name="connsiteY90" fmla="*/ 173567 h 175298"/>
              <a:gd name="connsiteX91" fmla="*/ 398200 w 1014490"/>
              <a:gd name="connsiteY91" fmla="*/ 157323 h 175298"/>
              <a:gd name="connsiteX92" fmla="*/ 364607 w 1014490"/>
              <a:gd name="connsiteY92" fmla="*/ 176909 h 175298"/>
              <a:gd name="connsiteX93" fmla="*/ 305585 w 1014490"/>
              <a:gd name="connsiteY93" fmla="*/ 113126 h 175298"/>
              <a:gd name="connsiteX94" fmla="*/ 363408 w 1014490"/>
              <a:gd name="connsiteY94" fmla="*/ 50775 h 175298"/>
              <a:gd name="connsiteX95" fmla="*/ 397722 w 1014490"/>
              <a:gd name="connsiteY95" fmla="*/ 68931 h 175298"/>
              <a:gd name="connsiteX96" fmla="*/ 397722 w 1014490"/>
              <a:gd name="connsiteY96" fmla="*/ 113115 h 175298"/>
              <a:gd name="connsiteX97" fmla="*/ 368450 w 1014490"/>
              <a:gd name="connsiteY97" fmla="*/ 78714 h 175298"/>
              <a:gd name="connsiteX98" fmla="*/ 338216 w 1014490"/>
              <a:gd name="connsiteY98" fmla="*/ 113115 h 175298"/>
              <a:gd name="connsiteX99" fmla="*/ 368450 w 1014490"/>
              <a:gd name="connsiteY99" fmla="*/ 148948 h 175298"/>
              <a:gd name="connsiteX100" fmla="*/ 397722 w 1014490"/>
              <a:gd name="connsiteY100" fmla="*/ 113115 h 175298"/>
              <a:gd name="connsiteX101" fmla="*/ 457468 w 1014490"/>
              <a:gd name="connsiteY101" fmla="*/ 110966 h 175298"/>
              <a:gd name="connsiteX102" fmla="*/ 491304 w 1014490"/>
              <a:gd name="connsiteY102" fmla="*/ 110966 h 175298"/>
              <a:gd name="connsiteX103" fmla="*/ 491304 w 1014490"/>
              <a:gd name="connsiteY103" fmla="*/ 86372 h 175298"/>
              <a:gd name="connsiteX104" fmla="*/ 457468 w 1014490"/>
              <a:gd name="connsiteY104" fmla="*/ 86372 h 1752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</a:cxnLst>
            <a:rect l="l" t="t" r="r" b="b"/>
            <a:pathLst>
              <a:path w="1014490" h="175298">
                <a:moveTo>
                  <a:pt x="129463" y="846"/>
                </a:moveTo>
                <a:lnTo>
                  <a:pt x="162578" y="846"/>
                </a:lnTo>
                <a:lnTo>
                  <a:pt x="162578" y="33098"/>
                </a:lnTo>
                <a:lnTo>
                  <a:pt x="129463" y="33098"/>
                </a:lnTo>
                <a:close/>
                <a:moveTo>
                  <a:pt x="129947" y="173567"/>
                </a:moveTo>
                <a:lnTo>
                  <a:pt x="162100" y="173567"/>
                </a:lnTo>
                <a:lnTo>
                  <a:pt x="162100" y="53881"/>
                </a:lnTo>
                <a:lnTo>
                  <a:pt x="129947" y="53881"/>
                </a:lnTo>
                <a:close/>
                <a:moveTo>
                  <a:pt x="612" y="173567"/>
                </a:moveTo>
                <a:lnTo>
                  <a:pt x="113872" y="173567"/>
                </a:lnTo>
                <a:lnTo>
                  <a:pt x="113872" y="141315"/>
                </a:lnTo>
                <a:lnTo>
                  <a:pt x="612" y="141315"/>
                </a:lnTo>
                <a:close/>
                <a:moveTo>
                  <a:pt x="34445" y="846"/>
                </a:moveTo>
                <a:lnTo>
                  <a:pt x="612" y="846"/>
                </a:lnTo>
                <a:lnTo>
                  <a:pt x="612" y="17090"/>
                </a:lnTo>
                <a:lnTo>
                  <a:pt x="34445" y="17090"/>
                </a:lnTo>
                <a:close/>
                <a:moveTo>
                  <a:pt x="34445" y="101895"/>
                </a:moveTo>
                <a:lnTo>
                  <a:pt x="612" y="101895"/>
                </a:lnTo>
                <a:lnTo>
                  <a:pt x="612" y="127458"/>
                </a:lnTo>
                <a:lnTo>
                  <a:pt x="34445" y="127458"/>
                </a:lnTo>
                <a:close/>
                <a:moveTo>
                  <a:pt x="34445" y="30942"/>
                </a:moveTo>
                <a:lnTo>
                  <a:pt x="612" y="30942"/>
                </a:lnTo>
                <a:lnTo>
                  <a:pt x="612" y="49584"/>
                </a:lnTo>
                <a:lnTo>
                  <a:pt x="34445" y="49584"/>
                </a:lnTo>
                <a:close/>
                <a:moveTo>
                  <a:pt x="34445" y="63430"/>
                </a:moveTo>
                <a:lnTo>
                  <a:pt x="612" y="63430"/>
                </a:lnTo>
                <a:lnTo>
                  <a:pt x="612" y="88033"/>
                </a:lnTo>
                <a:lnTo>
                  <a:pt x="34445" y="88033"/>
                </a:lnTo>
                <a:close/>
                <a:moveTo>
                  <a:pt x="241281" y="133908"/>
                </a:moveTo>
                <a:lnTo>
                  <a:pt x="211763" y="53881"/>
                </a:lnTo>
                <a:lnTo>
                  <a:pt x="176013" y="53881"/>
                </a:lnTo>
                <a:lnTo>
                  <a:pt x="224965" y="173567"/>
                </a:lnTo>
                <a:lnTo>
                  <a:pt x="257353" y="173567"/>
                </a:lnTo>
                <a:lnTo>
                  <a:pt x="303908" y="53881"/>
                </a:lnTo>
                <a:lnTo>
                  <a:pt x="269832" y="53881"/>
                </a:lnTo>
                <a:close/>
                <a:moveTo>
                  <a:pt x="760501" y="113857"/>
                </a:moveTo>
                <a:cubicBezTo>
                  <a:pt x="760501" y="150406"/>
                  <a:pt x="733393" y="177162"/>
                  <a:pt x="697399" y="177162"/>
                </a:cubicBezTo>
                <a:cubicBezTo>
                  <a:pt x="661646" y="177162"/>
                  <a:pt x="634772" y="150406"/>
                  <a:pt x="634772" y="113857"/>
                </a:cubicBezTo>
                <a:cubicBezTo>
                  <a:pt x="634772" y="77070"/>
                  <a:pt x="661646" y="50550"/>
                  <a:pt x="697399" y="50550"/>
                </a:cubicBezTo>
                <a:cubicBezTo>
                  <a:pt x="733390" y="50550"/>
                  <a:pt x="760501" y="77070"/>
                  <a:pt x="760501" y="113857"/>
                </a:cubicBezTo>
                <a:moveTo>
                  <a:pt x="727633" y="113857"/>
                </a:moveTo>
                <a:cubicBezTo>
                  <a:pt x="727633" y="91163"/>
                  <a:pt x="713474" y="79933"/>
                  <a:pt x="697399" y="79933"/>
                </a:cubicBezTo>
                <a:cubicBezTo>
                  <a:pt x="681799" y="79933"/>
                  <a:pt x="667166" y="91163"/>
                  <a:pt x="667166" y="113857"/>
                </a:cubicBezTo>
                <a:cubicBezTo>
                  <a:pt x="667166" y="136073"/>
                  <a:pt x="681799" y="147543"/>
                  <a:pt x="697399" y="147543"/>
                </a:cubicBezTo>
                <a:cubicBezTo>
                  <a:pt x="713474" y="147543"/>
                  <a:pt x="727633" y="136073"/>
                  <a:pt x="727633" y="113857"/>
                </a:cubicBezTo>
                <a:moveTo>
                  <a:pt x="579598" y="124359"/>
                </a:moveTo>
                <a:lnTo>
                  <a:pt x="508813" y="609"/>
                </a:lnTo>
                <a:lnTo>
                  <a:pt x="457468" y="609"/>
                </a:lnTo>
                <a:lnTo>
                  <a:pt x="457468" y="33098"/>
                </a:lnTo>
                <a:lnTo>
                  <a:pt x="491284" y="33098"/>
                </a:lnTo>
                <a:lnTo>
                  <a:pt x="571669" y="173567"/>
                </a:lnTo>
                <a:lnTo>
                  <a:pt x="613191" y="173567"/>
                </a:lnTo>
                <a:lnTo>
                  <a:pt x="613191" y="609"/>
                </a:lnTo>
                <a:lnTo>
                  <a:pt x="579598" y="609"/>
                </a:lnTo>
                <a:close/>
                <a:moveTo>
                  <a:pt x="826502" y="133908"/>
                </a:moveTo>
                <a:lnTo>
                  <a:pt x="796752" y="53881"/>
                </a:lnTo>
                <a:lnTo>
                  <a:pt x="761239" y="53881"/>
                </a:lnTo>
                <a:lnTo>
                  <a:pt x="809946" y="173567"/>
                </a:lnTo>
                <a:lnTo>
                  <a:pt x="842577" y="173567"/>
                </a:lnTo>
                <a:lnTo>
                  <a:pt x="888889" y="53881"/>
                </a:lnTo>
                <a:lnTo>
                  <a:pt x="855059" y="53881"/>
                </a:lnTo>
                <a:close/>
                <a:moveTo>
                  <a:pt x="1014624" y="53881"/>
                </a:moveTo>
                <a:lnTo>
                  <a:pt x="1014624" y="173567"/>
                </a:lnTo>
                <a:lnTo>
                  <a:pt x="987026" y="173567"/>
                </a:lnTo>
                <a:lnTo>
                  <a:pt x="983429" y="157323"/>
                </a:lnTo>
                <a:cubicBezTo>
                  <a:pt x="978399" y="168784"/>
                  <a:pt x="965672" y="176909"/>
                  <a:pt x="949839" y="176909"/>
                </a:cubicBezTo>
                <a:cubicBezTo>
                  <a:pt x="914321" y="176909"/>
                  <a:pt x="890809" y="149198"/>
                  <a:pt x="890809" y="113126"/>
                </a:cubicBezTo>
                <a:cubicBezTo>
                  <a:pt x="890809" y="78486"/>
                  <a:pt x="913843" y="50775"/>
                  <a:pt x="948638" y="50775"/>
                </a:cubicBezTo>
                <a:cubicBezTo>
                  <a:pt x="970230" y="50775"/>
                  <a:pt x="980305" y="62005"/>
                  <a:pt x="982946" y="68931"/>
                </a:cubicBezTo>
                <a:lnTo>
                  <a:pt x="982946" y="53881"/>
                </a:lnTo>
                <a:close/>
                <a:moveTo>
                  <a:pt x="982946" y="113126"/>
                </a:moveTo>
                <a:cubicBezTo>
                  <a:pt x="982946" y="91389"/>
                  <a:pt x="970710" y="78726"/>
                  <a:pt x="953674" y="78726"/>
                </a:cubicBezTo>
                <a:cubicBezTo>
                  <a:pt x="936159" y="78726"/>
                  <a:pt x="923440" y="91389"/>
                  <a:pt x="923440" y="113126"/>
                </a:cubicBezTo>
                <a:cubicBezTo>
                  <a:pt x="923440" y="134863"/>
                  <a:pt x="936159" y="148959"/>
                  <a:pt x="953674" y="148959"/>
                </a:cubicBezTo>
                <a:cubicBezTo>
                  <a:pt x="970473" y="148959"/>
                  <a:pt x="982946" y="135102"/>
                  <a:pt x="982946" y="113126"/>
                </a:cubicBezTo>
                <a:moveTo>
                  <a:pt x="457468" y="143466"/>
                </a:moveTo>
                <a:lnTo>
                  <a:pt x="491304" y="143466"/>
                </a:lnTo>
                <a:lnTo>
                  <a:pt x="491304" y="124823"/>
                </a:lnTo>
                <a:lnTo>
                  <a:pt x="457468" y="124823"/>
                </a:lnTo>
                <a:close/>
                <a:moveTo>
                  <a:pt x="457468" y="173567"/>
                </a:moveTo>
                <a:lnTo>
                  <a:pt x="491304" y="173567"/>
                </a:lnTo>
                <a:lnTo>
                  <a:pt x="491304" y="157323"/>
                </a:lnTo>
                <a:lnTo>
                  <a:pt x="457468" y="157323"/>
                </a:lnTo>
                <a:close/>
                <a:moveTo>
                  <a:pt x="457468" y="72512"/>
                </a:moveTo>
                <a:lnTo>
                  <a:pt x="491304" y="72512"/>
                </a:lnTo>
                <a:lnTo>
                  <a:pt x="491304" y="46949"/>
                </a:lnTo>
                <a:lnTo>
                  <a:pt x="457468" y="46949"/>
                </a:lnTo>
                <a:close/>
                <a:moveTo>
                  <a:pt x="397722" y="53869"/>
                </a:moveTo>
                <a:lnTo>
                  <a:pt x="429392" y="53869"/>
                </a:lnTo>
                <a:lnTo>
                  <a:pt x="429392" y="173567"/>
                </a:lnTo>
                <a:lnTo>
                  <a:pt x="401802" y="173567"/>
                </a:lnTo>
                <a:lnTo>
                  <a:pt x="398200" y="157323"/>
                </a:lnTo>
                <a:cubicBezTo>
                  <a:pt x="393169" y="168784"/>
                  <a:pt x="380445" y="176909"/>
                  <a:pt x="364607" y="176909"/>
                </a:cubicBezTo>
                <a:cubicBezTo>
                  <a:pt x="329094" y="176909"/>
                  <a:pt x="305585" y="149198"/>
                  <a:pt x="305585" y="113126"/>
                </a:cubicBezTo>
                <a:cubicBezTo>
                  <a:pt x="305585" y="78486"/>
                  <a:pt x="328617" y="50775"/>
                  <a:pt x="363408" y="50775"/>
                </a:cubicBezTo>
                <a:cubicBezTo>
                  <a:pt x="385009" y="50775"/>
                  <a:pt x="395078" y="62005"/>
                  <a:pt x="397722" y="68931"/>
                </a:cubicBezTo>
                <a:close/>
                <a:moveTo>
                  <a:pt x="397722" y="113115"/>
                </a:moveTo>
                <a:cubicBezTo>
                  <a:pt x="397722" y="91378"/>
                  <a:pt x="385487" y="78714"/>
                  <a:pt x="368450" y="78714"/>
                </a:cubicBezTo>
                <a:cubicBezTo>
                  <a:pt x="350933" y="78714"/>
                  <a:pt x="338216" y="91378"/>
                  <a:pt x="338216" y="113115"/>
                </a:cubicBezTo>
                <a:cubicBezTo>
                  <a:pt x="338216" y="134851"/>
                  <a:pt x="350933" y="148948"/>
                  <a:pt x="368450" y="148948"/>
                </a:cubicBezTo>
                <a:cubicBezTo>
                  <a:pt x="385246" y="148948"/>
                  <a:pt x="397722" y="135091"/>
                  <a:pt x="397722" y="113115"/>
                </a:cubicBezTo>
                <a:moveTo>
                  <a:pt x="457468" y="110966"/>
                </a:moveTo>
                <a:lnTo>
                  <a:pt x="491304" y="110966"/>
                </a:lnTo>
                <a:lnTo>
                  <a:pt x="491304" y="86372"/>
                </a:lnTo>
                <a:lnTo>
                  <a:pt x="457468" y="86372"/>
                </a:lnTo>
                <a:close/>
              </a:path>
            </a:pathLst>
          </a:custGeom>
          <a:solidFill>
            <a:schemeClr val="bg1"/>
          </a:solidFill>
          <a:ln w="2781" cap="flat">
            <a:noFill/>
            <a:prstDash val="solid"/>
            <a:miter/>
          </a:ln>
        </p:spPr>
        <p:txBody>
          <a:bodyPr rtlCol="0" anchor="ctr"/>
          <a:lstStyle/>
          <a:p>
            <a:endParaRPr lang="en-US">
              <a:solidFill>
                <a:srgbClr val="6D2077"/>
              </a:solidFill>
            </a:endParaRPr>
          </a:p>
        </p:txBody>
      </p:sp>
      <p:sp>
        <p:nvSpPr>
          <p:cNvPr id="10" name="Titolo 6">
            <a:extLst>
              <a:ext uri="{FF2B5EF4-FFF2-40B4-BE49-F238E27FC236}">
                <a16:creationId xmlns="" xmlns:a16="http://schemas.microsoft.com/office/drawing/2014/main" id="{6EA13AE0-41DF-C34A-B568-9AB903B4AEA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57177" y="356400"/>
            <a:ext cx="7800577" cy="542927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noProof="0" dirty="0"/>
              <a:t>Click to add slide title</a:t>
            </a:r>
          </a:p>
        </p:txBody>
      </p:sp>
      <p:grpSp>
        <p:nvGrpSpPr>
          <p:cNvPr id="2" name="Group 15">
            <a:extLst>
              <a:ext uri="{FF2B5EF4-FFF2-40B4-BE49-F238E27FC236}">
                <a16:creationId xmlns="" xmlns:a16="http://schemas.microsoft.com/office/drawing/2014/main" id="{70A42FCF-019B-4E4D-8E3A-BCE0ACD49D7B}"/>
              </a:ext>
            </a:extLst>
          </p:cNvPr>
          <p:cNvGrpSpPr/>
          <p:nvPr userDrawn="1"/>
        </p:nvGrpSpPr>
        <p:grpSpPr>
          <a:xfrm>
            <a:off x="8205558" y="290700"/>
            <a:ext cx="812835" cy="490509"/>
            <a:chOff x="794006" y="2968972"/>
            <a:chExt cx="2328500" cy="1348753"/>
          </a:xfrm>
          <a:solidFill>
            <a:schemeClr val="bg1"/>
          </a:solidFill>
        </p:grpSpPr>
        <p:sp>
          <p:nvSpPr>
            <p:cNvPr id="17" name="Freeform 16">
              <a:extLst>
                <a:ext uri="{FF2B5EF4-FFF2-40B4-BE49-F238E27FC236}">
                  <a16:creationId xmlns="" xmlns:a16="http://schemas.microsoft.com/office/drawing/2014/main" id="{B3536CB5-943B-A640-B3A3-202CB6FAC5CB}"/>
                </a:ext>
              </a:extLst>
            </p:cNvPr>
            <p:cNvSpPr/>
            <p:nvPr/>
          </p:nvSpPr>
          <p:spPr>
            <a:xfrm>
              <a:off x="2021575" y="2968972"/>
              <a:ext cx="1100931" cy="825059"/>
            </a:xfrm>
            <a:custGeom>
              <a:avLst/>
              <a:gdLst>
                <a:gd name="connsiteX0" fmla="*/ 1525723 w 2082964"/>
                <a:gd name="connsiteY0" fmla="*/ 7123 h 1561012"/>
                <a:gd name="connsiteX1" fmla="*/ 1170953 w 2082964"/>
                <a:gd name="connsiteY1" fmla="*/ 111349 h 1561012"/>
                <a:gd name="connsiteX2" fmla="*/ 7118 w 2082964"/>
                <a:gd name="connsiteY2" fmla="*/ 1545416 h 1561012"/>
                <a:gd name="connsiteX3" fmla="*/ 1832043 w 2082964"/>
                <a:gd name="connsiteY3" fmla="*/ 1049614 h 1561012"/>
                <a:gd name="connsiteX4" fmla="*/ 2082864 w 2082964"/>
                <a:gd name="connsiteY4" fmla="*/ 529473 h 1561012"/>
                <a:gd name="connsiteX5" fmla="*/ 2082864 w 2082964"/>
                <a:gd name="connsiteY5" fmla="*/ 529206 h 1561012"/>
                <a:gd name="connsiteX6" fmla="*/ 1974902 w 2082964"/>
                <a:gd name="connsiteY6" fmla="*/ 212730 h 1561012"/>
                <a:gd name="connsiteX7" fmla="*/ 1528462 w 2082964"/>
                <a:gd name="connsiteY7" fmla="*/ 7133 h 15610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082964" h="1561012">
                  <a:moveTo>
                    <a:pt x="1525723" y="7123"/>
                  </a:moveTo>
                  <a:cubicBezTo>
                    <a:pt x="1399966" y="7375"/>
                    <a:pt x="1276891" y="43533"/>
                    <a:pt x="1170953" y="111349"/>
                  </a:cubicBezTo>
                  <a:cubicBezTo>
                    <a:pt x="724019" y="399756"/>
                    <a:pt x="484079" y="1018317"/>
                    <a:pt x="7118" y="1545416"/>
                  </a:cubicBezTo>
                  <a:cubicBezTo>
                    <a:pt x="875343" y="1604430"/>
                    <a:pt x="1437430" y="1378226"/>
                    <a:pt x="1832043" y="1049614"/>
                  </a:cubicBezTo>
                  <a:cubicBezTo>
                    <a:pt x="1981017" y="925551"/>
                    <a:pt x="2082883" y="725989"/>
                    <a:pt x="2082864" y="529473"/>
                  </a:cubicBezTo>
                  <a:lnTo>
                    <a:pt x="2082864" y="529206"/>
                  </a:lnTo>
                  <a:cubicBezTo>
                    <a:pt x="2084077" y="414466"/>
                    <a:pt x="2045974" y="302773"/>
                    <a:pt x="1974902" y="212730"/>
                  </a:cubicBezTo>
                  <a:cubicBezTo>
                    <a:pt x="1865779" y="74856"/>
                    <a:pt x="1699075" y="7476"/>
                    <a:pt x="1528462" y="7133"/>
                  </a:cubicBezTo>
                  <a:close/>
                </a:path>
              </a:pathLst>
            </a:custGeom>
            <a:grpFill/>
            <a:ln w="9504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dirty="0">
                <a:solidFill>
                  <a:srgbClr val="6D2077"/>
                </a:solidFill>
              </a:endParaRPr>
            </a:p>
          </p:txBody>
        </p:sp>
        <p:sp>
          <p:nvSpPr>
            <p:cNvPr id="18" name="Freeform 17">
              <a:extLst>
                <a:ext uri="{FF2B5EF4-FFF2-40B4-BE49-F238E27FC236}">
                  <a16:creationId xmlns="" xmlns:a16="http://schemas.microsoft.com/office/drawing/2014/main" id="{B416F90A-302F-A24D-A03A-27E9D2A4D6EA}"/>
                </a:ext>
              </a:extLst>
            </p:cNvPr>
            <p:cNvSpPr/>
            <p:nvPr userDrawn="1"/>
          </p:nvSpPr>
          <p:spPr>
            <a:xfrm>
              <a:off x="794006" y="3693900"/>
              <a:ext cx="1231636" cy="623825"/>
            </a:xfrm>
            <a:custGeom>
              <a:avLst/>
              <a:gdLst>
                <a:gd name="connsiteX0" fmla="*/ 888146 w 2330257"/>
                <a:gd name="connsiteY0" fmla="*/ 1140571 h 1180278"/>
                <a:gd name="connsiteX1" fmla="*/ 2329719 w 2330257"/>
                <a:gd name="connsiteY1" fmla="*/ 173885 h 1180278"/>
                <a:gd name="connsiteX2" fmla="*/ 1482333 w 2330257"/>
                <a:gd name="connsiteY2" fmla="*/ 79415 h 1180278"/>
                <a:gd name="connsiteX3" fmla="*/ 7118 w 2330257"/>
                <a:gd name="connsiteY3" fmla="*/ 623723 h 1180278"/>
                <a:gd name="connsiteX4" fmla="*/ 7118 w 2330257"/>
                <a:gd name="connsiteY4" fmla="*/ 625037 h 1180278"/>
                <a:gd name="connsiteX5" fmla="*/ 12825 w 2330257"/>
                <a:gd name="connsiteY5" fmla="*/ 701184 h 1180278"/>
                <a:gd name="connsiteX6" fmla="*/ 44935 w 2330257"/>
                <a:gd name="connsiteY6" fmla="*/ 817489 h 1180278"/>
                <a:gd name="connsiteX7" fmla="*/ 475871 w 2330257"/>
                <a:gd name="connsiteY7" fmla="*/ 47843 h 1180278"/>
                <a:gd name="connsiteX8" fmla="*/ 7118 w 2330257"/>
                <a:gd name="connsiteY8" fmla="*/ 623714 h 1180278"/>
                <a:gd name="connsiteX9" fmla="*/ 457952 w 2330257"/>
                <a:gd name="connsiteY9" fmla="*/ 1150461 h 1180278"/>
                <a:gd name="connsiteX10" fmla="*/ 721090 w 2330257"/>
                <a:gd name="connsiteY10" fmla="*/ 1168545 h 1180278"/>
                <a:gd name="connsiteX11" fmla="*/ 822860 w 2330257"/>
                <a:gd name="connsiteY11" fmla="*/ 1153192 h 1180278"/>
                <a:gd name="connsiteX12" fmla="*/ 1428889 w 2330257"/>
                <a:gd name="connsiteY12" fmla="*/ 70801 h 1180278"/>
                <a:gd name="connsiteX13" fmla="*/ 1089119 w 2330257"/>
                <a:gd name="connsiteY13" fmla="*/ 23133 h 1180278"/>
                <a:gd name="connsiteX14" fmla="*/ 669577 w 2330257"/>
                <a:gd name="connsiteY14" fmla="*/ 13967 h 1180278"/>
                <a:gd name="connsiteX15" fmla="*/ 137898 w 2330257"/>
                <a:gd name="connsiteY15" fmla="*/ 963520 h 1180278"/>
                <a:gd name="connsiteX16" fmla="*/ 359938 w 2330257"/>
                <a:gd name="connsiteY16" fmla="*/ 1117413 h 1180278"/>
                <a:gd name="connsiteX17" fmla="*/ 978274 w 2330257"/>
                <a:gd name="connsiteY17" fmla="*/ 13082 h 1180278"/>
                <a:gd name="connsiteX18" fmla="*/ 821091 w 2330257"/>
                <a:gd name="connsiteY18" fmla="*/ 7123 h 1180278"/>
                <a:gd name="connsiteX19" fmla="*/ 669567 w 2330257"/>
                <a:gd name="connsiteY19" fmla="*/ 13967 h 11802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2330257" h="1180278">
                  <a:moveTo>
                    <a:pt x="888146" y="1140571"/>
                  </a:moveTo>
                  <a:cubicBezTo>
                    <a:pt x="1349575" y="1044121"/>
                    <a:pt x="1839214" y="775446"/>
                    <a:pt x="2329719" y="173885"/>
                  </a:cubicBezTo>
                  <a:cubicBezTo>
                    <a:pt x="2030210" y="168983"/>
                    <a:pt x="1747687" y="122200"/>
                    <a:pt x="1482333" y="79415"/>
                  </a:cubicBezTo>
                  <a:close/>
                  <a:moveTo>
                    <a:pt x="7118" y="623723"/>
                  </a:moveTo>
                  <a:lnTo>
                    <a:pt x="7118" y="625037"/>
                  </a:lnTo>
                  <a:cubicBezTo>
                    <a:pt x="7153" y="650525"/>
                    <a:pt x="9060" y="675976"/>
                    <a:pt x="12825" y="701184"/>
                  </a:cubicBezTo>
                  <a:cubicBezTo>
                    <a:pt x="18755" y="741117"/>
                    <a:pt x="29538" y="780174"/>
                    <a:pt x="44935" y="817489"/>
                  </a:cubicBezTo>
                  <a:lnTo>
                    <a:pt x="475871" y="47843"/>
                  </a:lnTo>
                  <a:cubicBezTo>
                    <a:pt x="212827" y="119545"/>
                    <a:pt x="7460" y="357590"/>
                    <a:pt x="7118" y="623714"/>
                  </a:cubicBezTo>
                  <a:moveTo>
                    <a:pt x="457952" y="1150461"/>
                  </a:moveTo>
                  <a:cubicBezTo>
                    <a:pt x="543761" y="1172912"/>
                    <a:pt x="633019" y="1179046"/>
                    <a:pt x="721090" y="1168545"/>
                  </a:cubicBezTo>
                  <a:cubicBezTo>
                    <a:pt x="754848" y="1164319"/>
                    <a:pt x="788772" y="1159202"/>
                    <a:pt x="822860" y="1153192"/>
                  </a:cubicBezTo>
                  <a:lnTo>
                    <a:pt x="1428889" y="70801"/>
                  </a:lnTo>
                  <a:cubicBezTo>
                    <a:pt x="1312224" y="52155"/>
                    <a:pt x="1198964" y="34984"/>
                    <a:pt x="1089119" y="23133"/>
                  </a:cubicBezTo>
                  <a:close/>
                  <a:moveTo>
                    <a:pt x="669577" y="13967"/>
                  </a:moveTo>
                  <a:lnTo>
                    <a:pt x="137898" y="963520"/>
                  </a:lnTo>
                  <a:cubicBezTo>
                    <a:pt x="199761" y="1030466"/>
                    <a:pt x="275560" y="1083001"/>
                    <a:pt x="359938" y="1117413"/>
                  </a:cubicBezTo>
                  <a:lnTo>
                    <a:pt x="978274" y="13082"/>
                  </a:lnTo>
                  <a:cubicBezTo>
                    <a:pt x="925011" y="9274"/>
                    <a:pt x="872642" y="7123"/>
                    <a:pt x="821091" y="7123"/>
                  </a:cubicBezTo>
                  <a:cubicBezTo>
                    <a:pt x="769731" y="7123"/>
                    <a:pt x="719235" y="9246"/>
                    <a:pt x="669567" y="13967"/>
                  </a:cubicBezTo>
                </a:path>
              </a:pathLst>
            </a:custGeom>
            <a:grpFill/>
            <a:ln w="9504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>
                <a:solidFill>
                  <a:srgbClr val="6D2077"/>
                </a:solidFill>
              </a:endParaRPr>
            </a:p>
          </p:txBody>
        </p:sp>
      </p:grpSp>
      <p:cxnSp>
        <p:nvCxnSpPr>
          <p:cNvPr id="19" name="Straight Connector 18">
            <a:extLst>
              <a:ext uri="{FF2B5EF4-FFF2-40B4-BE49-F238E27FC236}">
                <a16:creationId xmlns="" xmlns:a16="http://schemas.microsoft.com/office/drawing/2014/main" id="{DE8DD12E-E711-A849-A154-0349BD45FDF2}"/>
              </a:ext>
            </a:extLst>
          </p:cNvPr>
          <p:cNvCxnSpPr/>
          <p:nvPr userDrawn="1"/>
        </p:nvCxnSpPr>
        <p:spPr>
          <a:xfrm>
            <a:off x="357110" y="954167"/>
            <a:ext cx="8452800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543977771"/>
      </p:ext>
    </p:extLst>
  </p:cSld>
  <p:clrMapOvr>
    <a:masterClrMapping/>
  </p:clrMapOvr>
</p:sldLayout>
</file>

<file path=ppt/slideLayouts/slideLayout20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 and caption dark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Segnaposto immagine 8">
            <a:extLst>
              <a:ext uri="{FF2B5EF4-FFF2-40B4-BE49-F238E27FC236}">
                <a16:creationId xmlns="" xmlns:a16="http://schemas.microsoft.com/office/drawing/2014/main" id="{FE040E80-E290-6A4A-B041-D9CFDF63D8C2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357188" y="1045066"/>
            <a:ext cx="8452722" cy="4342909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800"/>
            </a:lvl1pPr>
          </a:lstStyle>
          <a:p>
            <a:r>
              <a:rPr lang="en-US" noProof="0"/>
              <a:t>Image</a:t>
            </a:r>
          </a:p>
        </p:txBody>
      </p:sp>
      <p:sp>
        <p:nvSpPr>
          <p:cNvPr id="8" name="Segnaposto numero diapositiva 3">
            <a:extLst>
              <a:ext uri="{FF2B5EF4-FFF2-40B4-BE49-F238E27FC236}">
                <a16:creationId xmlns="" xmlns:a16="http://schemas.microsoft.com/office/drawing/2014/main" id="{F0A839E5-B5F2-F349-8F4B-67E510020C60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8100392" y="6638630"/>
            <a:ext cx="717094" cy="154849"/>
          </a:xfrm>
        </p:spPr>
        <p:txBody>
          <a:bodyPr lIns="0" tIns="0" rIns="0" bIns="0"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fld id="{6396DC66-FFDB-9F43-BC5E-39C4CAD2F016}" type="slidenum">
              <a:rPr lang="en-US" smtClean="0">
                <a:solidFill>
                  <a:srgbClr val="FF5C38"/>
                </a:solidFill>
              </a:rPr>
              <a:pPr/>
              <a:t>‹#›</a:t>
            </a:fld>
            <a:endParaRPr lang="en-US">
              <a:solidFill>
                <a:srgbClr val="FF5C38"/>
              </a:solidFill>
            </a:endParaRPr>
          </a:p>
        </p:txBody>
      </p:sp>
      <p:sp>
        <p:nvSpPr>
          <p:cNvPr id="12" name="Segnaposto testo 5">
            <a:extLst>
              <a:ext uri="{FF2B5EF4-FFF2-40B4-BE49-F238E27FC236}">
                <a16:creationId xmlns="" xmlns:a16="http://schemas.microsoft.com/office/drawing/2014/main" id="{7782CE3C-9E59-6546-87EF-E75E5F987569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56473" y="5589241"/>
            <a:ext cx="8453437" cy="583534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marL="0" indent="0">
              <a:buNone/>
              <a:defRPr sz="1200" baseline="0">
                <a:solidFill>
                  <a:schemeClr val="bg1"/>
                </a:solidFill>
              </a:defRPr>
            </a:lvl1pPr>
            <a:lvl2pPr marL="400827" indent="0">
              <a:buNone/>
              <a:defRPr sz="800">
                <a:solidFill>
                  <a:srgbClr val="000000"/>
                </a:solidFill>
              </a:defRPr>
            </a:lvl2pPr>
            <a:lvl3pPr marL="801654" indent="0">
              <a:buNone/>
              <a:defRPr sz="800">
                <a:solidFill>
                  <a:srgbClr val="000000"/>
                </a:solidFill>
              </a:defRPr>
            </a:lvl3pPr>
            <a:lvl4pPr marL="1202481" indent="0">
              <a:buNone/>
              <a:defRPr sz="800">
                <a:solidFill>
                  <a:srgbClr val="000000"/>
                </a:solidFill>
              </a:defRPr>
            </a:lvl4pPr>
            <a:lvl5pPr marL="1603309" indent="0">
              <a:buNone/>
              <a:defRPr sz="800">
                <a:solidFill>
                  <a:srgbClr val="000000"/>
                </a:solidFill>
              </a:defRPr>
            </a:lvl5pPr>
          </a:lstStyle>
          <a:p>
            <a:pPr lvl="0"/>
            <a:r>
              <a:rPr lang="en-US" noProof="0" dirty="0"/>
              <a:t>Click to add caption</a:t>
            </a:r>
          </a:p>
        </p:txBody>
      </p:sp>
      <p:sp>
        <p:nvSpPr>
          <p:cNvPr id="10" name="Graphic 17">
            <a:extLst>
              <a:ext uri="{FF2B5EF4-FFF2-40B4-BE49-F238E27FC236}">
                <a16:creationId xmlns="" xmlns:a16="http://schemas.microsoft.com/office/drawing/2014/main" id="{2DB3E3C0-BE6A-574C-A842-134E4D3B1DD0}"/>
              </a:ext>
            </a:extLst>
          </p:cNvPr>
          <p:cNvSpPr/>
          <p:nvPr userDrawn="1"/>
        </p:nvSpPr>
        <p:spPr>
          <a:xfrm>
            <a:off x="357110" y="6588277"/>
            <a:ext cx="1014490" cy="175298"/>
          </a:xfrm>
          <a:custGeom>
            <a:avLst/>
            <a:gdLst>
              <a:gd name="connsiteX0" fmla="*/ 129463 w 1014490"/>
              <a:gd name="connsiteY0" fmla="*/ 846 h 175298"/>
              <a:gd name="connsiteX1" fmla="*/ 162578 w 1014490"/>
              <a:gd name="connsiteY1" fmla="*/ 846 h 175298"/>
              <a:gd name="connsiteX2" fmla="*/ 162578 w 1014490"/>
              <a:gd name="connsiteY2" fmla="*/ 33098 h 175298"/>
              <a:gd name="connsiteX3" fmla="*/ 129463 w 1014490"/>
              <a:gd name="connsiteY3" fmla="*/ 33098 h 175298"/>
              <a:gd name="connsiteX4" fmla="*/ 129947 w 1014490"/>
              <a:gd name="connsiteY4" fmla="*/ 173567 h 175298"/>
              <a:gd name="connsiteX5" fmla="*/ 162100 w 1014490"/>
              <a:gd name="connsiteY5" fmla="*/ 173567 h 175298"/>
              <a:gd name="connsiteX6" fmla="*/ 162100 w 1014490"/>
              <a:gd name="connsiteY6" fmla="*/ 53881 h 175298"/>
              <a:gd name="connsiteX7" fmla="*/ 129947 w 1014490"/>
              <a:gd name="connsiteY7" fmla="*/ 53881 h 175298"/>
              <a:gd name="connsiteX8" fmla="*/ 612 w 1014490"/>
              <a:gd name="connsiteY8" fmla="*/ 173567 h 175298"/>
              <a:gd name="connsiteX9" fmla="*/ 113872 w 1014490"/>
              <a:gd name="connsiteY9" fmla="*/ 173567 h 175298"/>
              <a:gd name="connsiteX10" fmla="*/ 113872 w 1014490"/>
              <a:gd name="connsiteY10" fmla="*/ 141315 h 175298"/>
              <a:gd name="connsiteX11" fmla="*/ 612 w 1014490"/>
              <a:gd name="connsiteY11" fmla="*/ 141315 h 175298"/>
              <a:gd name="connsiteX12" fmla="*/ 34445 w 1014490"/>
              <a:gd name="connsiteY12" fmla="*/ 846 h 175298"/>
              <a:gd name="connsiteX13" fmla="*/ 612 w 1014490"/>
              <a:gd name="connsiteY13" fmla="*/ 846 h 175298"/>
              <a:gd name="connsiteX14" fmla="*/ 612 w 1014490"/>
              <a:gd name="connsiteY14" fmla="*/ 17090 h 175298"/>
              <a:gd name="connsiteX15" fmla="*/ 34445 w 1014490"/>
              <a:gd name="connsiteY15" fmla="*/ 17090 h 175298"/>
              <a:gd name="connsiteX16" fmla="*/ 34445 w 1014490"/>
              <a:gd name="connsiteY16" fmla="*/ 101895 h 175298"/>
              <a:gd name="connsiteX17" fmla="*/ 612 w 1014490"/>
              <a:gd name="connsiteY17" fmla="*/ 101895 h 175298"/>
              <a:gd name="connsiteX18" fmla="*/ 612 w 1014490"/>
              <a:gd name="connsiteY18" fmla="*/ 127458 h 175298"/>
              <a:gd name="connsiteX19" fmla="*/ 34445 w 1014490"/>
              <a:gd name="connsiteY19" fmla="*/ 127458 h 175298"/>
              <a:gd name="connsiteX20" fmla="*/ 34445 w 1014490"/>
              <a:gd name="connsiteY20" fmla="*/ 30942 h 175298"/>
              <a:gd name="connsiteX21" fmla="*/ 612 w 1014490"/>
              <a:gd name="connsiteY21" fmla="*/ 30942 h 175298"/>
              <a:gd name="connsiteX22" fmla="*/ 612 w 1014490"/>
              <a:gd name="connsiteY22" fmla="*/ 49584 h 175298"/>
              <a:gd name="connsiteX23" fmla="*/ 34445 w 1014490"/>
              <a:gd name="connsiteY23" fmla="*/ 49584 h 175298"/>
              <a:gd name="connsiteX24" fmla="*/ 34445 w 1014490"/>
              <a:gd name="connsiteY24" fmla="*/ 63430 h 175298"/>
              <a:gd name="connsiteX25" fmla="*/ 612 w 1014490"/>
              <a:gd name="connsiteY25" fmla="*/ 63430 h 175298"/>
              <a:gd name="connsiteX26" fmla="*/ 612 w 1014490"/>
              <a:gd name="connsiteY26" fmla="*/ 88033 h 175298"/>
              <a:gd name="connsiteX27" fmla="*/ 34445 w 1014490"/>
              <a:gd name="connsiteY27" fmla="*/ 88033 h 175298"/>
              <a:gd name="connsiteX28" fmla="*/ 241281 w 1014490"/>
              <a:gd name="connsiteY28" fmla="*/ 133908 h 175298"/>
              <a:gd name="connsiteX29" fmla="*/ 211763 w 1014490"/>
              <a:gd name="connsiteY29" fmla="*/ 53881 h 175298"/>
              <a:gd name="connsiteX30" fmla="*/ 176013 w 1014490"/>
              <a:gd name="connsiteY30" fmla="*/ 53881 h 175298"/>
              <a:gd name="connsiteX31" fmla="*/ 224965 w 1014490"/>
              <a:gd name="connsiteY31" fmla="*/ 173567 h 175298"/>
              <a:gd name="connsiteX32" fmla="*/ 257353 w 1014490"/>
              <a:gd name="connsiteY32" fmla="*/ 173567 h 175298"/>
              <a:gd name="connsiteX33" fmla="*/ 303908 w 1014490"/>
              <a:gd name="connsiteY33" fmla="*/ 53881 h 175298"/>
              <a:gd name="connsiteX34" fmla="*/ 269832 w 1014490"/>
              <a:gd name="connsiteY34" fmla="*/ 53881 h 175298"/>
              <a:gd name="connsiteX35" fmla="*/ 760501 w 1014490"/>
              <a:gd name="connsiteY35" fmla="*/ 113857 h 175298"/>
              <a:gd name="connsiteX36" fmla="*/ 697399 w 1014490"/>
              <a:gd name="connsiteY36" fmla="*/ 177162 h 175298"/>
              <a:gd name="connsiteX37" fmla="*/ 634772 w 1014490"/>
              <a:gd name="connsiteY37" fmla="*/ 113857 h 175298"/>
              <a:gd name="connsiteX38" fmla="*/ 697399 w 1014490"/>
              <a:gd name="connsiteY38" fmla="*/ 50550 h 175298"/>
              <a:gd name="connsiteX39" fmla="*/ 760501 w 1014490"/>
              <a:gd name="connsiteY39" fmla="*/ 113857 h 175298"/>
              <a:gd name="connsiteX40" fmla="*/ 727633 w 1014490"/>
              <a:gd name="connsiteY40" fmla="*/ 113857 h 175298"/>
              <a:gd name="connsiteX41" fmla="*/ 697399 w 1014490"/>
              <a:gd name="connsiteY41" fmla="*/ 79933 h 175298"/>
              <a:gd name="connsiteX42" fmla="*/ 667166 w 1014490"/>
              <a:gd name="connsiteY42" fmla="*/ 113857 h 175298"/>
              <a:gd name="connsiteX43" fmla="*/ 697399 w 1014490"/>
              <a:gd name="connsiteY43" fmla="*/ 147543 h 175298"/>
              <a:gd name="connsiteX44" fmla="*/ 727633 w 1014490"/>
              <a:gd name="connsiteY44" fmla="*/ 113857 h 175298"/>
              <a:gd name="connsiteX45" fmla="*/ 579598 w 1014490"/>
              <a:gd name="connsiteY45" fmla="*/ 124359 h 175298"/>
              <a:gd name="connsiteX46" fmla="*/ 508813 w 1014490"/>
              <a:gd name="connsiteY46" fmla="*/ 609 h 175298"/>
              <a:gd name="connsiteX47" fmla="*/ 457468 w 1014490"/>
              <a:gd name="connsiteY47" fmla="*/ 609 h 175298"/>
              <a:gd name="connsiteX48" fmla="*/ 457468 w 1014490"/>
              <a:gd name="connsiteY48" fmla="*/ 33098 h 175298"/>
              <a:gd name="connsiteX49" fmla="*/ 491284 w 1014490"/>
              <a:gd name="connsiteY49" fmla="*/ 33098 h 175298"/>
              <a:gd name="connsiteX50" fmla="*/ 571669 w 1014490"/>
              <a:gd name="connsiteY50" fmla="*/ 173567 h 175298"/>
              <a:gd name="connsiteX51" fmla="*/ 613191 w 1014490"/>
              <a:gd name="connsiteY51" fmla="*/ 173567 h 175298"/>
              <a:gd name="connsiteX52" fmla="*/ 613191 w 1014490"/>
              <a:gd name="connsiteY52" fmla="*/ 609 h 175298"/>
              <a:gd name="connsiteX53" fmla="*/ 579598 w 1014490"/>
              <a:gd name="connsiteY53" fmla="*/ 609 h 175298"/>
              <a:gd name="connsiteX54" fmla="*/ 826502 w 1014490"/>
              <a:gd name="connsiteY54" fmla="*/ 133908 h 175298"/>
              <a:gd name="connsiteX55" fmla="*/ 796752 w 1014490"/>
              <a:gd name="connsiteY55" fmla="*/ 53881 h 175298"/>
              <a:gd name="connsiteX56" fmla="*/ 761239 w 1014490"/>
              <a:gd name="connsiteY56" fmla="*/ 53881 h 175298"/>
              <a:gd name="connsiteX57" fmla="*/ 809946 w 1014490"/>
              <a:gd name="connsiteY57" fmla="*/ 173567 h 175298"/>
              <a:gd name="connsiteX58" fmla="*/ 842577 w 1014490"/>
              <a:gd name="connsiteY58" fmla="*/ 173567 h 175298"/>
              <a:gd name="connsiteX59" fmla="*/ 888889 w 1014490"/>
              <a:gd name="connsiteY59" fmla="*/ 53881 h 175298"/>
              <a:gd name="connsiteX60" fmla="*/ 855059 w 1014490"/>
              <a:gd name="connsiteY60" fmla="*/ 53881 h 175298"/>
              <a:gd name="connsiteX61" fmla="*/ 1014624 w 1014490"/>
              <a:gd name="connsiteY61" fmla="*/ 53881 h 175298"/>
              <a:gd name="connsiteX62" fmla="*/ 1014624 w 1014490"/>
              <a:gd name="connsiteY62" fmla="*/ 173567 h 175298"/>
              <a:gd name="connsiteX63" fmla="*/ 987026 w 1014490"/>
              <a:gd name="connsiteY63" fmla="*/ 173567 h 175298"/>
              <a:gd name="connsiteX64" fmla="*/ 983429 w 1014490"/>
              <a:gd name="connsiteY64" fmla="*/ 157323 h 175298"/>
              <a:gd name="connsiteX65" fmla="*/ 949839 w 1014490"/>
              <a:gd name="connsiteY65" fmla="*/ 176909 h 175298"/>
              <a:gd name="connsiteX66" fmla="*/ 890809 w 1014490"/>
              <a:gd name="connsiteY66" fmla="*/ 113126 h 175298"/>
              <a:gd name="connsiteX67" fmla="*/ 948638 w 1014490"/>
              <a:gd name="connsiteY67" fmla="*/ 50775 h 175298"/>
              <a:gd name="connsiteX68" fmla="*/ 982946 w 1014490"/>
              <a:gd name="connsiteY68" fmla="*/ 68931 h 175298"/>
              <a:gd name="connsiteX69" fmla="*/ 982946 w 1014490"/>
              <a:gd name="connsiteY69" fmla="*/ 53881 h 175298"/>
              <a:gd name="connsiteX70" fmla="*/ 982946 w 1014490"/>
              <a:gd name="connsiteY70" fmla="*/ 113126 h 175298"/>
              <a:gd name="connsiteX71" fmla="*/ 953674 w 1014490"/>
              <a:gd name="connsiteY71" fmla="*/ 78726 h 175298"/>
              <a:gd name="connsiteX72" fmla="*/ 923440 w 1014490"/>
              <a:gd name="connsiteY72" fmla="*/ 113126 h 175298"/>
              <a:gd name="connsiteX73" fmla="*/ 953674 w 1014490"/>
              <a:gd name="connsiteY73" fmla="*/ 148959 h 175298"/>
              <a:gd name="connsiteX74" fmla="*/ 982946 w 1014490"/>
              <a:gd name="connsiteY74" fmla="*/ 113126 h 175298"/>
              <a:gd name="connsiteX75" fmla="*/ 457468 w 1014490"/>
              <a:gd name="connsiteY75" fmla="*/ 143466 h 175298"/>
              <a:gd name="connsiteX76" fmla="*/ 491304 w 1014490"/>
              <a:gd name="connsiteY76" fmla="*/ 143466 h 175298"/>
              <a:gd name="connsiteX77" fmla="*/ 491304 w 1014490"/>
              <a:gd name="connsiteY77" fmla="*/ 124823 h 175298"/>
              <a:gd name="connsiteX78" fmla="*/ 457468 w 1014490"/>
              <a:gd name="connsiteY78" fmla="*/ 124823 h 175298"/>
              <a:gd name="connsiteX79" fmla="*/ 457468 w 1014490"/>
              <a:gd name="connsiteY79" fmla="*/ 173567 h 175298"/>
              <a:gd name="connsiteX80" fmla="*/ 491304 w 1014490"/>
              <a:gd name="connsiteY80" fmla="*/ 173567 h 175298"/>
              <a:gd name="connsiteX81" fmla="*/ 491304 w 1014490"/>
              <a:gd name="connsiteY81" fmla="*/ 157323 h 175298"/>
              <a:gd name="connsiteX82" fmla="*/ 457468 w 1014490"/>
              <a:gd name="connsiteY82" fmla="*/ 157323 h 175298"/>
              <a:gd name="connsiteX83" fmla="*/ 457468 w 1014490"/>
              <a:gd name="connsiteY83" fmla="*/ 72512 h 175298"/>
              <a:gd name="connsiteX84" fmla="*/ 491304 w 1014490"/>
              <a:gd name="connsiteY84" fmla="*/ 72512 h 175298"/>
              <a:gd name="connsiteX85" fmla="*/ 491304 w 1014490"/>
              <a:gd name="connsiteY85" fmla="*/ 46949 h 175298"/>
              <a:gd name="connsiteX86" fmla="*/ 457468 w 1014490"/>
              <a:gd name="connsiteY86" fmla="*/ 46949 h 175298"/>
              <a:gd name="connsiteX87" fmla="*/ 397722 w 1014490"/>
              <a:gd name="connsiteY87" fmla="*/ 53869 h 175298"/>
              <a:gd name="connsiteX88" fmla="*/ 429392 w 1014490"/>
              <a:gd name="connsiteY88" fmla="*/ 53869 h 175298"/>
              <a:gd name="connsiteX89" fmla="*/ 429392 w 1014490"/>
              <a:gd name="connsiteY89" fmla="*/ 173567 h 175298"/>
              <a:gd name="connsiteX90" fmla="*/ 401802 w 1014490"/>
              <a:gd name="connsiteY90" fmla="*/ 173567 h 175298"/>
              <a:gd name="connsiteX91" fmla="*/ 398200 w 1014490"/>
              <a:gd name="connsiteY91" fmla="*/ 157323 h 175298"/>
              <a:gd name="connsiteX92" fmla="*/ 364607 w 1014490"/>
              <a:gd name="connsiteY92" fmla="*/ 176909 h 175298"/>
              <a:gd name="connsiteX93" fmla="*/ 305585 w 1014490"/>
              <a:gd name="connsiteY93" fmla="*/ 113126 h 175298"/>
              <a:gd name="connsiteX94" fmla="*/ 363408 w 1014490"/>
              <a:gd name="connsiteY94" fmla="*/ 50775 h 175298"/>
              <a:gd name="connsiteX95" fmla="*/ 397722 w 1014490"/>
              <a:gd name="connsiteY95" fmla="*/ 68931 h 175298"/>
              <a:gd name="connsiteX96" fmla="*/ 397722 w 1014490"/>
              <a:gd name="connsiteY96" fmla="*/ 113115 h 175298"/>
              <a:gd name="connsiteX97" fmla="*/ 368450 w 1014490"/>
              <a:gd name="connsiteY97" fmla="*/ 78714 h 175298"/>
              <a:gd name="connsiteX98" fmla="*/ 338216 w 1014490"/>
              <a:gd name="connsiteY98" fmla="*/ 113115 h 175298"/>
              <a:gd name="connsiteX99" fmla="*/ 368450 w 1014490"/>
              <a:gd name="connsiteY99" fmla="*/ 148948 h 175298"/>
              <a:gd name="connsiteX100" fmla="*/ 397722 w 1014490"/>
              <a:gd name="connsiteY100" fmla="*/ 113115 h 175298"/>
              <a:gd name="connsiteX101" fmla="*/ 457468 w 1014490"/>
              <a:gd name="connsiteY101" fmla="*/ 110966 h 175298"/>
              <a:gd name="connsiteX102" fmla="*/ 491304 w 1014490"/>
              <a:gd name="connsiteY102" fmla="*/ 110966 h 175298"/>
              <a:gd name="connsiteX103" fmla="*/ 491304 w 1014490"/>
              <a:gd name="connsiteY103" fmla="*/ 86372 h 175298"/>
              <a:gd name="connsiteX104" fmla="*/ 457468 w 1014490"/>
              <a:gd name="connsiteY104" fmla="*/ 86372 h 1752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</a:cxnLst>
            <a:rect l="l" t="t" r="r" b="b"/>
            <a:pathLst>
              <a:path w="1014490" h="175298">
                <a:moveTo>
                  <a:pt x="129463" y="846"/>
                </a:moveTo>
                <a:lnTo>
                  <a:pt x="162578" y="846"/>
                </a:lnTo>
                <a:lnTo>
                  <a:pt x="162578" y="33098"/>
                </a:lnTo>
                <a:lnTo>
                  <a:pt x="129463" y="33098"/>
                </a:lnTo>
                <a:close/>
                <a:moveTo>
                  <a:pt x="129947" y="173567"/>
                </a:moveTo>
                <a:lnTo>
                  <a:pt x="162100" y="173567"/>
                </a:lnTo>
                <a:lnTo>
                  <a:pt x="162100" y="53881"/>
                </a:lnTo>
                <a:lnTo>
                  <a:pt x="129947" y="53881"/>
                </a:lnTo>
                <a:close/>
                <a:moveTo>
                  <a:pt x="612" y="173567"/>
                </a:moveTo>
                <a:lnTo>
                  <a:pt x="113872" y="173567"/>
                </a:lnTo>
                <a:lnTo>
                  <a:pt x="113872" y="141315"/>
                </a:lnTo>
                <a:lnTo>
                  <a:pt x="612" y="141315"/>
                </a:lnTo>
                <a:close/>
                <a:moveTo>
                  <a:pt x="34445" y="846"/>
                </a:moveTo>
                <a:lnTo>
                  <a:pt x="612" y="846"/>
                </a:lnTo>
                <a:lnTo>
                  <a:pt x="612" y="17090"/>
                </a:lnTo>
                <a:lnTo>
                  <a:pt x="34445" y="17090"/>
                </a:lnTo>
                <a:close/>
                <a:moveTo>
                  <a:pt x="34445" y="101895"/>
                </a:moveTo>
                <a:lnTo>
                  <a:pt x="612" y="101895"/>
                </a:lnTo>
                <a:lnTo>
                  <a:pt x="612" y="127458"/>
                </a:lnTo>
                <a:lnTo>
                  <a:pt x="34445" y="127458"/>
                </a:lnTo>
                <a:close/>
                <a:moveTo>
                  <a:pt x="34445" y="30942"/>
                </a:moveTo>
                <a:lnTo>
                  <a:pt x="612" y="30942"/>
                </a:lnTo>
                <a:lnTo>
                  <a:pt x="612" y="49584"/>
                </a:lnTo>
                <a:lnTo>
                  <a:pt x="34445" y="49584"/>
                </a:lnTo>
                <a:close/>
                <a:moveTo>
                  <a:pt x="34445" y="63430"/>
                </a:moveTo>
                <a:lnTo>
                  <a:pt x="612" y="63430"/>
                </a:lnTo>
                <a:lnTo>
                  <a:pt x="612" y="88033"/>
                </a:lnTo>
                <a:lnTo>
                  <a:pt x="34445" y="88033"/>
                </a:lnTo>
                <a:close/>
                <a:moveTo>
                  <a:pt x="241281" y="133908"/>
                </a:moveTo>
                <a:lnTo>
                  <a:pt x="211763" y="53881"/>
                </a:lnTo>
                <a:lnTo>
                  <a:pt x="176013" y="53881"/>
                </a:lnTo>
                <a:lnTo>
                  <a:pt x="224965" y="173567"/>
                </a:lnTo>
                <a:lnTo>
                  <a:pt x="257353" y="173567"/>
                </a:lnTo>
                <a:lnTo>
                  <a:pt x="303908" y="53881"/>
                </a:lnTo>
                <a:lnTo>
                  <a:pt x="269832" y="53881"/>
                </a:lnTo>
                <a:close/>
                <a:moveTo>
                  <a:pt x="760501" y="113857"/>
                </a:moveTo>
                <a:cubicBezTo>
                  <a:pt x="760501" y="150406"/>
                  <a:pt x="733393" y="177162"/>
                  <a:pt x="697399" y="177162"/>
                </a:cubicBezTo>
                <a:cubicBezTo>
                  <a:pt x="661646" y="177162"/>
                  <a:pt x="634772" y="150406"/>
                  <a:pt x="634772" y="113857"/>
                </a:cubicBezTo>
                <a:cubicBezTo>
                  <a:pt x="634772" y="77070"/>
                  <a:pt x="661646" y="50550"/>
                  <a:pt x="697399" y="50550"/>
                </a:cubicBezTo>
                <a:cubicBezTo>
                  <a:pt x="733390" y="50550"/>
                  <a:pt x="760501" y="77070"/>
                  <a:pt x="760501" y="113857"/>
                </a:cubicBezTo>
                <a:moveTo>
                  <a:pt x="727633" y="113857"/>
                </a:moveTo>
                <a:cubicBezTo>
                  <a:pt x="727633" y="91163"/>
                  <a:pt x="713474" y="79933"/>
                  <a:pt x="697399" y="79933"/>
                </a:cubicBezTo>
                <a:cubicBezTo>
                  <a:pt x="681799" y="79933"/>
                  <a:pt x="667166" y="91163"/>
                  <a:pt x="667166" y="113857"/>
                </a:cubicBezTo>
                <a:cubicBezTo>
                  <a:pt x="667166" y="136073"/>
                  <a:pt x="681799" y="147543"/>
                  <a:pt x="697399" y="147543"/>
                </a:cubicBezTo>
                <a:cubicBezTo>
                  <a:pt x="713474" y="147543"/>
                  <a:pt x="727633" y="136073"/>
                  <a:pt x="727633" y="113857"/>
                </a:cubicBezTo>
                <a:moveTo>
                  <a:pt x="579598" y="124359"/>
                </a:moveTo>
                <a:lnTo>
                  <a:pt x="508813" y="609"/>
                </a:lnTo>
                <a:lnTo>
                  <a:pt x="457468" y="609"/>
                </a:lnTo>
                <a:lnTo>
                  <a:pt x="457468" y="33098"/>
                </a:lnTo>
                <a:lnTo>
                  <a:pt x="491284" y="33098"/>
                </a:lnTo>
                <a:lnTo>
                  <a:pt x="571669" y="173567"/>
                </a:lnTo>
                <a:lnTo>
                  <a:pt x="613191" y="173567"/>
                </a:lnTo>
                <a:lnTo>
                  <a:pt x="613191" y="609"/>
                </a:lnTo>
                <a:lnTo>
                  <a:pt x="579598" y="609"/>
                </a:lnTo>
                <a:close/>
                <a:moveTo>
                  <a:pt x="826502" y="133908"/>
                </a:moveTo>
                <a:lnTo>
                  <a:pt x="796752" y="53881"/>
                </a:lnTo>
                <a:lnTo>
                  <a:pt x="761239" y="53881"/>
                </a:lnTo>
                <a:lnTo>
                  <a:pt x="809946" y="173567"/>
                </a:lnTo>
                <a:lnTo>
                  <a:pt x="842577" y="173567"/>
                </a:lnTo>
                <a:lnTo>
                  <a:pt x="888889" y="53881"/>
                </a:lnTo>
                <a:lnTo>
                  <a:pt x="855059" y="53881"/>
                </a:lnTo>
                <a:close/>
                <a:moveTo>
                  <a:pt x="1014624" y="53881"/>
                </a:moveTo>
                <a:lnTo>
                  <a:pt x="1014624" y="173567"/>
                </a:lnTo>
                <a:lnTo>
                  <a:pt x="987026" y="173567"/>
                </a:lnTo>
                <a:lnTo>
                  <a:pt x="983429" y="157323"/>
                </a:lnTo>
                <a:cubicBezTo>
                  <a:pt x="978399" y="168784"/>
                  <a:pt x="965672" y="176909"/>
                  <a:pt x="949839" y="176909"/>
                </a:cubicBezTo>
                <a:cubicBezTo>
                  <a:pt x="914321" y="176909"/>
                  <a:pt x="890809" y="149198"/>
                  <a:pt x="890809" y="113126"/>
                </a:cubicBezTo>
                <a:cubicBezTo>
                  <a:pt x="890809" y="78486"/>
                  <a:pt x="913843" y="50775"/>
                  <a:pt x="948638" y="50775"/>
                </a:cubicBezTo>
                <a:cubicBezTo>
                  <a:pt x="970230" y="50775"/>
                  <a:pt x="980305" y="62005"/>
                  <a:pt x="982946" y="68931"/>
                </a:cubicBezTo>
                <a:lnTo>
                  <a:pt x="982946" y="53881"/>
                </a:lnTo>
                <a:close/>
                <a:moveTo>
                  <a:pt x="982946" y="113126"/>
                </a:moveTo>
                <a:cubicBezTo>
                  <a:pt x="982946" y="91389"/>
                  <a:pt x="970710" y="78726"/>
                  <a:pt x="953674" y="78726"/>
                </a:cubicBezTo>
                <a:cubicBezTo>
                  <a:pt x="936159" y="78726"/>
                  <a:pt x="923440" y="91389"/>
                  <a:pt x="923440" y="113126"/>
                </a:cubicBezTo>
                <a:cubicBezTo>
                  <a:pt x="923440" y="134863"/>
                  <a:pt x="936159" y="148959"/>
                  <a:pt x="953674" y="148959"/>
                </a:cubicBezTo>
                <a:cubicBezTo>
                  <a:pt x="970473" y="148959"/>
                  <a:pt x="982946" y="135102"/>
                  <a:pt x="982946" y="113126"/>
                </a:cubicBezTo>
                <a:moveTo>
                  <a:pt x="457468" y="143466"/>
                </a:moveTo>
                <a:lnTo>
                  <a:pt x="491304" y="143466"/>
                </a:lnTo>
                <a:lnTo>
                  <a:pt x="491304" y="124823"/>
                </a:lnTo>
                <a:lnTo>
                  <a:pt x="457468" y="124823"/>
                </a:lnTo>
                <a:close/>
                <a:moveTo>
                  <a:pt x="457468" y="173567"/>
                </a:moveTo>
                <a:lnTo>
                  <a:pt x="491304" y="173567"/>
                </a:lnTo>
                <a:lnTo>
                  <a:pt x="491304" y="157323"/>
                </a:lnTo>
                <a:lnTo>
                  <a:pt x="457468" y="157323"/>
                </a:lnTo>
                <a:close/>
                <a:moveTo>
                  <a:pt x="457468" y="72512"/>
                </a:moveTo>
                <a:lnTo>
                  <a:pt x="491304" y="72512"/>
                </a:lnTo>
                <a:lnTo>
                  <a:pt x="491304" y="46949"/>
                </a:lnTo>
                <a:lnTo>
                  <a:pt x="457468" y="46949"/>
                </a:lnTo>
                <a:close/>
                <a:moveTo>
                  <a:pt x="397722" y="53869"/>
                </a:moveTo>
                <a:lnTo>
                  <a:pt x="429392" y="53869"/>
                </a:lnTo>
                <a:lnTo>
                  <a:pt x="429392" y="173567"/>
                </a:lnTo>
                <a:lnTo>
                  <a:pt x="401802" y="173567"/>
                </a:lnTo>
                <a:lnTo>
                  <a:pt x="398200" y="157323"/>
                </a:lnTo>
                <a:cubicBezTo>
                  <a:pt x="393169" y="168784"/>
                  <a:pt x="380445" y="176909"/>
                  <a:pt x="364607" y="176909"/>
                </a:cubicBezTo>
                <a:cubicBezTo>
                  <a:pt x="329094" y="176909"/>
                  <a:pt x="305585" y="149198"/>
                  <a:pt x="305585" y="113126"/>
                </a:cubicBezTo>
                <a:cubicBezTo>
                  <a:pt x="305585" y="78486"/>
                  <a:pt x="328617" y="50775"/>
                  <a:pt x="363408" y="50775"/>
                </a:cubicBezTo>
                <a:cubicBezTo>
                  <a:pt x="385009" y="50775"/>
                  <a:pt x="395078" y="62005"/>
                  <a:pt x="397722" y="68931"/>
                </a:cubicBezTo>
                <a:close/>
                <a:moveTo>
                  <a:pt x="397722" y="113115"/>
                </a:moveTo>
                <a:cubicBezTo>
                  <a:pt x="397722" y="91378"/>
                  <a:pt x="385487" y="78714"/>
                  <a:pt x="368450" y="78714"/>
                </a:cubicBezTo>
                <a:cubicBezTo>
                  <a:pt x="350933" y="78714"/>
                  <a:pt x="338216" y="91378"/>
                  <a:pt x="338216" y="113115"/>
                </a:cubicBezTo>
                <a:cubicBezTo>
                  <a:pt x="338216" y="134851"/>
                  <a:pt x="350933" y="148948"/>
                  <a:pt x="368450" y="148948"/>
                </a:cubicBezTo>
                <a:cubicBezTo>
                  <a:pt x="385246" y="148948"/>
                  <a:pt x="397722" y="135091"/>
                  <a:pt x="397722" y="113115"/>
                </a:cubicBezTo>
                <a:moveTo>
                  <a:pt x="457468" y="110966"/>
                </a:moveTo>
                <a:lnTo>
                  <a:pt x="491304" y="110966"/>
                </a:lnTo>
                <a:lnTo>
                  <a:pt x="491304" y="86372"/>
                </a:lnTo>
                <a:lnTo>
                  <a:pt x="457468" y="86372"/>
                </a:lnTo>
                <a:close/>
              </a:path>
            </a:pathLst>
          </a:custGeom>
          <a:solidFill>
            <a:schemeClr val="bg1"/>
          </a:solidFill>
          <a:ln w="2781" cap="flat">
            <a:noFill/>
            <a:prstDash val="solid"/>
            <a:miter/>
          </a:ln>
        </p:spPr>
        <p:txBody>
          <a:bodyPr rtlCol="0" anchor="ctr"/>
          <a:lstStyle/>
          <a:p>
            <a:endParaRPr lang="en-US">
              <a:solidFill>
                <a:srgbClr val="6D2077"/>
              </a:solidFill>
            </a:endParaRPr>
          </a:p>
        </p:txBody>
      </p:sp>
      <p:sp>
        <p:nvSpPr>
          <p:cNvPr id="9" name="Titolo 6">
            <a:extLst>
              <a:ext uri="{FF2B5EF4-FFF2-40B4-BE49-F238E27FC236}">
                <a16:creationId xmlns="" xmlns:a16="http://schemas.microsoft.com/office/drawing/2014/main" id="{D14C915A-7B22-A648-868D-7E80512C092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57177" y="356400"/>
            <a:ext cx="7800577" cy="280711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noProof="0" dirty="0"/>
              <a:t>Click to add slide title</a:t>
            </a:r>
          </a:p>
        </p:txBody>
      </p:sp>
      <p:grpSp>
        <p:nvGrpSpPr>
          <p:cNvPr id="2" name="Group 16">
            <a:extLst>
              <a:ext uri="{FF2B5EF4-FFF2-40B4-BE49-F238E27FC236}">
                <a16:creationId xmlns="" xmlns:a16="http://schemas.microsoft.com/office/drawing/2014/main" id="{70A42FCF-019B-4E4D-8E3A-BCE0ACD49D7B}"/>
              </a:ext>
            </a:extLst>
          </p:cNvPr>
          <p:cNvGrpSpPr/>
          <p:nvPr userDrawn="1"/>
        </p:nvGrpSpPr>
        <p:grpSpPr>
          <a:xfrm>
            <a:off x="8205558" y="290700"/>
            <a:ext cx="812835" cy="490509"/>
            <a:chOff x="794006" y="2968972"/>
            <a:chExt cx="2328500" cy="1348753"/>
          </a:xfrm>
          <a:solidFill>
            <a:schemeClr val="bg1"/>
          </a:solidFill>
        </p:grpSpPr>
        <p:sp>
          <p:nvSpPr>
            <p:cNvPr id="18" name="Freeform 17">
              <a:extLst>
                <a:ext uri="{FF2B5EF4-FFF2-40B4-BE49-F238E27FC236}">
                  <a16:creationId xmlns="" xmlns:a16="http://schemas.microsoft.com/office/drawing/2014/main" id="{B3536CB5-943B-A640-B3A3-202CB6FAC5CB}"/>
                </a:ext>
              </a:extLst>
            </p:cNvPr>
            <p:cNvSpPr/>
            <p:nvPr/>
          </p:nvSpPr>
          <p:spPr>
            <a:xfrm>
              <a:off x="2021575" y="2968972"/>
              <a:ext cx="1100931" cy="825059"/>
            </a:xfrm>
            <a:custGeom>
              <a:avLst/>
              <a:gdLst>
                <a:gd name="connsiteX0" fmla="*/ 1525723 w 2082964"/>
                <a:gd name="connsiteY0" fmla="*/ 7123 h 1561012"/>
                <a:gd name="connsiteX1" fmla="*/ 1170953 w 2082964"/>
                <a:gd name="connsiteY1" fmla="*/ 111349 h 1561012"/>
                <a:gd name="connsiteX2" fmla="*/ 7118 w 2082964"/>
                <a:gd name="connsiteY2" fmla="*/ 1545416 h 1561012"/>
                <a:gd name="connsiteX3" fmla="*/ 1832043 w 2082964"/>
                <a:gd name="connsiteY3" fmla="*/ 1049614 h 1561012"/>
                <a:gd name="connsiteX4" fmla="*/ 2082864 w 2082964"/>
                <a:gd name="connsiteY4" fmla="*/ 529473 h 1561012"/>
                <a:gd name="connsiteX5" fmla="*/ 2082864 w 2082964"/>
                <a:gd name="connsiteY5" fmla="*/ 529206 h 1561012"/>
                <a:gd name="connsiteX6" fmla="*/ 1974902 w 2082964"/>
                <a:gd name="connsiteY6" fmla="*/ 212730 h 1561012"/>
                <a:gd name="connsiteX7" fmla="*/ 1528462 w 2082964"/>
                <a:gd name="connsiteY7" fmla="*/ 7133 h 15610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082964" h="1561012">
                  <a:moveTo>
                    <a:pt x="1525723" y="7123"/>
                  </a:moveTo>
                  <a:cubicBezTo>
                    <a:pt x="1399966" y="7375"/>
                    <a:pt x="1276891" y="43533"/>
                    <a:pt x="1170953" y="111349"/>
                  </a:cubicBezTo>
                  <a:cubicBezTo>
                    <a:pt x="724019" y="399756"/>
                    <a:pt x="484079" y="1018317"/>
                    <a:pt x="7118" y="1545416"/>
                  </a:cubicBezTo>
                  <a:cubicBezTo>
                    <a:pt x="875343" y="1604430"/>
                    <a:pt x="1437430" y="1378226"/>
                    <a:pt x="1832043" y="1049614"/>
                  </a:cubicBezTo>
                  <a:cubicBezTo>
                    <a:pt x="1981017" y="925551"/>
                    <a:pt x="2082883" y="725989"/>
                    <a:pt x="2082864" y="529473"/>
                  </a:cubicBezTo>
                  <a:lnTo>
                    <a:pt x="2082864" y="529206"/>
                  </a:lnTo>
                  <a:cubicBezTo>
                    <a:pt x="2084077" y="414466"/>
                    <a:pt x="2045974" y="302773"/>
                    <a:pt x="1974902" y="212730"/>
                  </a:cubicBezTo>
                  <a:cubicBezTo>
                    <a:pt x="1865779" y="74856"/>
                    <a:pt x="1699075" y="7476"/>
                    <a:pt x="1528462" y="7133"/>
                  </a:cubicBezTo>
                  <a:close/>
                </a:path>
              </a:pathLst>
            </a:custGeom>
            <a:grpFill/>
            <a:ln w="9504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dirty="0">
                <a:solidFill>
                  <a:srgbClr val="6D2077"/>
                </a:solidFill>
              </a:endParaRPr>
            </a:p>
          </p:txBody>
        </p:sp>
        <p:sp>
          <p:nvSpPr>
            <p:cNvPr id="19" name="Freeform 18">
              <a:extLst>
                <a:ext uri="{FF2B5EF4-FFF2-40B4-BE49-F238E27FC236}">
                  <a16:creationId xmlns="" xmlns:a16="http://schemas.microsoft.com/office/drawing/2014/main" id="{B416F90A-302F-A24D-A03A-27E9D2A4D6EA}"/>
                </a:ext>
              </a:extLst>
            </p:cNvPr>
            <p:cNvSpPr/>
            <p:nvPr userDrawn="1"/>
          </p:nvSpPr>
          <p:spPr>
            <a:xfrm>
              <a:off x="794006" y="3693900"/>
              <a:ext cx="1231636" cy="623825"/>
            </a:xfrm>
            <a:custGeom>
              <a:avLst/>
              <a:gdLst>
                <a:gd name="connsiteX0" fmla="*/ 888146 w 2330257"/>
                <a:gd name="connsiteY0" fmla="*/ 1140571 h 1180278"/>
                <a:gd name="connsiteX1" fmla="*/ 2329719 w 2330257"/>
                <a:gd name="connsiteY1" fmla="*/ 173885 h 1180278"/>
                <a:gd name="connsiteX2" fmla="*/ 1482333 w 2330257"/>
                <a:gd name="connsiteY2" fmla="*/ 79415 h 1180278"/>
                <a:gd name="connsiteX3" fmla="*/ 7118 w 2330257"/>
                <a:gd name="connsiteY3" fmla="*/ 623723 h 1180278"/>
                <a:gd name="connsiteX4" fmla="*/ 7118 w 2330257"/>
                <a:gd name="connsiteY4" fmla="*/ 625037 h 1180278"/>
                <a:gd name="connsiteX5" fmla="*/ 12825 w 2330257"/>
                <a:gd name="connsiteY5" fmla="*/ 701184 h 1180278"/>
                <a:gd name="connsiteX6" fmla="*/ 44935 w 2330257"/>
                <a:gd name="connsiteY6" fmla="*/ 817489 h 1180278"/>
                <a:gd name="connsiteX7" fmla="*/ 475871 w 2330257"/>
                <a:gd name="connsiteY7" fmla="*/ 47843 h 1180278"/>
                <a:gd name="connsiteX8" fmla="*/ 7118 w 2330257"/>
                <a:gd name="connsiteY8" fmla="*/ 623714 h 1180278"/>
                <a:gd name="connsiteX9" fmla="*/ 457952 w 2330257"/>
                <a:gd name="connsiteY9" fmla="*/ 1150461 h 1180278"/>
                <a:gd name="connsiteX10" fmla="*/ 721090 w 2330257"/>
                <a:gd name="connsiteY10" fmla="*/ 1168545 h 1180278"/>
                <a:gd name="connsiteX11" fmla="*/ 822860 w 2330257"/>
                <a:gd name="connsiteY11" fmla="*/ 1153192 h 1180278"/>
                <a:gd name="connsiteX12" fmla="*/ 1428889 w 2330257"/>
                <a:gd name="connsiteY12" fmla="*/ 70801 h 1180278"/>
                <a:gd name="connsiteX13" fmla="*/ 1089119 w 2330257"/>
                <a:gd name="connsiteY13" fmla="*/ 23133 h 1180278"/>
                <a:gd name="connsiteX14" fmla="*/ 669577 w 2330257"/>
                <a:gd name="connsiteY14" fmla="*/ 13967 h 1180278"/>
                <a:gd name="connsiteX15" fmla="*/ 137898 w 2330257"/>
                <a:gd name="connsiteY15" fmla="*/ 963520 h 1180278"/>
                <a:gd name="connsiteX16" fmla="*/ 359938 w 2330257"/>
                <a:gd name="connsiteY16" fmla="*/ 1117413 h 1180278"/>
                <a:gd name="connsiteX17" fmla="*/ 978274 w 2330257"/>
                <a:gd name="connsiteY17" fmla="*/ 13082 h 1180278"/>
                <a:gd name="connsiteX18" fmla="*/ 821091 w 2330257"/>
                <a:gd name="connsiteY18" fmla="*/ 7123 h 1180278"/>
                <a:gd name="connsiteX19" fmla="*/ 669567 w 2330257"/>
                <a:gd name="connsiteY19" fmla="*/ 13967 h 11802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2330257" h="1180278">
                  <a:moveTo>
                    <a:pt x="888146" y="1140571"/>
                  </a:moveTo>
                  <a:cubicBezTo>
                    <a:pt x="1349575" y="1044121"/>
                    <a:pt x="1839214" y="775446"/>
                    <a:pt x="2329719" y="173885"/>
                  </a:cubicBezTo>
                  <a:cubicBezTo>
                    <a:pt x="2030210" y="168983"/>
                    <a:pt x="1747687" y="122200"/>
                    <a:pt x="1482333" y="79415"/>
                  </a:cubicBezTo>
                  <a:close/>
                  <a:moveTo>
                    <a:pt x="7118" y="623723"/>
                  </a:moveTo>
                  <a:lnTo>
                    <a:pt x="7118" y="625037"/>
                  </a:lnTo>
                  <a:cubicBezTo>
                    <a:pt x="7153" y="650525"/>
                    <a:pt x="9060" y="675976"/>
                    <a:pt x="12825" y="701184"/>
                  </a:cubicBezTo>
                  <a:cubicBezTo>
                    <a:pt x="18755" y="741117"/>
                    <a:pt x="29538" y="780174"/>
                    <a:pt x="44935" y="817489"/>
                  </a:cubicBezTo>
                  <a:lnTo>
                    <a:pt x="475871" y="47843"/>
                  </a:lnTo>
                  <a:cubicBezTo>
                    <a:pt x="212827" y="119545"/>
                    <a:pt x="7460" y="357590"/>
                    <a:pt x="7118" y="623714"/>
                  </a:cubicBezTo>
                  <a:moveTo>
                    <a:pt x="457952" y="1150461"/>
                  </a:moveTo>
                  <a:cubicBezTo>
                    <a:pt x="543761" y="1172912"/>
                    <a:pt x="633019" y="1179046"/>
                    <a:pt x="721090" y="1168545"/>
                  </a:cubicBezTo>
                  <a:cubicBezTo>
                    <a:pt x="754848" y="1164319"/>
                    <a:pt x="788772" y="1159202"/>
                    <a:pt x="822860" y="1153192"/>
                  </a:cubicBezTo>
                  <a:lnTo>
                    <a:pt x="1428889" y="70801"/>
                  </a:lnTo>
                  <a:cubicBezTo>
                    <a:pt x="1312224" y="52155"/>
                    <a:pt x="1198964" y="34984"/>
                    <a:pt x="1089119" y="23133"/>
                  </a:cubicBezTo>
                  <a:close/>
                  <a:moveTo>
                    <a:pt x="669577" y="13967"/>
                  </a:moveTo>
                  <a:lnTo>
                    <a:pt x="137898" y="963520"/>
                  </a:lnTo>
                  <a:cubicBezTo>
                    <a:pt x="199761" y="1030466"/>
                    <a:pt x="275560" y="1083001"/>
                    <a:pt x="359938" y="1117413"/>
                  </a:cubicBezTo>
                  <a:lnTo>
                    <a:pt x="978274" y="13082"/>
                  </a:lnTo>
                  <a:cubicBezTo>
                    <a:pt x="925011" y="9274"/>
                    <a:pt x="872642" y="7123"/>
                    <a:pt x="821091" y="7123"/>
                  </a:cubicBezTo>
                  <a:cubicBezTo>
                    <a:pt x="769731" y="7123"/>
                    <a:pt x="719235" y="9246"/>
                    <a:pt x="669567" y="13967"/>
                  </a:cubicBezTo>
                </a:path>
              </a:pathLst>
            </a:custGeom>
            <a:grpFill/>
            <a:ln w="9504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>
                <a:solidFill>
                  <a:srgbClr val="6D2077"/>
                </a:solidFill>
              </a:endParaRPr>
            </a:p>
          </p:txBody>
        </p:sp>
      </p:grpSp>
      <p:cxnSp>
        <p:nvCxnSpPr>
          <p:cNvPr id="20" name="Straight Connector 19">
            <a:extLst>
              <a:ext uri="{FF2B5EF4-FFF2-40B4-BE49-F238E27FC236}">
                <a16:creationId xmlns="" xmlns:a16="http://schemas.microsoft.com/office/drawing/2014/main" id="{DE8DD12E-E711-A849-A154-0349BD45FDF2}"/>
              </a:ext>
            </a:extLst>
          </p:cNvPr>
          <p:cNvCxnSpPr/>
          <p:nvPr userDrawn="1"/>
        </p:nvCxnSpPr>
        <p:spPr>
          <a:xfrm>
            <a:off x="357110" y="954167"/>
            <a:ext cx="8452800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2291552525"/>
      </p:ext>
    </p:extLst>
  </p:cSld>
  <p:clrMapOvr>
    <a:masterClrMapping/>
  </p:clrMapOvr>
</p:sldLayout>
</file>

<file path=ppt/slideLayouts/slideLayout20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C105758-74DE-1747-A0E5-0B107E739519}" type="datetimeFigureOut">
              <a:rPr lang="tr-TR">
                <a:solidFill>
                  <a:srgbClr val="FF5C38"/>
                </a:solidFill>
              </a:rPr>
              <a:pPr>
                <a:defRPr/>
              </a:pPr>
              <a:t>22.02.2019</a:t>
            </a:fld>
            <a:endParaRPr lang="tr-TR">
              <a:solidFill>
                <a:srgbClr val="FF5C38"/>
              </a:solidFill>
            </a:endParaRPr>
          </a:p>
        </p:txBody>
      </p:sp>
      <p:sp>
        <p:nvSpPr>
          <p:cNvPr id="3" name="2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>
              <a:solidFill>
                <a:srgbClr val="FF5C38"/>
              </a:solidFill>
            </a:endParaRPr>
          </a:p>
        </p:txBody>
      </p:sp>
      <p:sp>
        <p:nvSpPr>
          <p:cNvPr id="4" name="22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DCBA674-29F5-DA4E-B560-DD6FD5271FF7}" type="slidenum">
              <a:rPr lang="tr-TR" altLang="tr-TR">
                <a:solidFill>
                  <a:srgbClr val="FF5C38"/>
                </a:solidFill>
              </a:rPr>
              <a:pPr/>
              <a:t>‹#›</a:t>
            </a:fld>
            <a:endParaRPr lang="tr-TR" altLang="tr-TR">
              <a:solidFill>
                <a:srgbClr val="FF5C38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736581720"/>
      </p:ext>
    </p:extLst>
  </p:cSld>
  <p:clrMapOvr>
    <a:masterClrMapping/>
  </p:clrMapOvr>
</p:sldLayout>
</file>

<file path=ppt/slideLayouts/slideLayout20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 için tıklatın</a:t>
            </a:r>
            <a:endParaRPr lang="en-US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/>
          </a:p>
        </p:txBody>
      </p:sp>
      <p:sp>
        <p:nvSpPr>
          <p:cNvPr id="4" name="1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1A5C140-C794-7047-8312-A9721AB7D448}" type="datetimeFigureOut">
              <a:rPr lang="tr-TR">
                <a:solidFill>
                  <a:srgbClr val="FF5C38"/>
                </a:solidFill>
              </a:rPr>
              <a:pPr>
                <a:defRPr/>
              </a:pPr>
              <a:t>22.02.2019</a:t>
            </a:fld>
            <a:endParaRPr lang="tr-TR">
              <a:solidFill>
                <a:srgbClr val="FF5C38"/>
              </a:solidFill>
            </a:endParaRPr>
          </a:p>
        </p:txBody>
      </p:sp>
      <p:sp>
        <p:nvSpPr>
          <p:cNvPr id="5" name="2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>
              <a:solidFill>
                <a:srgbClr val="FF5C38"/>
              </a:solidFill>
            </a:endParaRPr>
          </a:p>
        </p:txBody>
      </p:sp>
      <p:sp>
        <p:nvSpPr>
          <p:cNvPr id="6" name="22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567EB07-F186-9A43-9DB7-B7CFC55A0AE1}" type="slidenum">
              <a:rPr lang="tr-TR" altLang="tr-TR">
                <a:solidFill>
                  <a:srgbClr val="FF5C38"/>
                </a:solidFill>
              </a:rPr>
              <a:pPr/>
              <a:t>‹#›</a:t>
            </a:fld>
            <a:endParaRPr lang="tr-TR" altLang="tr-TR">
              <a:solidFill>
                <a:srgbClr val="FF5C38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1691021176"/>
      </p:ext>
    </p:extLst>
  </p:cSld>
  <p:clrMapOvr>
    <a:masterClrMapping/>
  </p:clrMapOvr>
</p:sldLayout>
</file>

<file path=ppt/slideLayouts/slideLayout20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olo 8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noProof="0" smtClean="0"/>
              <a:t>Slide Title here</a:t>
            </a:r>
            <a:endParaRPr lang="en-US" noProof="0"/>
          </a:p>
        </p:txBody>
      </p:sp>
      <p:sp>
        <p:nvSpPr>
          <p:cNvPr id="2" name="Segnaposto piè di pagina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6D2077"/>
                </a:solidFill>
              </a:rPr>
              <a:t>Cardiac Surgery</a:t>
            </a:r>
            <a:endParaRPr lang="en-US" dirty="0">
              <a:solidFill>
                <a:srgbClr val="6D2077"/>
              </a:solidFill>
            </a:endParaRPr>
          </a:p>
        </p:txBody>
      </p:sp>
      <p:sp>
        <p:nvSpPr>
          <p:cNvPr id="3" name="Segnaposto numero diapositiva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6396DC66-FFDB-9F43-BC5E-39C4CAD2F016}" type="slidenum">
              <a:rPr lang="en-US" smtClean="0">
                <a:solidFill>
                  <a:srgbClr val="FF5C38"/>
                </a:solidFill>
              </a:rPr>
              <a:pPr/>
              <a:t>‹#›</a:t>
            </a:fld>
            <a:endParaRPr lang="en-US">
              <a:solidFill>
                <a:srgbClr val="FF5C38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716140358"/>
      </p:ext>
    </p:extLst>
  </p:cSld>
  <p:clrMapOvr>
    <a:masterClrMapping/>
  </p:clrMapOvr>
</p:sldLayout>
</file>

<file path=ppt/slideLayouts/slideLayout20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 bwMode="gray">
          <a:xfrm>
            <a:off x="609126" y="604838"/>
            <a:ext cx="8211024" cy="804862"/>
          </a:xfrm>
        </p:spPr>
        <p:txBody>
          <a:bodyPr/>
          <a:lstStyle/>
          <a:p>
            <a:r>
              <a:rPr lang="de-DE" dirty="0" smtClean="0"/>
              <a:t>Titelmasterformat durch Klicken bearbeiten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 bwMode="gray">
          <a:xfrm>
            <a:off x="609600" y="1704975"/>
            <a:ext cx="8175625" cy="4640263"/>
          </a:xfrm>
        </p:spPr>
        <p:txBody>
          <a:bodyPr/>
          <a:lstStyle>
            <a:lvl1pPr>
              <a:spcAft>
                <a:spcPts val="500"/>
              </a:spcAft>
              <a:defRPr/>
            </a:lvl1pPr>
            <a:lvl2pPr>
              <a:spcAft>
                <a:spcPts val="500"/>
              </a:spcAft>
              <a:defRPr/>
            </a:lvl2pPr>
            <a:lvl3pPr>
              <a:spcAft>
                <a:spcPts val="500"/>
              </a:spcAft>
              <a:defRPr/>
            </a:lvl3pPr>
            <a:lvl4pPr>
              <a:spcAft>
                <a:spcPts val="500"/>
              </a:spcAft>
              <a:defRPr/>
            </a:lvl4pPr>
            <a:lvl5pPr>
              <a:spcAft>
                <a:spcPts val="500"/>
              </a:spcAft>
              <a:defRPr/>
            </a:lvl5pPr>
          </a:lstStyle>
          <a:p>
            <a:pPr lvl="0"/>
            <a:r>
              <a:rPr lang="de-DE" dirty="0" smtClean="0"/>
              <a:t>Textmasterformat bearbeiten</a:t>
            </a:r>
          </a:p>
          <a:p>
            <a:pPr lvl="1"/>
            <a:r>
              <a:rPr lang="de-DE" dirty="0" smtClean="0"/>
              <a:t>Zweite Ebene</a:t>
            </a:r>
          </a:p>
          <a:p>
            <a:pPr lvl="2"/>
            <a:r>
              <a:rPr lang="de-DE" dirty="0" smtClean="0"/>
              <a:t>Dritte Ebene</a:t>
            </a:r>
          </a:p>
          <a:p>
            <a:pPr lvl="3"/>
            <a:r>
              <a:rPr lang="de-DE" dirty="0" smtClean="0"/>
              <a:t>Vierte Ebene</a:t>
            </a:r>
          </a:p>
          <a:p>
            <a:pPr lvl="4"/>
            <a:r>
              <a:rPr lang="de-DE" dirty="0" smtClean="0"/>
              <a:t>Fünfte Ebene</a:t>
            </a:r>
            <a:endParaRPr lang="de-DE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 bwMode="gray"/>
        <p:txBody>
          <a:bodyPr/>
          <a:lstStyle/>
          <a:p>
            <a:r>
              <a:rPr lang="de-DE" dirty="0" smtClean="0">
                <a:solidFill>
                  <a:srgbClr val="FF5C38"/>
                </a:solidFill>
              </a:rPr>
              <a:t>DHZB | Titel der Präsentation | Berlin 15.01.2015</a:t>
            </a:r>
            <a:endParaRPr lang="de-DE" dirty="0">
              <a:solidFill>
                <a:srgbClr val="FF5C38"/>
              </a:solidFill>
            </a:endParaRPr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 bwMode="gray"/>
        <p:txBody>
          <a:bodyPr/>
          <a:lstStyle/>
          <a:p>
            <a:fld id="{FF2EFAE8-87AD-45A7-A567-10DD1A63259E}" type="slidenum">
              <a:rPr lang="de-DE" smtClean="0">
                <a:solidFill>
                  <a:srgbClr val="FF5C38"/>
                </a:solidFill>
              </a:rPr>
              <a:pPr/>
              <a:t>‹#›</a:t>
            </a:fld>
            <a:endParaRPr lang="de-DE">
              <a:solidFill>
                <a:srgbClr val="FF5C38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736061982"/>
      </p:ext>
    </p:extLst>
  </p:cSld>
  <p:clrMapOvr>
    <a:masterClrMapping/>
  </p:clrMapOvr>
</p:sldLayout>
</file>

<file path=ppt/slideLayouts/slideLayout20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smtClean="0"/>
              <a:t>Fare clic per modificare lo stile del sottotitolo dello schema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996B06-5985-496E-A2CC-6E2E2C680734}" type="datetimeFigureOut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22/02/2019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0BF520-1160-4A77-B5DD-D0F89A43B9C7}" type="slidenum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20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996B06-5985-496E-A2CC-6E2E2C680734}" type="datetimeFigureOut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22/02/2019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0BF520-1160-4A77-B5DD-D0F89A43B9C7}" type="slidenum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20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996B06-5985-496E-A2CC-6E2E2C680734}" type="datetimeFigureOut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22/02/2019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0BF520-1160-4A77-B5DD-D0F89A43B9C7}" type="slidenum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20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996B06-5985-496E-A2CC-6E2E2C680734}" type="datetimeFigureOut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22/02/2019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0BF520-1160-4A77-B5DD-D0F89A43B9C7}" type="slidenum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20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tes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7" name="Segnaposto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996B06-5985-496E-A2CC-6E2E2C680734}" type="datetimeFigureOut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22/02/2019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Segnaposto piè di pa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egnaposto numero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0BF520-1160-4A77-B5DD-D0F89A43B9C7}" type="slidenum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21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996B06-5985-496E-A2CC-6E2E2C680734}" type="datetimeFigureOut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22/02/2019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0BF520-1160-4A77-B5DD-D0F89A43B9C7}" type="slidenum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21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996B06-5985-496E-A2CC-6E2E2C680734}" type="datetimeFigureOut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22/02/2019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Segnaposto piè di pa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0BF520-1160-4A77-B5DD-D0F89A43B9C7}" type="slidenum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21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996B06-5985-496E-A2CC-6E2E2C680734}" type="datetimeFigureOut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22/02/2019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0BF520-1160-4A77-B5DD-D0F89A43B9C7}" type="slidenum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21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immagin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996B06-5985-496E-A2CC-6E2E2C680734}" type="datetimeFigureOut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22/02/2019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0BF520-1160-4A77-B5DD-D0F89A43B9C7}" type="slidenum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21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996B06-5985-496E-A2CC-6E2E2C680734}" type="datetimeFigureOut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22/02/2019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0BF520-1160-4A77-B5DD-D0F89A43B9C7}" type="slidenum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2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996B06-5985-496E-A2CC-6E2E2C680734}" type="datetimeFigureOut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22/02/2019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0BF520-1160-4A77-B5DD-D0F89A43B9C7}" type="slidenum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21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smtClean="0"/>
              <a:t>Fare clic per modificare lo stile del sottotitolo dello schema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996B06-5985-496E-A2CC-6E2E2C680734}" type="datetimeFigureOut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22/02/2019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0BF520-1160-4A77-B5DD-D0F89A43B9C7}" type="slidenum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21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996B06-5985-496E-A2CC-6E2E2C680734}" type="datetimeFigureOut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22/02/2019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0BF520-1160-4A77-B5DD-D0F89A43B9C7}" type="slidenum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21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996B06-5985-496E-A2CC-6E2E2C680734}" type="datetimeFigureOut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22/02/2019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0BF520-1160-4A77-B5DD-D0F89A43B9C7}" type="slidenum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21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996B06-5985-496E-A2CC-6E2E2C680734}" type="datetimeFigureOut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22/02/2019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0BF520-1160-4A77-B5DD-D0F89A43B9C7}" type="slidenum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22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tes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7" name="Segnaposto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996B06-5985-496E-A2CC-6E2E2C680734}" type="datetimeFigureOut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22/02/2019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Segnaposto piè di pa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egnaposto numero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0BF520-1160-4A77-B5DD-D0F89A43B9C7}" type="slidenum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22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996B06-5985-496E-A2CC-6E2E2C680734}" type="datetimeFigureOut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22/02/2019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0BF520-1160-4A77-B5DD-D0F89A43B9C7}" type="slidenum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22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996B06-5985-496E-A2CC-6E2E2C680734}" type="datetimeFigureOut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22/02/2019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Segnaposto piè di pa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0BF520-1160-4A77-B5DD-D0F89A43B9C7}" type="slidenum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22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996B06-5985-496E-A2CC-6E2E2C680734}" type="datetimeFigureOut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22/02/2019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0BF520-1160-4A77-B5DD-D0F89A43B9C7}" type="slidenum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22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immagin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996B06-5985-496E-A2CC-6E2E2C680734}" type="datetimeFigureOut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22/02/2019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0BF520-1160-4A77-B5DD-D0F89A43B9C7}" type="slidenum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22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996B06-5985-496E-A2CC-6E2E2C680734}" type="datetimeFigureOut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22/02/2019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0BF520-1160-4A77-B5DD-D0F89A43B9C7}" type="slidenum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22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996B06-5985-496E-A2CC-6E2E2C680734}" type="datetimeFigureOut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22/02/2019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0BF520-1160-4A77-B5DD-D0F89A43B9C7}" type="slidenum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22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smtClean="0"/>
              <a:t>Fare clic per modificare lo stile del sottotitolo dello schema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996B06-5985-496E-A2CC-6E2E2C680734}" type="datetimeFigureOut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22/02/2019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0BF520-1160-4A77-B5DD-D0F89A43B9C7}" type="slidenum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22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996B06-5985-496E-A2CC-6E2E2C680734}" type="datetimeFigureOut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22/02/2019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0BF520-1160-4A77-B5DD-D0F89A43B9C7}" type="slidenum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22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996B06-5985-496E-A2CC-6E2E2C680734}" type="datetimeFigureOut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22/02/2019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0BF520-1160-4A77-B5DD-D0F89A43B9C7}" type="slidenum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23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996B06-5985-496E-A2CC-6E2E2C680734}" type="datetimeFigureOut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22/02/2019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0BF520-1160-4A77-B5DD-D0F89A43B9C7}" type="slidenum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23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tes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7" name="Segnaposto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996B06-5985-496E-A2CC-6E2E2C680734}" type="datetimeFigureOut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22/02/2019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Segnaposto piè di pa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egnaposto numero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0BF520-1160-4A77-B5DD-D0F89A43B9C7}" type="slidenum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23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996B06-5985-496E-A2CC-6E2E2C680734}" type="datetimeFigureOut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22/02/2019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0BF520-1160-4A77-B5DD-D0F89A43B9C7}" type="slidenum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23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996B06-5985-496E-A2CC-6E2E2C680734}" type="datetimeFigureOut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22/02/2019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Segnaposto piè di pa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0BF520-1160-4A77-B5DD-D0F89A43B9C7}" type="slidenum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23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996B06-5985-496E-A2CC-6E2E2C680734}" type="datetimeFigureOut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22/02/2019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0BF520-1160-4A77-B5DD-D0F89A43B9C7}" type="slidenum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23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immagin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996B06-5985-496E-A2CC-6E2E2C680734}" type="datetimeFigureOut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22/02/2019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0BF520-1160-4A77-B5DD-D0F89A43B9C7}" type="slidenum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23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996B06-5985-496E-A2CC-6E2E2C680734}" type="datetimeFigureOut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22/02/2019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0BF520-1160-4A77-B5DD-D0F89A43B9C7}" type="slidenum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23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996B06-5985-496E-A2CC-6E2E2C680734}" type="datetimeFigureOut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22/02/2019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0BF520-1160-4A77-B5DD-D0F89A43B9C7}" type="slidenum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23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smtClean="0"/>
              <a:t>Fare clic per modificare lo stile del sottotitolo dello schema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996B06-5985-496E-A2CC-6E2E2C680734}" type="datetimeFigureOut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22/02/2019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0BF520-1160-4A77-B5DD-D0F89A43B9C7}" type="slidenum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23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996B06-5985-496E-A2CC-6E2E2C680734}" type="datetimeFigureOut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22/02/2019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0BF520-1160-4A77-B5DD-D0F89A43B9C7}" type="slidenum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24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996B06-5985-496E-A2CC-6E2E2C680734}" type="datetimeFigureOut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22/02/2019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0BF520-1160-4A77-B5DD-D0F89A43B9C7}" type="slidenum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24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996B06-5985-496E-A2CC-6E2E2C680734}" type="datetimeFigureOut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22/02/2019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0BF520-1160-4A77-B5DD-D0F89A43B9C7}" type="slidenum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24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tes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7" name="Segnaposto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996B06-5985-496E-A2CC-6E2E2C680734}" type="datetimeFigureOut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22/02/2019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Segnaposto piè di pa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egnaposto numero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0BF520-1160-4A77-B5DD-D0F89A43B9C7}" type="slidenum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24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996B06-5985-496E-A2CC-6E2E2C680734}" type="datetimeFigureOut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22/02/2019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0BF520-1160-4A77-B5DD-D0F89A43B9C7}" type="slidenum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24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996B06-5985-496E-A2CC-6E2E2C680734}" type="datetimeFigureOut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22/02/2019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Segnaposto piè di pa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0BF520-1160-4A77-B5DD-D0F89A43B9C7}" type="slidenum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24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996B06-5985-496E-A2CC-6E2E2C680734}" type="datetimeFigureOut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22/02/2019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0BF520-1160-4A77-B5DD-D0F89A43B9C7}" type="slidenum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24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immagin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996B06-5985-496E-A2CC-6E2E2C680734}" type="datetimeFigureOut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22/02/2019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0BF520-1160-4A77-B5DD-D0F89A43B9C7}" type="slidenum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24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996B06-5985-496E-A2CC-6E2E2C680734}" type="datetimeFigureOut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22/02/2019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0BF520-1160-4A77-B5DD-D0F89A43B9C7}" type="slidenum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24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996B06-5985-496E-A2CC-6E2E2C680734}" type="datetimeFigureOut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22/02/2019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0BF520-1160-4A77-B5DD-D0F89A43B9C7}" type="slidenum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24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Date of download:  mm/dd/yyyy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Copyright © 2012 American Medical Association. All rights reserved.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9DBF864-0D2C-4BBC-BF71-F272E875ABD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5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Date of download:  mm/dd/yyyy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Copyright © 2012 American Medical Association. All rights reserved.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B62BCE9-AACC-4995-9D64-C4DFF70A0CB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5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Date of download:  mm/dd/yyyy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Copyright © 2012 American Medical Association. All rights reserved.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6E77ABA-DABF-443D-9A90-7F7F2BA12FB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5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Date of download:  mm/dd/yyyy</a:t>
            </a: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Copyright © 2012 American Medical Association. All rights reserved.</a:t>
            </a: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5A84FC9-69B4-433C-893A-D088E261181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5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Date of download:  mm/dd/yyyy</a:t>
            </a:r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Copyright © 2012 American Medical Association. All rights reserved.</a:t>
            </a: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EBA82D7-87A4-4E1C-9800-99E11FABFFB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5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Date of download:  mm/dd/yyyy</a:t>
            </a:r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Copyright © 2012 American Medical Association. All rights reserved.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8A75140-B78E-47F1-AF77-5835BE010DB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5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Date of download:  mm/dd/yyyy</a:t>
            </a:r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Copyright © 2012 American Medical Association. All rights reserved.</a:t>
            </a: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6EB620B-CF16-430C-8752-22F3137CBDC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5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Date of download:  mm/dd/yyyy</a:t>
            </a: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Copyright © 2012 American Medical Association. All rights reserved.</a:t>
            </a: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5C87ABC-F697-4E92-B6C5-495FBA05094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5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Date of download:  mm/dd/yyyy</a:t>
            </a: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Copyright © 2012 American Medical Association. All rights reserved.</a:t>
            </a: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DB36187-0BBD-432E-A2E3-A8046E45B59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5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Date of download:  mm/dd/yyyy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Copyright © 2012 American Medical Association. All rights reserved.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2FDC0BB-C7EA-41F9-9E44-90DDE0AC460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5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Date of download:  mm/dd/yyyy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Copyright © 2012 American Medical Association. All rights reserved.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C9D404F-A3F8-4BB6-BFB8-156F269ABAA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2.xml"/><Relationship Id="rId3" Type="http://schemas.openxmlformats.org/officeDocument/2006/relationships/slideLayout" Target="../slideLayouts/slideLayout47.xml"/><Relationship Id="rId7" Type="http://schemas.openxmlformats.org/officeDocument/2006/relationships/slideLayout" Target="../slideLayouts/slideLayout51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46.xml"/><Relationship Id="rId1" Type="http://schemas.openxmlformats.org/officeDocument/2006/relationships/slideLayout" Target="../slideLayouts/slideLayout45.xml"/><Relationship Id="rId6" Type="http://schemas.openxmlformats.org/officeDocument/2006/relationships/slideLayout" Target="../slideLayouts/slideLayout50.xml"/><Relationship Id="rId11" Type="http://schemas.openxmlformats.org/officeDocument/2006/relationships/slideLayout" Target="../slideLayouts/slideLayout55.xml"/><Relationship Id="rId5" Type="http://schemas.openxmlformats.org/officeDocument/2006/relationships/slideLayout" Target="../slideLayouts/slideLayout49.xml"/><Relationship Id="rId10" Type="http://schemas.openxmlformats.org/officeDocument/2006/relationships/slideLayout" Target="../slideLayouts/slideLayout54.xml"/><Relationship Id="rId4" Type="http://schemas.openxmlformats.org/officeDocument/2006/relationships/slideLayout" Target="../slideLayouts/slideLayout48.xml"/><Relationship Id="rId9" Type="http://schemas.openxmlformats.org/officeDocument/2006/relationships/slideLayout" Target="../slideLayouts/slideLayout53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3.xml"/><Relationship Id="rId3" Type="http://schemas.openxmlformats.org/officeDocument/2006/relationships/slideLayout" Target="../slideLayouts/slideLayout58.xml"/><Relationship Id="rId7" Type="http://schemas.openxmlformats.org/officeDocument/2006/relationships/slideLayout" Target="../slideLayouts/slideLayout62.xml"/><Relationship Id="rId12" Type="http://schemas.openxmlformats.org/officeDocument/2006/relationships/theme" Target="../theme/theme6.xml"/><Relationship Id="rId2" Type="http://schemas.openxmlformats.org/officeDocument/2006/relationships/slideLayout" Target="../slideLayouts/slideLayout57.xml"/><Relationship Id="rId1" Type="http://schemas.openxmlformats.org/officeDocument/2006/relationships/slideLayout" Target="../slideLayouts/slideLayout56.xml"/><Relationship Id="rId6" Type="http://schemas.openxmlformats.org/officeDocument/2006/relationships/slideLayout" Target="../slideLayouts/slideLayout61.xml"/><Relationship Id="rId11" Type="http://schemas.openxmlformats.org/officeDocument/2006/relationships/slideLayout" Target="../slideLayouts/slideLayout66.xml"/><Relationship Id="rId5" Type="http://schemas.openxmlformats.org/officeDocument/2006/relationships/slideLayout" Target="../slideLayouts/slideLayout60.xml"/><Relationship Id="rId10" Type="http://schemas.openxmlformats.org/officeDocument/2006/relationships/slideLayout" Target="../slideLayouts/slideLayout65.xml"/><Relationship Id="rId4" Type="http://schemas.openxmlformats.org/officeDocument/2006/relationships/slideLayout" Target="../slideLayouts/slideLayout59.xml"/><Relationship Id="rId9" Type="http://schemas.openxmlformats.org/officeDocument/2006/relationships/slideLayout" Target="../slideLayouts/slideLayout64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4.xml"/><Relationship Id="rId3" Type="http://schemas.openxmlformats.org/officeDocument/2006/relationships/slideLayout" Target="../slideLayouts/slideLayout69.xml"/><Relationship Id="rId7" Type="http://schemas.openxmlformats.org/officeDocument/2006/relationships/slideLayout" Target="../slideLayouts/slideLayout73.xml"/><Relationship Id="rId12" Type="http://schemas.openxmlformats.org/officeDocument/2006/relationships/theme" Target="../theme/theme7.xml"/><Relationship Id="rId2" Type="http://schemas.openxmlformats.org/officeDocument/2006/relationships/slideLayout" Target="../slideLayouts/slideLayout68.xml"/><Relationship Id="rId1" Type="http://schemas.openxmlformats.org/officeDocument/2006/relationships/slideLayout" Target="../slideLayouts/slideLayout67.xml"/><Relationship Id="rId6" Type="http://schemas.openxmlformats.org/officeDocument/2006/relationships/slideLayout" Target="../slideLayouts/slideLayout72.xml"/><Relationship Id="rId11" Type="http://schemas.openxmlformats.org/officeDocument/2006/relationships/slideLayout" Target="../slideLayouts/slideLayout77.xml"/><Relationship Id="rId5" Type="http://schemas.openxmlformats.org/officeDocument/2006/relationships/slideLayout" Target="../slideLayouts/slideLayout71.xml"/><Relationship Id="rId10" Type="http://schemas.openxmlformats.org/officeDocument/2006/relationships/slideLayout" Target="../slideLayouts/slideLayout76.xml"/><Relationship Id="rId4" Type="http://schemas.openxmlformats.org/officeDocument/2006/relationships/slideLayout" Target="../slideLayouts/slideLayout70.xml"/><Relationship Id="rId9" Type="http://schemas.openxmlformats.org/officeDocument/2006/relationships/slideLayout" Target="../slideLayouts/slideLayout75.xml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5.xml"/><Relationship Id="rId3" Type="http://schemas.openxmlformats.org/officeDocument/2006/relationships/slideLayout" Target="../slideLayouts/slideLayout80.xml"/><Relationship Id="rId7" Type="http://schemas.openxmlformats.org/officeDocument/2006/relationships/slideLayout" Target="../slideLayouts/slideLayout84.xml"/><Relationship Id="rId12" Type="http://schemas.openxmlformats.org/officeDocument/2006/relationships/theme" Target="../theme/theme8.xml"/><Relationship Id="rId2" Type="http://schemas.openxmlformats.org/officeDocument/2006/relationships/slideLayout" Target="../slideLayouts/slideLayout79.xml"/><Relationship Id="rId1" Type="http://schemas.openxmlformats.org/officeDocument/2006/relationships/slideLayout" Target="../slideLayouts/slideLayout78.xml"/><Relationship Id="rId6" Type="http://schemas.openxmlformats.org/officeDocument/2006/relationships/slideLayout" Target="../slideLayouts/slideLayout83.xml"/><Relationship Id="rId11" Type="http://schemas.openxmlformats.org/officeDocument/2006/relationships/slideLayout" Target="../slideLayouts/slideLayout88.xml"/><Relationship Id="rId5" Type="http://schemas.openxmlformats.org/officeDocument/2006/relationships/slideLayout" Target="../slideLayouts/slideLayout82.xml"/><Relationship Id="rId10" Type="http://schemas.openxmlformats.org/officeDocument/2006/relationships/slideLayout" Target="../slideLayouts/slideLayout87.xml"/><Relationship Id="rId4" Type="http://schemas.openxmlformats.org/officeDocument/2006/relationships/slideLayout" Target="../slideLayouts/slideLayout81.xml"/><Relationship Id="rId9" Type="http://schemas.openxmlformats.org/officeDocument/2006/relationships/slideLayout" Target="../slideLayouts/slideLayout86.xml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6.xml"/><Relationship Id="rId3" Type="http://schemas.openxmlformats.org/officeDocument/2006/relationships/slideLayout" Target="../slideLayouts/slideLayout91.xml"/><Relationship Id="rId7" Type="http://schemas.openxmlformats.org/officeDocument/2006/relationships/slideLayout" Target="../slideLayouts/slideLayout95.xml"/><Relationship Id="rId12" Type="http://schemas.openxmlformats.org/officeDocument/2006/relationships/theme" Target="../theme/theme9.xml"/><Relationship Id="rId2" Type="http://schemas.openxmlformats.org/officeDocument/2006/relationships/slideLayout" Target="../slideLayouts/slideLayout90.xml"/><Relationship Id="rId1" Type="http://schemas.openxmlformats.org/officeDocument/2006/relationships/slideLayout" Target="../slideLayouts/slideLayout89.xml"/><Relationship Id="rId6" Type="http://schemas.openxmlformats.org/officeDocument/2006/relationships/slideLayout" Target="../slideLayouts/slideLayout94.xml"/><Relationship Id="rId11" Type="http://schemas.openxmlformats.org/officeDocument/2006/relationships/slideLayout" Target="../slideLayouts/slideLayout99.xml"/><Relationship Id="rId5" Type="http://schemas.openxmlformats.org/officeDocument/2006/relationships/slideLayout" Target="../slideLayouts/slideLayout93.xml"/><Relationship Id="rId10" Type="http://schemas.openxmlformats.org/officeDocument/2006/relationships/slideLayout" Target="../slideLayouts/slideLayout98.xml"/><Relationship Id="rId4" Type="http://schemas.openxmlformats.org/officeDocument/2006/relationships/slideLayout" Target="../slideLayouts/slideLayout92.xml"/><Relationship Id="rId9" Type="http://schemas.openxmlformats.org/officeDocument/2006/relationships/slideLayout" Target="../slideLayouts/slideLayout97.xml"/></Relationships>
</file>

<file path=ppt/slideMasters/_rels/slideMaster1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7.xml"/><Relationship Id="rId3" Type="http://schemas.openxmlformats.org/officeDocument/2006/relationships/slideLayout" Target="../slideLayouts/slideLayout102.xml"/><Relationship Id="rId7" Type="http://schemas.openxmlformats.org/officeDocument/2006/relationships/slideLayout" Target="../slideLayouts/slideLayout106.xml"/><Relationship Id="rId12" Type="http://schemas.openxmlformats.org/officeDocument/2006/relationships/theme" Target="../theme/theme10.xml"/><Relationship Id="rId2" Type="http://schemas.openxmlformats.org/officeDocument/2006/relationships/slideLayout" Target="../slideLayouts/slideLayout101.xml"/><Relationship Id="rId1" Type="http://schemas.openxmlformats.org/officeDocument/2006/relationships/slideLayout" Target="../slideLayouts/slideLayout100.xml"/><Relationship Id="rId6" Type="http://schemas.openxmlformats.org/officeDocument/2006/relationships/slideLayout" Target="../slideLayouts/slideLayout105.xml"/><Relationship Id="rId11" Type="http://schemas.openxmlformats.org/officeDocument/2006/relationships/slideLayout" Target="../slideLayouts/slideLayout110.xml"/><Relationship Id="rId5" Type="http://schemas.openxmlformats.org/officeDocument/2006/relationships/slideLayout" Target="../slideLayouts/slideLayout104.xml"/><Relationship Id="rId10" Type="http://schemas.openxmlformats.org/officeDocument/2006/relationships/slideLayout" Target="../slideLayouts/slideLayout109.xml"/><Relationship Id="rId4" Type="http://schemas.openxmlformats.org/officeDocument/2006/relationships/slideLayout" Target="../slideLayouts/slideLayout103.xml"/><Relationship Id="rId9" Type="http://schemas.openxmlformats.org/officeDocument/2006/relationships/slideLayout" Target="../slideLayouts/slideLayout108.xml"/></Relationships>
</file>

<file path=ppt/slideMasters/_rels/slideMaster1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8.xml"/><Relationship Id="rId3" Type="http://schemas.openxmlformats.org/officeDocument/2006/relationships/slideLayout" Target="../slideLayouts/slideLayout113.xml"/><Relationship Id="rId7" Type="http://schemas.openxmlformats.org/officeDocument/2006/relationships/slideLayout" Target="../slideLayouts/slideLayout117.xml"/><Relationship Id="rId12" Type="http://schemas.openxmlformats.org/officeDocument/2006/relationships/theme" Target="../theme/theme11.xml"/><Relationship Id="rId2" Type="http://schemas.openxmlformats.org/officeDocument/2006/relationships/slideLayout" Target="../slideLayouts/slideLayout112.xml"/><Relationship Id="rId1" Type="http://schemas.openxmlformats.org/officeDocument/2006/relationships/slideLayout" Target="../slideLayouts/slideLayout111.xml"/><Relationship Id="rId6" Type="http://schemas.openxmlformats.org/officeDocument/2006/relationships/slideLayout" Target="../slideLayouts/slideLayout116.xml"/><Relationship Id="rId11" Type="http://schemas.openxmlformats.org/officeDocument/2006/relationships/slideLayout" Target="../slideLayouts/slideLayout121.xml"/><Relationship Id="rId5" Type="http://schemas.openxmlformats.org/officeDocument/2006/relationships/slideLayout" Target="../slideLayouts/slideLayout115.xml"/><Relationship Id="rId10" Type="http://schemas.openxmlformats.org/officeDocument/2006/relationships/slideLayout" Target="../slideLayouts/slideLayout120.xml"/><Relationship Id="rId4" Type="http://schemas.openxmlformats.org/officeDocument/2006/relationships/slideLayout" Target="../slideLayouts/slideLayout114.xml"/><Relationship Id="rId9" Type="http://schemas.openxmlformats.org/officeDocument/2006/relationships/slideLayout" Target="../slideLayouts/slideLayout119.xml"/></Relationships>
</file>

<file path=ppt/slideMasters/_rels/slideMaster1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29.xml"/><Relationship Id="rId3" Type="http://schemas.openxmlformats.org/officeDocument/2006/relationships/slideLayout" Target="../slideLayouts/slideLayout124.xml"/><Relationship Id="rId7" Type="http://schemas.openxmlformats.org/officeDocument/2006/relationships/slideLayout" Target="../slideLayouts/slideLayout128.xml"/><Relationship Id="rId12" Type="http://schemas.openxmlformats.org/officeDocument/2006/relationships/theme" Target="../theme/theme12.xml"/><Relationship Id="rId2" Type="http://schemas.openxmlformats.org/officeDocument/2006/relationships/slideLayout" Target="../slideLayouts/slideLayout123.xml"/><Relationship Id="rId1" Type="http://schemas.openxmlformats.org/officeDocument/2006/relationships/slideLayout" Target="../slideLayouts/slideLayout122.xml"/><Relationship Id="rId6" Type="http://schemas.openxmlformats.org/officeDocument/2006/relationships/slideLayout" Target="../slideLayouts/slideLayout127.xml"/><Relationship Id="rId11" Type="http://schemas.openxmlformats.org/officeDocument/2006/relationships/slideLayout" Target="../slideLayouts/slideLayout132.xml"/><Relationship Id="rId5" Type="http://schemas.openxmlformats.org/officeDocument/2006/relationships/slideLayout" Target="../slideLayouts/slideLayout126.xml"/><Relationship Id="rId10" Type="http://schemas.openxmlformats.org/officeDocument/2006/relationships/slideLayout" Target="../slideLayouts/slideLayout131.xml"/><Relationship Id="rId4" Type="http://schemas.openxmlformats.org/officeDocument/2006/relationships/slideLayout" Target="../slideLayouts/slideLayout125.xml"/><Relationship Id="rId9" Type="http://schemas.openxmlformats.org/officeDocument/2006/relationships/slideLayout" Target="../slideLayouts/slideLayout130.xml"/></Relationships>
</file>

<file path=ppt/slideMasters/_rels/slideMaster1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40.xml"/><Relationship Id="rId3" Type="http://schemas.openxmlformats.org/officeDocument/2006/relationships/slideLayout" Target="../slideLayouts/slideLayout135.xml"/><Relationship Id="rId7" Type="http://schemas.openxmlformats.org/officeDocument/2006/relationships/slideLayout" Target="../slideLayouts/slideLayout139.xml"/><Relationship Id="rId12" Type="http://schemas.openxmlformats.org/officeDocument/2006/relationships/theme" Target="../theme/theme13.xml"/><Relationship Id="rId2" Type="http://schemas.openxmlformats.org/officeDocument/2006/relationships/slideLayout" Target="../slideLayouts/slideLayout134.xml"/><Relationship Id="rId1" Type="http://schemas.openxmlformats.org/officeDocument/2006/relationships/slideLayout" Target="../slideLayouts/slideLayout133.xml"/><Relationship Id="rId6" Type="http://schemas.openxmlformats.org/officeDocument/2006/relationships/slideLayout" Target="../slideLayouts/slideLayout138.xml"/><Relationship Id="rId11" Type="http://schemas.openxmlformats.org/officeDocument/2006/relationships/slideLayout" Target="../slideLayouts/slideLayout143.xml"/><Relationship Id="rId5" Type="http://schemas.openxmlformats.org/officeDocument/2006/relationships/slideLayout" Target="../slideLayouts/slideLayout137.xml"/><Relationship Id="rId10" Type="http://schemas.openxmlformats.org/officeDocument/2006/relationships/slideLayout" Target="../slideLayouts/slideLayout142.xml"/><Relationship Id="rId4" Type="http://schemas.openxmlformats.org/officeDocument/2006/relationships/slideLayout" Target="../slideLayouts/slideLayout136.xml"/><Relationship Id="rId9" Type="http://schemas.openxmlformats.org/officeDocument/2006/relationships/slideLayout" Target="../slideLayouts/slideLayout141.xml"/></Relationships>
</file>

<file path=ppt/slideMasters/_rels/slideMaster1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51.xml"/><Relationship Id="rId3" Type="http://schemas.openxmlformats.org/officeDocument/2006/relationships/slideLayout" Target="../slideLayouts/slideLayout146.xml"/><Relationship Id="rId7" Type="http://schemas.openxmlformats.org/officeDocument/2006/relationships/slideLayout" Target="../slideLayouts/slideLayout150.xml"/><Relationship Id="rId12" Type="http://schemas.openxmlformats.org/officeDocument/2006/relationships/theme" Target="../theme/theme14.xml"/><Relationship Id="rId2" Type="http://schemas.openxmlformats.org/officeDocument/2006/relationships/slideLayout" Target="../slideLayouts/slideLayout145.xml"/><Relationship Id="rId1" Type="http://schemas.openxmlformats.org/officeDocument/2006/relationships/slideLayout" Target="../slideLayouts/slideLayout144.xml"/><Relationship Id="rId6" Type="http://schemas.openxmlformats.org/officeDocument/2006/relationships/slideLayout" Target="../slideLayouts/slideLayout149.xml"/><Relationship Id="rId11" Type="http://schemas.openxmlformats.org/officeDocument/2006/relationships/slideLayout" Target="../slideLayouts/slideLayout154.xml"/><Relationship Id="rId5" Type="http://schemas.openxmlformats.org/officeDocument/2006/relationships/slideLayout" Target="../slideLayouts/slideLayout148.xml"/><Relationship Id="rId10" Type="http://schemas.openxmlformats.org/officeDocument/2006/relationships/slideLayout" Target="../slideLayouts/slideLayout153.xml"/><Relationship Id="rId4" Type="http://schemas.openxmlformats.org/officeDocument/2006/relationships/slideLayout" Target="../slideLayouts/slideLayout147.xml"/><Relationship Id="rId9" Type="http://schemas.openxmlformats.org/officeDocument/2006/relationships/slideLayout" Target="../slideLayouts/slideLayout152.xml"/></Relationships>
</file>

<file path=ppt/slideMasters/_rels/slideMaster1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62.xml"/><Relationship Id="rId3" Type="http://schemas.openxmlformats.org/officeDocument/2006/relationships/slideLayout" Target="../slideLayouts/slideLayout157.xml"/><Relationship Id="rId7" Type="http://schemas.openxmlformats.org/officeDocument/2006/relationships/slideLayout" Target="../slideLayouts/slideLayout161.xml"/><Relationship Id="rId12" Type="http://schemas.openxmlformats.org/officeDocument/2006/relationships/theme" Target="../theme/theme15.xml"/><Relationship Id="rId2" Type="http://schemas.openxmlformats.org/officeDocument/2006/relationships/slideLayout" Target="../slideLayouts/slideLayout156.xml"/><Relationship Id="rId1" Type="http://schemas.openxmlformats.org/officeDocument/2006/relationships/slideLayout" Target="../slideLayouts/slideLayout155.xml"/><Relationship Id="rId6" Type="http://schemas.openxmlformats.org/officeDocument/2006/relationships/slideLayout" Target="../slideLayouts/slideLayout160.xml"/><Relationship Id="rId11" Type="http://schemas.openxmlformats.org/officeDocument/2006/relationships/slideLayout" Target="../slideLayouts/slideLayout165.xml"/><Relationship Id="rId5" Type="http://schemas.openxmlformats.org/officeDocument/2006/relationships/slideLayout" Target="../slideLayouts/slideLayout159.xml"/><Relationship Id="rId10" Type="http://schemas.openxmlformats.org/officeDocument/2006/relationships/slideLayout" Target="../slideLayouts/slideLayout164.xml"/><Relationship Id="rId4" Type="http://schemas.openxmlformats.org/officeDocument/2006/relationships/slideLayout" Target="../slideLayouts/slideLayout158.xml"/><Relationship Id="rId9" Type="http://schemas.openxmlformats.org/officeDocument/2006/relationships/slideLayout" Target="../slideLayouts/slideLayout163.xml"/></Relationships>
</file>

<file path=ppt/slideMasters/_rels/slideMaster1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73.xml"/><Relationship Id="rId3" Type="http://schemas.openxmlformats.org/officeDocument/2006/relationships/slideLayout" Target="../slideLayouts/slideLayout168.xml"/><Relationship Id="rId7" Type="http://schemas.openxmlformats.org/officeDocument/2006/relationships/slideLayout" Target="../slideLayouts/slideLayout172.xml"/><Relationship Id="rId12" Type="http://schemas.openxmlformats.org/officeDocument/2006/relationships/theme" Target="../theme/theme16.xml"/><Relationship Id="rId2" Type="http://schemas.openxmlformats.org/officeDocument/2006/relationships/slideLayout" Target="../slideLayouts/slideLayout167.xml"/><Relationship Id="rId1" Type="http://schemas.openxmlformats.org/officeDocument/2006/relationships/slideLayout" Target="../slideLayouts/slideLayout166.xml"/><Relationship Id="rId6" Type="http://schemas.openxmlformats.org/officeDocument/2006/relationships/slideLayout" Target="../slideLayouts/slideLayout171.xml"/><Relationship Id="rId11" Type="http://schemas.openxmlformats.org/officeDocument/2006/relationships/slideLayout" Target="../slideLayouts/slideLayout176.xml"/><Relationship Id="rId5" Type="http://schemas.openxmlformats.org/officeDocument/2006/relationships/slideLayout" Target="../slideLayouts/slideLayout170.xml"/><Relationship Id="rId10" Type="http://schemas.openxmlformats.org/officeDocument/2006/relationships/slideLayout" Target="../slideLayouts/slideLayout175.xml"/><Relationship Id="rId4" Type="http://schemas.openxmlformats.org/officeDocument/2006/relationships/slideLayout" Target="../slideLayouts/slideLayout169.xml"/><Relationship Id="rId9" Type="http://schemas.openxmlformats.org/officeDocument/2006/relationships/slideLayout" Target="../slideLayouts/slideLayout174.xml"/></Relationships>
</file>

<file path=ppt/slideMasters/_rels/slideMaster1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84.xml"/><Relationship Id="rId3" Type="http://schemas.openxmlformats.org/officeDocument/2006/relationships/slideLayout" Target="../slideLayouts/slideLayout179.xml"/><Relationship Id="rId7" Type="http://schemas.openxmlformats.org/officeDocument/2006/relationships/slideLayout" Target="../slideLayouts/slideLayout183.xml"/><Relationship Id="rId12" Type="http://schemas.openxmlformats.org/officeDocument/2006/relationships/theme" Target="../theme/theme17.xml"/><Relationship Id="rId2" Type="http://schemas.openxmlformats.org/officeDocument/2006/relationships/slideLayout" Target="../slideLayouts/slideLayout178.xml"/><Relationship Id="rId1" Type="http://schemas.openxmlformats.org/officeDocument/2006/relationships/slideLayout" Target="../slideLayouts/slideLayout177.xml"/><Relationship Id="rId6" Type="http://schemas.openxmlformats.org/officeDocument/2006/relationships/slideLayout" Target="../slideLayouts/slideLayout182.xml"/><Relationship Id="rId11" Type="http://schemas.openxmlformats.org/officeDocument/2006/relationships/slideLayout" Target="../slideLayouts/slideLayout187.xml"/><Relationship Id="rId5" Type="http://schemas.openxmlformats.org/officeDocument/2006/relationships/slideLayout" Target="../slideLayouts/slideLayout181.xml"/><Relationship Id="rId10" Type="http://schemas.openxmlformats.org/officeDocument/2006/relationships/slideLayout" Target="../slideLayouts/slideLayout186.xml"/><Relationship Id="rId4" Type="http://schemas.openxmlformats.org/officeDocument/2006/relationships/slideLayout" Target="../slideLayouts/slideLayout180.xml"/><Relationship Id="rId9" Type="http://schemas.openxmlformats.org/officeDocument/2006/relationships/slideLayout" Target="../slideLayouts/slideLayout185.xml"/></Relationships>
</file>

<file path=ppt/slideMasters/_rels/slideMaster1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5.xml"/><Relationship Id="rId13" Type="http://schemas.openxmlformats.org/officeDocument/2006/relationships/slideLayout" Target="../slideLayouts/slideLayout200.xml"/><Relationship Id="rId18" Type="http://schemas.openxmlformats.org/officeDocument/2006/relationships/theme" Target="../theme/theme18.xml"/><Relationship Id="rId3" Type="http://schemas.openxmlformats.org/officeDocument/2006/relationships/slideLayout" Target="../slideLayouts/slideLayout190.xml"/><Relationship Id="rId7" Type="http://schemas.openxmlformats.org/officeDocument/2006/relationships/slideLayout" Target="../slideLayouts/slideLayout194.xml"/><Relationship Id="rId12" Type="http://schemas.openxmlformats.org/officeDocument/2006/relationships/slideLayout" Target="../slideLayouts/slideLayout199.xml"/><Relationship Id="rId17" Type="http://schemas.openxmlformats.org/officeDocument/2006/relationships/slideLayout" Target="../slideLayouts/slideLayout204.xml"/><Relationship Id="rId2" Type="http://schemas.openxmlformats.org/officeDocument/2006/relationships/slideLayout" Target="../slideLayouts/slideLayout189.xml"/><Relationship Id="rId16" Type="http://schemas.openxmlformats.org/officeDocument/2006/relationships/slideLayout" Target="../slideLayouts/slideLayout203.xml"/><Relationship Id="rId1" Type="http://schemas.openxmlformats.org/officeDocument/2006/relationships/slideLayout" Target="../slideLayouts/slideLayout188.xml"/><Relationship Id="rId6" Type="http://schemas.openxmlformats.org/officeDocument/2006/relationships/slideLayout" Target="../slideLayouts/slideLayout193.xml"/><Relationship Id="rId11" Type="http://schemas.openxmlformats.org/officeDocument/2006/relationships/slideLayout" Target="../slideLayouts/slideLayout198.xml"/><Relationship Id="rId5" Type="http://schemas.openxmlformats.org/officeDocument/2006/relationships/slideLayout" Target="../slideLayouts/slideLayout192.xml"/><Relationship Id="rId15" Type="http://schemas.openxmlformats.org/officeDocument/2006/relationships/slideLayout" Target="../slideLayouts/slideLayout202.xml"/><Relationship Id="rId10" Type="http://schemas.openxmlformats.org/officeDocument/2006/relationships/slideLayout" Target="../slideLayouts/slideLayout197.xml"/><Relationship Id="rId4" Type="http://schemas.openxmlformats.org/officeDocument/2006/relationships/slideLayout" Target="../slideLayouts/slideLayout191.xml"/><Relationship Id="rId9" Type="http://schemas.openxmlformats.org/officeDocument/2006/relationships/slideLayout" Target="../slideLayouts/slideLayout196.xml"/><Relationship Id="rId14" Type="http://schemas.openxmlformats.org/officeDocument/2006/relationships/slideLayout" Target="../slideLayouts/slideLayout201.xml"/></Relationships>
</file>

<file path=ppt/slideMasters/_rels/slideMaster1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12.xml"/><Relationship Id="rId3" Type="http://schemas.openxmlformats.org/officeDocument/2006/relationships/slideLayout" Target="../slideLayouts/slideLayout207.xml"/><Relationship Id="rId7" Type="http://schemas.openxmlformats.org/officeDocument/2006/relationships/slideLayout" Target="../slideLayouts/slideLayout211.xml"/><Relationship Id="rId12" Type="http://schemas.openxmlformats.org/officeDocument/2006/relationships/theme" Target="../theme/theme19.xml"/><Relationship Id="rId2" Type="http://schemas.openxmlformats.org/officeDocument/2006/relationships/slideLayout" Target="../slideLayouts/slideLayout206.xml"/><Relationship Id="rId1" Type="http://schemas.openxmlformats.org/officeDocument/2006/relationships/slideLayout" Target="../slideLayouts/slideLayout205.xml"/><Relationship Id="rId6" Type="http://schemas.openxmlformats.org/officeDocument/2006/relationships/slideLayout" Target="../slideLayouts/slideLayout210.xml"/><Relationship Id="rId11" Type="http://schemas.openxmlformats.org/officeDocument/2006/relationships/slideLayout" Target="../slideLayouts/slideLayout215.xml"/><Relationship Id="rId5" Type="http://schemas.openxmlformats.org/officeDocument/2006/relationships/slideLayout" Target="../slideLayouts/slideLayout209.xml"/><Relationship Id="rId10" Type="http://schemas.openxmlformats.org/officeDocument/2006/relationships/slideLayout" Target="../slideLayouts/slideLayout214.xml"/><Relationship Id="rId4" Type="http://schemas.openxmlformats.org/officeDocument/2006/relationships/slideLayout" Target="../slideLayouts/slideLayout208.xml"/><Relationship Id="rId9" Type="http://schemas.openxmlformats.org/officeDocument/2006/relationships/slideLayout" Target="../slideLayouts/slideLayout213.xml"/></Relationships>
</file>

<file path=ppt/slideMasters/_rels/slideMaster2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23.xml"/><Relationship Id="rId3" Type="http://schemas.openxmlformats.org/officeDocument/2006/relationships/slideLayout" Target="../slideLayouts/slideLayout218.xml"/><Relationship Id="rId7" Type="http://schemas.openxmlformats.org/officeDocument/2006/relationships/slideLayout" Target="../slideLayouts/slideLayout222.xml"/><Relationship Id="rId12" Type="http://schemas.openxmlformats.org/officeDocument/2006/relationships/theme" Target="../theme/theme20.xml"/><Relationship Id="rId2" Type="http://schemas.openxmlformats.org/officeDocument/2006/relationships/slideLayout" Target="../slideLayouts/slideLayout217.xml"/><Relationship Id="rId1" Type="http://schemas.openxmlformats.org/officeDocument/2006/relationships/slideLayout" Target="../slideLayouts/slideLayout216.xml"/><Relationship Id="rId6" Type="http://schemas.openxmlformats.org/officeDocument/2006/relationships/slideLayout" Target="../slideLayouts/slideLayout221.xml"/><Relationship Id="rId11" Type="http://schemas.openxmlformats.org/officeDocument/2006/relationships/slideLayout" Target="../slideLayouts/slideLayout226.xml"/><Relationship Id="rId5" Type="http://schemas.openxmlformats.org/officeDocument/2006/relationships/slideLayout" Target="../slideLayouts/slideLayout220.xml"/><Relationship Id="rId10" Type="http://schemas.openxmlformats.org/officeDocument/2006/relationships/slideLayout" Target="../slideLayouts/slideLayout225.xml"/><Relationship Id="rId4" Type="http://schemas.openxmlformats.org/officeDocument/2006/relationships/slideLayout" Target="../slideLayouts/slideLayout219.xml"/><Relationship Id="rId9" Type="http://schemas.openxmlformats.org/officeDocument/2006/relationships/slideLayout" Target="../slideLayouts/slideLayout224.xml"/></Relationships>
</file>

<file path=ppt/slideMasters/_rels/slideMaster2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34.xml"/><Relationship Id="rId3" Type="http://schemas.openxmlformats.org/officeDocument/2006/relationships/slideLayout" Target="../slideLayouts/slideLayout229.xml"/><Relationship Id="rId7" Type="http://schemas.openxmlformats.org/officeDocument/2006/relationships/slideLayout" Target="../slideLayouts/slideLayout233.xml"/><Relationship Id="rId12" Type="http://schemas.openxmlformats.org/officeDocument/2006/relationships/theme" Target="../theme/theme21.xml"/><Relationship Id="rId2" Type="http://schemas.openxmlformats.org/officeDocument/2006/relationships/slideLayout" Target="../slideLayouts/slideLayout228.xml"/><Relationship Id="rId1" Type="http://schemas.openxmlformats.org/officeDocument/2006/relationships/slideLayout" Target="../slideLayouts/slideLayout227.xml"/><Relationship Id="rId6" Type="http://schemas.openxmlformats.org/officeDocument/2006/relationships/slideLayout" Target="../slideLayouts/slideLayout232.xml"/><Relationship Id="rId11" Type="http://schemas.openxmlformats.org/officeDocument/2006/relationships/slideLayout" Target="../slideLayouts/slideLayout237.xml"/><Relationship Id="rId5" Type="http://schemas.openxmlformats.org/officeDocument/2006/relationships/slideLayout" Target="../slideLayouts/slideLayout231.xml"/><Relationship Id="rId10" Type="http://schemas.openxmlformats.org/officeDocument/2006/relationships/slideLayout" Target="../slideLayouts/slideLayout236.xml"/><Relationship Id="rId4" Type="http://schemas.openxmlformats.org/officeDocument/2006/relationships/slideLayout" Target="../slideLayouts/slideLayout230.xml"/><Relationship Id="rId9" Type="http://schemas.openxmlformats.org/officeDocument/2006/relationships/slideLayout" Target="../slideLayouts/slideLayout235.xml"/></Relationships>
</file>

<file path=ppt/slideMasters/_rels/slideMaster2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45.xml"/><Relationship Id="rId3" Type="http://schemas.openxmlformats.org/officeDocument/2006/relationships/slideLayout" Target="../slideLayouts/slideLayout240.xml"/><Relationship Id="rId7" Type="http://schemas.openxmlformats.org/officeDocument/2006/relationships/slideLayout" Target="../slideLayouts/slideLayout244.xml"/><Relationship Id="rId12" Type="http://schemas.openxmlformats.org/officeDocument/2006/relationships/theme" Target="../theme/theme22.xml"/><Relationship Id="rId2" Type="http://schemas.openxmlformats.org/officeDocument/2006/relationships/slideLayout" Target="../slideLayouts/slideLayout239.xml"/><Relationship Id="rId1" Type="http://schemas.openxmlformats.org/officeDocument/2006/relationships/slideLayout" Target="../slideLayouts/slideLayout238.xml"/><Relationship Id="rId6" Type="http://schemas.openxmlformats.org/officeDocument/2006/relationships/slideLayout" Target="../slideLayouts/slideLayout243.xml"/><Relationship Id="rId11" Type="http://schemas.openxmlformats.org/officeDocument/2006/relationships/slideLayout" Target="../slideLayouts/slideLayout248.xml"/><Relationship Id="rId5" Type="http://schemas.openxmlformats.org/officeDocument/2006/relationships/slideLayout" Target="../slideLayouts/slideLayout242.xml"/><Relationship Id="rId10" Type="http://schemas.openxmlformats.org/officeDocument/2006/relationships/slideLayout" Target="../slideLayouts/slideLayout247.xml"/><Relationship Id="rId4" Type="http://schemas.openxmlformats.org/officeDocument/2006/relationships/slideLayout" Target="../slideLayouts/slideLayout241.xml"/><Relationship Id="rId9" Type="http://schemas.openxmlformats.org/officeDocument/2006/relationships/slideLayout" Target="../slideLayouts/slideLayout246.xml"/></Relationships>
</file>

<file path=ppt/slideMasters/_rels/slideMaster2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56.xml"/><Relationship Id="rId3" Type="http://schemas.openxmlformats.org/officeDocument/2006/relationships/slideLayout" Target="../slideLayouts/slideLayout251.xml"/><Relationship Id="rId7" Type="http://schemas.openxmlformats.org/officeDocument/2006/relationships/slideLayout" Target="../slideLayouts/slideLayout255.xml"/><Relationship Id="rId12" Type="http://schemas.openxmlformats.org/officeDocument/2006/relationships/theme" Target="../theme/theme23.xml"/><Relationship Id="rId2" Type="http://schemas.openxmlformats.org/officeDocument/2006/relationships/slideLayout" Target="../slideLayouts/slideLayout250.xml"/><Relationship Id="rId1" Type="http://schemas.openxmlformats.org/officeDocument/2006/relationships/slideLayout" Target="../slideLayouts/slideLayout249.xml"/><Relationship Id="rId6" Type="http://schemas.openxmlformats.org/officeDocument/2006/relationships/slideLayout" Target="../slideLayouts/slideLayout254.xml"/><Relationship Id="rId11" Type="http://schemas.openxmlformats.org/officeDocument/2006/relationships/slideLayout" Target="../slideLayouts/slideLayout259.xml"/><Relationship Id="rId5" Type="http://schemas.openxmlformats.org/officeDocument/2006/relationships/slideLayout" Target="../slideLayouts/slideLayout253.xml"/><Relationship Id="rId10" Type="http://schemas.openxmlformats.org/officeDocument/2006/relationships/slideLayout" Target="../slideLayouts/slideLayout258.xml"/><Relationship Id="rId4" Type="http://schemas.openxmlformats.org/officeDocument/2006/relationships/slideLayout" Target="../slideLayouts/slideLayout252.xml"/><Relationship Id="rId9" Type="http://schemas.openxmlformats.org/officeDocument/2006/relationships/slideLayout" Target="../slideLayouts/slideLayout257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ito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7996B06-5985-496E-A2CC-6E2E2C680734}" type="datetimeFigureOut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22/02/2019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0BF520-1160-4A77-B5DD-D0F89A43B9C7}" type="slidenum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ito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7996B06-5985-496E-A2CC-6E2E2C680734}" type="datetimeFigureOut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22/02/2019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0BF520-1160-4A77-B5DD-D0F89A43B9C7}" type="slidenum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ito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7996B06-5985-496E-A2CC-6E2E2C680734}" type="datetimeFigureOut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22/02/2019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0BF520-1160-4A77-B5DD-D0F89A43B9C7}" type="slidenum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ito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7996B06-5985-496E-A2CC-6E2E2C680734}" type="datetimeFigureOut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22/02/2019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0BF520-1160-4A77-B5DD-D0F89A43B9C7}" type="slidenum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ito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7996B06-5985-496E-A2CC-6E2E2C680734}" type="datetimeFigureOut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22/02/2019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0BF520-1160-4A77-B5DD-D0F89A43B9C7}" type="slidenum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ito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7996B06-5985-496E-A2CC-6E2E2C680734}" type="datetimeFigureOut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22/02/2019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0BF520-1160-4A77-B5DD-D0F89A43B9C7}" type="slidenum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ito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7996B06-5985-496E-A2CC-6E2E2C680734}" type="datetimeFigureOut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22/02/2019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0BF520-1160-4A77-B5DD-D0F89A43B9C7}" type="slidenum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33" r:id="rId1"/>
    <p:sldLayoutId id="2147483734" r:id="rId2"/>
    <p:sldLayoutId id="2147483735" r:id="rId3"/>
    <p:sldLayoutId id="2147483736" r:id="rId4"/>
    <p:sldLayoutId id="2147483737" r:id="rId5"/>
    <p:sldLayoutId id="2147483738" r:id="rId6"/>
    <p:sldLayoutId id="2147483739" r:id="rId7"/>
    <p:sldLayoutId id="2147483740" r:id="rId8"/>
    <p:sldLayoutId id="2147483741" r:id="rId9"/>
    <p:sldLayoutId id="2147483742" r:id="rId10"/>
    <p:sldLayoutId id="2147483743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ito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7996B06-5985-496E-A2CC-6E2E2C680734}" type="datetimeFigureOut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22/02/2019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0BF520-1160-4A77-B5DD-D0F89A43B9C7}" type="slidenum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45" r:id="rId1"/>
    <p:sldLayoutId id="2147483746" r:id="rId2"/>
    <p:sldLayoutId id="2147483747" r:id="rId3"/>
    <p:sldLayoutId id="2147483748" r:id="rId4"/>
    <p:sldLayoutId id="2147483749" r:id="rId5"/>
    <p:sldLayoutId id="2147483750" r:id="rId6"/>
    <p:sldLayoutId id="2147483751" r:id="rId7"/>
    <p:sldLayoutId id="2147483752" r:id="rId8"/>
    <p:sldLayoutId id="2147483753" r:id="rId9"/>
    <p:sldLayoutId id="2147483754" r:id="rId10"/>
    <p:sldLayoutId id="2147483755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ito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7996B06-5985-496E-A2CC-6E2E2C680734}" type="datetimeFigureOut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22/02/2019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0BF520-1160-4A77-B5DD-D0F89A43B9C7}" type="slidenum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57" r:id="rId1"/>
    <p:sldLayoutId id="2147483758" r:id="rId2"/>
    <p:sldLayoutId id="2147483759" r:id="rId3"/>
    <p:sldLayoutId id="2147483760" r:id="rId4"/>
    <p:sldLayoutId id="2147483761" r:id="rId5"/>
    <p:sldLayoutId id="2147483762" r:id="rId6"/>
    <p:sldLayoutId id="2147483763" r:id="rId7"/>
    <p:sldLayoutId id="2147483764" r:id="rId8"/>
    <p:sldLayoutId id="2147483765" r:id="rId9"/>
    <p:sldLayoutId id="2147483766" r:id="rId10"/>
    <p:sldLayoutId id="2147483767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ito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7996B06-5985-496E-A2CC-6E2E2C680734}" type="datetimeFigureOut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22/02/2019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0BF520-1160-4A77-B5DD-D0F89A43B9C7}" type="slidenum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69" r:id="rId1"/>
    <p:sldLayoutId id="2147483770" r:id="rId2"/>
    <p:sldLayoutId id="2147483771" r:id="rId3"/>
    <p:sldLayoutId id="2147483772" r:id="rId4"/>
    <p:sldLayoutId id="2147483773" r:id="rId5"/>
    <p:sldLayoutId id="2147483774" r:id="rId6"/>
    <p:sldLayoutId id="2147483775" r:id="rId7"/>
    <p:sldLayoutId id="2147483776" r:id="rId8"/>
    <p:sldLayoutId id="2147483777" r:id="rId9"/>
    <p:sldLayoutId id="2147483778" r:id="rId10"/>
    <p:sldLayoutId id="214748377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ito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7996B06-5985-496E-A2CC-6E2E2C680734}" type="datetimeFigureOut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22/02/2019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0BF520-1160-4A77-B5DD-D0F89A43B9C7}" type="slidenum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81" r:id="rId1"/>
    <p:sldLayoutId id="2147483782" r:id="rId2"/>
    <p:sldLayoutId id="2147483783" r:id="rId3"/>
    <p:sldLayoutId id="2147483784" r:id="rId4"/>
    <p:sldLayoutId id="2147483785" r:id="rId5"/>
    <p:sldLayoutId id="2147483786" r:id="rId6"/>
    <p:sldLayoutId id="2147483787" r:id="rId7"/>
    <p:sldLayoutId id="2147483788" r:id="rId8"/>
    <p:sldLayoutId id="2147483789" r:id="rId9"/>
    <p:sldLayoutId id="2147483790" r:id="rId10"/>
    <p:sldLayoutId id="2147483791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ito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7996B06-5985-496E-A2CC-6E2E2C680734}" type="datetimeFigureOut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22/02/2019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0BF520-1160-4A77-B5DD-D0F89A43B9C7}" type="slidenum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93" r:id="rId1"/>
    <p:sldLayoutId id="2147483794" r:id="rId2"/>
    <p:sldLayoutId id="2147483795" r:id="rId3"/>
    <p:sldLayoutId id="2147483796" r:id="rId4"/>
    <p:sldLayoutId id="2147483797" r:id="rId5"/>
    <p:sldLayoutId id="2147483798" r:id="rId6"/>
    <p:sldLayoutId id="2147483799" r:id="rId7"/>
    <p:sldLayoutId id="2147483800" r:id="rId8"/>
    <p:sldLayoutId id="2147483801" r:id="rId9"/>
    <p:sldLayoutId id="2147483802" r:id="rId10"/>
    <p:sldLayoutId id="2147483803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ito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7996B06-5985-496E-A2CC-6E2E2C680734}" type="datetimeFigureOut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22/02/2019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0BF520-1160-4A77-B5DD-D0F89A43B9C7}" type="slidenum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05" r:id="rId1"/>
    <p:sldLayoutId id="2147483806" r:id="rId2"/>
    <p:sldLayoutId id="2147483807" r:id="rId3"/>
    <p:sldLayoutId id="2147483808" r:id="rId4"/>
    <p:sldLayoutId id="2147483809" r:id="rId5"/>
    <p:sldLayoutId id="2147483810" r:id="rId6"/>
    <p:sldLayoutId id="2147483811" r:id="rId7"/>
    <p:sldLayoutId id="2147483812" r:id="rId8"/>
    <p:sldLayoutId id="2147483813" r:id="rId9"/>
    <p:sldLayoutId id="2147483814" r:id="rId10"/>
    <p:sldLayoutId id="2147483815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ito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7996B06-5985-496E-A2CC-6E2E2C680734}" type="datetimeFigureOut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22/02/2019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0BF520-1160-4A77-B5DD-D0F89A43B9C7}" type="slidenum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17" r:id="rId1"/>
    <p:sldLayoutId id="2147483818" r:id="rId2"/>
    <p:sldLayoutId id="2147483819" r:id="rId3"/>
    <p:sldLayoutId id="2147483820" r:id="rId4"/>
    <p:sldLayoutId id="2147483821" r:id="rId5"/>
    <p:sldLayoutId id="2147483822" r:id="rId6"/>
    <p:sldLayoutId id="2147483823" r:id="rId7"/>
    <p:sldLayoutId id="2147483824" r:id="rId8"/>
    <p:sldLayoutId id="2147483825" r:id="rId9"/>
    <p:sldLayoutId id="2147483826" r:id="rId10"/>
    <p:sldLayoutId id="2147483827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ito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7996B06-5985-496E-A2CC-6E2E2C680734}" type="datetimeFigureOut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22/02/2019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0BF520-1160-4A77-B5DD-D0F89A43B9C7}" type="slidenum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29" r:id="rId1"/>
    <p:sldLayoutId id="2147483830" r:id="rId2"/>
    <p:sldLayoutId id="2147483831" r:id="rId3"/>
    <p:sldLayoutId id="2147483832" r:id="rId4"/>
    <p:sldLayoutId id="2147483833" r:id="rId5"/>
    <p:sldLayoutId id="2147483834" r:id="rId6"/>
    <p:sldLayoutId id="2147483835" r:id="rId7"/>
    <p:sldLayoutId id="2147483836" r:id="rId8"/>
    <p:sldLayoutId id="2147483837" r:id="rId9"/>
    <p:sldLayoutId id="2147483838" r:id="rId10"/>
    <p:sldLayoutId id="214748383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ito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7996B06-5985-496E-A2CC-6E2E2C680734}" type="datetimeFigureOut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22/02/2019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0BF520-1160-4A77-B5DD-D0F89A43B9C7}" type="slidenum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41" r:id="rId1"/>
    <p:sldLayoutId id="2147483842" r:id="rId2"/>
    <p:sldLayoutId id="2147483843" r:id="rId3"/>
    <p:sldLayoutId id="2147483844" r:id="rId4"/>
    <p:sldLayoutId id="2147483845" r:id="rId5"/>
    <p:sldLayoutId id="2147483846" r:id="rId6"/>
    <p:sldLayoutId id="2147483847" r:id="rId7"/>
    <p:sldLayoutId id="2147483848" r:id="rId8"/>
    <p:sldLayoutId id="2147483849" r:id="rId9"/>
    <p:sldLayoutId id="2147483850" r:id="rId10"/>
    <p:sldLayoutId id="2147483851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ito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7996B06-5985-496E-A2CC-6E2E2C680734}" type="datetimeFigureOut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22/02/2019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0BF520-1160-4A77-B5DD-D0F89A43B9C7}" type="slidenum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65" r:id="rId1"/>
    <p:sldLayoutId id="2147483866" r:id="rId2"/>
    <p:sldLayoutId id="2147483867" r:id="rId3"/>
    <p:sldLayoutId id="2147483868" r:id="rId4"/>
    <p:sldLayoutId id="2147483869" r:id="rId5"/>
    <p:sldLayoutId id="2147483870" r:id="rId6"/>
    <p:sldLayoutId id="2147483871" r:id="rId7"/>
    <p:sldLayoutId id="2147483872" r:id="rId8"/>
    <p:sldLayoutId id="2147483873" r:id="rId9"/>
    <p:sldLayoutId id="2147483874" r:id="rId10"/>
    <p:sldLayoutId id="2147483875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8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448789"/>
          </a:xfrm>
          <a:prstGeom prst="rect">
            <a:avLst/>
          </a:prstGeom>
        </p:spPr>
        <p:txBody>
          <a:bodyPr vert="horz" lIns="0" tIns="0" rIns="0" bIns="0" rtlCol="0" anchor="b" anchorCtr="0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904240"/>
            <a:ext cx="7886700" cy="5272723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defRPr sz="1200">
                <a:solidFill>
                  <a:schemeClr val="accent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endParaRPr lang="en-US" dirty="0">
              <a:solidFill>
                <a:srgbClr val="FF5C38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ctr">
              <a:defRPr sz="1200">
                <a:solidFill>
                  <a:schemeClr val="accent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endParaRPr lang="en-US">
              <a:solidFill>
                <a:srgbClr val="FF5C38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r">
              <a:defRPr sz="1200">
                <a:solidFill>
                  <a:schemeClr val="accent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fld id="{694CFF25-BDAC-C64F-8250-FA213AD1C1C9}" type="slidenum">
              <a:rPr lang="en-US" smtClean="0">
                <a:solidFill>
                  <a:srgbClr val="FF5C38"/>
                </a:solidFill>
              </a:rPr>
              <a:pPr/>
              <a:t>‹#›</a:t>
            </a:fld>
            <a:endParaRPr lang="en-US" dirty="0">
              <a:solidFill>
                <a:srgbClr val="FF5C38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90127824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77" r:id="rId1"/>
    <p:sldLayoutId id="2147483878" r:id="rId2"/>
    <p:sldLayoutId id="2147483879" r:id="rId3"/>
    <p:sldLayoutId id="2147483880" r:id="rId4"/>
    <p:sldLayoutId id="2147483881" r:id="rId5"/>
    <p:sldLayoutId id="2147483882" r:id="rId6"/>
    <p:sldLayoutId id="2147483883" r:id="rId7"/>
    <p:sldLayoutId id="2147483884" r:id="rId8"/>
    <p:sldLayoutId id="2147483885" r:id="rId9"/>
    <p:sldLayoutId id="2147483886" r:id="rId10"/>
    <p:sldLayoutId id="2147483887" r:id="rId11"/>
    <p:sldLayoutId id="2147483888" r:id="rId12"/>
    <p:sldLayoutId id="2147483889" r:id="rId13"/>
    <p:sldLayoutId id="2147483890" r:id="rId14"/>
    <p:sldLayoutId id="2147483891" r:id="rId15"/>
    <p:sldLayoutId id="2147483892" r:id="rId16"/>
    <p:sldLayoutId id="2147483893" r:id="rId17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1800" kern="1200">
          <a:solidFill>
            <a:schemeClr val="tx1"/>
          </a:solidFill>
          <a:latin typeface="Verdana" panose="020B0604030504040204" pitchFamily="34" charset="0"/>
          <a:ea typeface="Verdana" panose="020B0604030504040204" pitchFamily="34" charset="0"/>
          <a:cs typeface="Verdana" panose="020B0604030504040204" pitchFamily="34" charset="0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Font typeface="Arial" panose="020B0604020202020204" pitchFamily="34" charset="0"/>
        <a:buChar char="•"/>
        <a:defRPr sz="1800" kern="1200">
          <a:solidFill>
            <a:schemeClr val="tx2"/>
          </a:solidFill>
          <a:latin typeface="Verdana" panose="020B0604030504040204" pitchFamily="34" charset="0"/>
          <a:ea typeface="Verdana" panose="020B0604030504040204" pitchFamily="34" charset="0"/>
          <a:cs typeface="Verdana" panose="020B0604030504040204" pitchFamily="34" charset="0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2"/>
          </a:solidFill>
          <a:latin typeface="Verdana" panose="020B0604030504040204" pitchFamily="34" charset="0"/>
          <a:ea typeface="Verdana" panose="020B0604030504040204" pitchFamily="34" charset="0"/>
          <a:cs typeface="Verdana" panose="020B0604030504040204" pitchFamily="34" charset="0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2"/>
          </a:solidFill>
          <a:latin typeface="Verdana" panose="020B0604030504040204" pitchFamily="34" charset="0"/>
          <a:ea typeface="Verdana" panose="020B0604030504040204" pitchFamily="34" charset="0"/>
          <a:cs typeface="Verdana" panose="020B0604030504040204" pitchFamily="34" charset="0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2"/>
          </a:solidFill>
          <a:latin typeface="Verdana" panose="020B0604030504040204" pitchFamily="34" charset="0"/>
          <a:ea typeface="Verdana" panose="020B0604030504040204" pitchFamily="34" charset="0"/>
          <a:cs typeface="Verdana" panose="020B0604030504040204" pitchFamily="34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Verdana" panose="020B0604030504040204" pitchFamily="34" charset="0"/>
          <a:ea typeface="Verdana" panose="020B0604030504040204" pitchFamily="34" charset="0"/>
          <a:cs typeface="Verdana" panose="020B060403050404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9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ito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7996B06-5985-496E-A2CC-6E2E2C680734}" type="datetimeFigureOut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22/02/2019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0BF520-1160-4A77-B5DD-D0F89A43B9C7}" type="slidenum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95" r:id="rId1"/>
    <p:sldLayoutId id="2147483896" r:id="rId2"/>
    <p:sldLayoutId id="2147483897" r:id="rId3"/>
    <p:sldLayoutId id="2147483898" r:id="rId4"/>
    <p:sldLayoutId id="2147483899" r:id="rId5"/>
    <p:sldLayoutId id="2147483900" r:id="rId6"/>
    <p:sldLayoutId id="2147483901" r:id="rId7"/>
    <p:sldLayoutId id="2147483902" r:id="rId8"/>
    <p:sldLayoutId id="2147483903" r:id="rId9"/>
    <p:sldLayoutId id="2147483904" r:id="rId10"/>
    <p:sldLayoutId id="2147483905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0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ito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7996B06-5985-496E-A2CC-6E2E2C680734}" type="datetimeFigureOut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22/02/2019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0BF520-1160-4A77-B5DD-D0F89A43B9C7}" type="slidenum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07" r:id="rId1"/>
    <p:sldLayoutId id="2147483908" r:id="rId2"/>
    <p:sldLayoutId id="2147483909" r:id="rId3"/>
    <p:sldLayoutId id="2147483910" r:id="rId4"/>
    <p:sldLayoutId id="2147483911" r:id="rId5"/>
    <p:sldLayoutId id="2147483912" r:id="rId6"/>
    <p:sldLayoutId id="2147483913" r:id="rId7"/>
    <p:sldLayoutId id="2147483914" r:id="rId8"/>
    <p:sldLayoutId id="2147483915" r:id="rId9"/>
    <p:sldLayoutId id="2147483916" r:id="rId10"/>
    <p:sldLayoutId id="2147483917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ito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7996B06-5985-496E-A2CC-6E2E2C680734}" type="datetimeFigureOut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22/02/2019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0BF520-1160-4A77-B5DD-D0F89A43B9C7}" type="slidenum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19" r:id="rId1"/>
    <p:sldLayoutId id="2147483920" r:id="rId2"/>
    <p:sldLayoutId id="2147483921" r:id="rId3"/>
    <p:sldLayoutId id="2147483922" r:id="rId4"/>
    <p:sldLayoutId id="2147483923" r:id="rId5"/>
    <p:sldLayoutId id="2147483924" r:id="rId6"/>
    <p:sldLayoutId id="2147483925" r:id="rId7"/>
    <p:sldLayoutId id="2147483926" r:id="rId8"/>
    <p:sldLayoutId id="2147483927" r:id="rId9"/>
    <p:sldLayoutId id="2147483928" r:id="rId10"/>
    <p:sldLayoutId id="214748392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ito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7996B06-5985-496E-A2CC-6E2E2C680734}" type="datetimeFigureOut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22/02/2019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0BF520-1160-4A77-B5DD-D0F89A43B9C7}" type="slidenum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31" r:id="rId1"/>
    <p:sldLayoutId id="2147483932" r:id="rId2"/>
    <p:sldLayoutId id="2147483933" r:id="rId3"/>
    <p:sldLayoutId id="2147483934" r:id="rId4"/>
    <p:sldLayoutId id="2147483935" r:id="rId5"/>
    <p:sldLayoutId id="2147483936" r:id="rId6"/>
    <p:sldLayoutId id="2147483937" r:id="rId7"/>
    <p:sldLayoutId id="2147483938" r:id="rId8"/>
    <p:sldLayoutId id="2147483939" r:id="rId9"/>
    <p:sldLayoutId id="2147483940" r:id="rId10"/>
    <p:sldLayoutId id="2147483941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28" name="Date Placeholder 3"/>
          <p:cNvSpPr>
            <a:spLocks noGrp="1"/>
          </p:cNvSpPr>
          <p:nvPr>
            <p:ph type="dt" sz="half" idx="2"/>
          </p:nvPr>
        </p:nvSpPr>
        <p:spPr bwMode="auto">
          <a:xfrm>
            <a:off x="457200" y="6356350"/>
            <a:ext cx="21336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>
              <a:defRPr sz="1200">
                <a:solidFill>
                  <a:srgbClr val="898989"/>
                </a:solidFill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/>
              <a:t>Date of download:  mm/dd/yyyy</a:t>
            </a:r>
          </a:p>
        </p:txBody>
      </p:sp>
      <p:sp>
        <p:nvSpPr>
          <p:cNvPr id="1029" name="Footer Placeholder 4"/>
          <p:cNvSpPr>
            <a:spLocks noGrp="1"/>
          </p:cNvSpPr>
          <p:nvPr>
            <p:ph type="ftr" sz="quarter" idx="3"/>
          </p:nvPr>
        </p:nvSpPr>
        <p:spPr bwMode="auto">
          <a:xfrm>
            <a:off x="3124200" y="6356350"/>
            <a:ext cx="28956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>
              <a:defRPr sz="1200">
                <a:solidFill>
                  <a:srgbClr val="898989"/>
                </a:solidFill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/>
              <a:t>Copyright © 2012 American Medical Association. All rights reserved.</a:t>
            </a:r>
          </a:p>
        </p:txBody>
      </p:sp>
      <p:sp>
        <p:nvSpPr>
          <p:cNvPr id="1030" name="Slide Number Placeholder 5"/>
          <p:cNvSpPr>
            <a:spLocks noGrp="1"/>
          </p:cNvSpPr>
          <p:nvPr>
            <p:ph type="sldNum" sz="quarter" idx="4"/>
          </p:nvPr>
        </p:nvSpPr>
        <p:spPr bwMode="auto">
          <a:xfrm>
            <a:off x="6553200" y="6356350"/>
            <a:ext cx="21336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rgbClr val="898989"/>
                </a:solidFill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F3E6A669-D5AC-4B30-BAF3-2F1E632251CF}" type="slidenum">
              <a:rPr lang="en-US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/>
          </a:p>
        </p:txBody>
      </p:sp>
      <p:sp>
        <p:nvSpPr>
          <p:cNvPr id="1031" name="Date Placeholder 3"/>
          <p:cNvSpPr txBox="1">
            <a:spLocks/>
          </p:cNvSpPr>
          <p:nvPr userDrawn="1"/>
        </p:nvSpPr>
        <p:spPr bwMode="auto">
          <a:xfrm>
            <a:off x="1905000" y="6400800"/>
            <a:ext cx="21336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1200">
              <a:solidFill>
                <a:srgbClr val="898989"/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43" r:id="rId1"/>
    <p:sldLayoutId id="2147483944" r:id="rId2"/>
    <p:sldLayoutId id="2147483945" r:id="rId3"/>
    <p:sldLayoutId id="2147483946" r:id="rId4"/>
    <p:sldLayoutId id="2147483947" r:id="rId5"/>
    <p:sldLayoutId id="2147483948" r:id="rId6"/>
    <p:sldLayoutId id="2147483949" r:id="rId7"/>
    <p:sldLayoutId id="2147483950" r:id="rId8"/>
    <p:sldLayoutId id="2147483951" r:id="rId9"/>
    <p:sldLayoutId id="2147483952" r:id="rId10"/>
    <p:sldLayoutId id="2147483953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itchFamily="18" charset="0"/>
          <a:ea typeface="ＭＳ Ｐゴシック" pitchFamily="34" charset="-128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itchFamily="18" charset="0"/>
          <a:ea typeface="ＭＳ Ｐゴシック" pitchFamily="34" charset="-128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itchFamily="18" charset="0"/>
          <a:ea typeface="ＭＳ Ｐゴシック" pitchFamily="34" charset="-128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itchFamily="18" charset="0"/>
          <a:ea typeface="ＭＳ Ｐゴシック" pitchFamily="34" charset="-128"/>
        </a:defRPr>
      </a:lvl5pPr>
      <a:lvl6pPr marL="4572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itchFamily="18" charset="0"/>
          <a:ea typeface="ＭＳ Ｐゴシック" pitchFamily="34" charset="-128"/>
        </a:defRPr>
      </a:lvl6pPr>
      <a:lvl7pPr marL="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itchFamily="18" charset="0"/>
          <a:ea typeface="ＭＳ Ｐゴシック" pitchFamily="34" charset="-128"/>
        </a:defRPr>
      </a:lvl7pPr>
      <a:lvl8pPr marL="13716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itchFamily="18" charset="0"/>
          <a:ea typeface="ＭＳ Ｐゴシック" pitchFamily="34" charset="-128"/>
        </a:defRPr>
      </a:lvl8pPr>
      <a:lvl9pPr marL="18288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itchFamily="18" charset="0"/>
          <a:ea typeface="ＭＳ Ｐゴシック" pitchFamily="34" charset="-128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800">
          <a:solidFill>
            <a:schemeClr val="tx1"/>
          </a:solidFill>
          <a:latin typeface="+mn-lt"/>
          <a:ea typeface="+mn-ea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2400">
          <a:solidFill>
            <a:schemeClr val="tx1"/>
          </a:solidFill>
          <a:latin typeface="+mn-lt"/>
          <a:ea typeface="+mn-ea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000">
          <a:solidFill>
            <a:schemeClr val="tx1"/>
          </a:solidFill>
          <a:latin typeface="+mn-lt"/>
          <a:ea typeface="+mn-ea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>
          <a:solidFill>
            <a:schemeClr val="tx1"/>
          </a:solidFill>
          <a:latin typeface="+mn-lt"/>
          <a:ea typeface="+mn-ea"/>
        </a:defRPr>
      </a:lvl5pPr>
      <a:lvl6pPr marL="25146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>
          <a:solidFill>
            <a:schemeClr val="tx1"/>
          </a:solidFill>
          <a:latin typeface="+mn-lt"/>
          <a:ea typeface="+mn-ea"/>
        </a:defRPr>
      </a:lvl6pPr>
      <a:lvl7pPr marL="29718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>
          <a:solidFill>
            <a:schemeClr val="tx1"/>
          </a:solidFill>
          <a:latin typeface="+mn-lt"/>
          <a:ea typeface="+mn-ea"/>
        </a:defRPr>
      </a:lvl7pPr>
      <a:lvl8pPr marL="34290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>
          <a:solidFill>
            <a:schemeClr val="tx1"/>
          </a:solidFill>
          <a:latin typeface="+mn-lt"/>
          <a:ea typeface="+mn-ea"/>
        </a:defRPr>
      </a:lvl8pPr>
      <a:lvl9pPr marL="38862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9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8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4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3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9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2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40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5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6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84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95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106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11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128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139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150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161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5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0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5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17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211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18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46696B49-6EBE-DE4C-8F54-C21466F30F7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191000" y="1524000"/>
            <a:ext cx="4419600" cy="1921943"/>
          </a:xfrm>
        </p:spPr>
        <p:txBody>
          <a:bodyPr>
            <a:normAutofit/>
          </a:bodyPr>
          <a:lstStyle/>
          <a:p>
            <a:pPr algn="l"/>
            <a:r>
              <a:rPr lang="en-US" b="1" dirty="0" smtClean="0"/>
              <a:t>The interest of use of ATS in Cardiac surgery</a:t>
            </a:r>
            <a:br>
              <a:rPr lang="en-US" b="1" dirty="0" smtClean="0"/>
            </a:b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="" xmlns:a16="http://schemas.microsoft.com/office/drawing/2014/main" id="{3CD00779-EB26-4B4C-B674-D661BB52F22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072400" y="5943600"/>
            <a:ext cx="3004800" cy="757772"/>
          </a:xfrm>
        </p:spPr>
        <p:txBody>
          <a:bodyPr/>
          <a:lstStyle/>
          <a:p>
            <a:pPr lvl="0"/>
            <a:r>
              <a:rPr lang="en-US" dirty="0" smtClean="0">
                <a:solidFill>
                  <a:srgbClr val="FFFFFF"/>
                </a:solidFill>
              </a:rPr>
              <a:t>Youssef El Dsouki</a:t>
            </a:r>
          </a:p>
          <a:p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="" xmlns:a16="http://schemas.microsoft.com/office/drawing/2014/main" id="{CA7C305A-46EE-E348-A2FA-3E702AA21749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724400" y="5181600"/>
            <a:ext cx="3886200" cy="381000"/>
          </a:xfrm>
        </p:spPr>
        <p:txBody>
          <a:bodyPr/>
          <a:lstStyle/>
          <a:p>
            <a:r>
              <a:rPr lang="en-US" dirty="0" smtClean="0">
                <a:solidFill>
                  <a:schemeClr val="bg1"/>
                </a:solidFill>
              </a:rPr>
              <a:t>Perfusionist meeting, Izmir, 2019</a:t>
            </a:r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8391374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 descr="IM-01366 A - Autotransfusion - Master Presentation - RELEASED_Pagina_098.jpg"/>
          <p:cNvPicPr>
            <a:picLocks noGrp="1" noChangeAspect="1"/>
          </p:cNvPicPr>
          <p:nvPr isPhoto="1"/>
        </p:nvPicPr>
        <p:blipFill>
          <a:blip r:embed="rId2" cstate="print">
            <a:lum/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 descr="IM-01366 A - Autotransfusion - Master Presentation - RELEASED_Pagina_099.jpg"/>
          <p:cNvPicPr>
            <a:picLocks noGrp="1" noChangeAspect="1"/>
          </p:cNvPicPr>
          <p:nvPr isPhoto="1"/>
        </p:nvPicPr>
        <p:blipFill>
          <a:blip r:embed="rId2" cstate="print">
            <a:lum/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 descr="IM-01366 A - Autotransfusion - Master Presentation - RELEASED_Pagina_016.jpg"/>
          <p:cNvPicPr>
            <a:picLocks noGrp="1" noChangeAspect="1"/>
          </p:cNvPicPr>
          <p:nvPr isPhoto="1"/>
        </p:nvPicPr>
        <p:blipFill>
          <a:blip r:embed="rId2" cstate="print">
            <a:lum/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 descr="IM-01366 A - Autotransfusion - Master Presentation - RELEASED_Pagina_018.jpg"/>
          <p:cNvPicPr>
            <a:picLocks noGrp="1" noChangeAspect="1"/>
          </p:cNvPicPr>
          <p:nvPr isPhoto="1"/>
        </p:nvPicPr>
        <p:blipFill>
          <a:blip r:embed="rId2" cstate="print">
            <a:lum/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 descr="IM-01366 A - Autotransfusion - Master Presentation - RELEASED_Pagina_100.jpg"/>
          <p:cNvPicPr>
            <a:picLocks noGrp="1" noChangeAspect="1"/>
          </p:cNvPicPr>
          <p:nvPr isPhoto="1"/>
        </p:nvPicPr>
        <p:blipFill>
          <a:blip r:embed="rId2" cstate="print">
            <a:lum/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 descr="IM-01366 A - Autotransfusion - Master Presentation - RELEASED_Pagina_019.jpg"/>
          <p:cNvPicPr>
            <a:picLocks noGrp="1" noChangeAspect="1"/>
          </p:cNvPicPr>
          <p:nvPr isPhoto="1"/>
        </p:nvPicPr>
        <p:blipFill>
          <a:blip r:embed="rId2" cstate="print">
            <a:lum/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 descr="IM-01366 A - Autotransfusion - Master Presentation - RELEASED_Pagina_101.jpg"/>
          <p:cNvPicPr>
            <a:picLocks noGrp="1" noChangeAspect="1"/>
          </p:cNvPicPr>
          <p:nvPr isPhoto="1"/>
        </p:nvPicPr>
        <p:blipFill>
          <a:blip r:embed="rId2" cstate="print">
            <a:lum/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 descr="IM-01366 A - Autotransfusion - Master Presentation - RELEASED_Pagina_102.jpg"/>
          <p:cNvPicPr>
            <a:picLocks noGrp="1" noChangeAspect="1"/>
          </p:cNvPicPr>
          <p:nvPr isPhoto="1"/>
        </p:nvPicPr>
        <p:blipFill>
          <a:blip r:embed="rId2" cstate="print">
            <a:lum/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 descr="IM-01366 A - Autotransfusion - Master Presentation - RELEASED_Pagina_103.jpg"/>
          <p:cNvPicPr>
            <a:picLocks noGrp="1" noChangeAspect="1"/>
          </p:cNvPicPr>
          <p:nvPr isPhoto="1"/>
        </p:nvPicPr>
        <p:blipFill>
          <a:blip r:embed="rId2" cstate="print">
            <a:lum/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 descr="IM-01366 A - Autotransfusion - Master Presentation - RELEASED_Pagina_104.jpg"/>
          <p:cNvPicPr>
            <a:picLocks noGrp="1" noChangeAspect="1"/>
          </p:cNvPicPr>
          <p:nvPr isPhoto="1"/>
        </p:nvPicPr>
        <p:blipFill>
          <a:blip r:embed="rId2" cstate="print">
            <a:lum/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 descr="IM-01366 A - Autotransfusion - Master Presentation - RELEASED_Pagina_105.jpg"/>
          <p:cNvPicPr>
            <a:picLocks noGrp="1" noChangeAspect="1"/>
          </p:cNvPicPr>
          <p:nvPr isPhoto="1"/>
        </p:nvPicPr>
        <p:blipFill>
          <a:blip r:embed="rId2" cstate="print">
            <a:lum/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 descr="IM-01366 A - Autotransfusion - Master Presentation - RELEASED_Pagina_106.jpg"/>
          <p:cNvPicPr>
            <a:picLocks noGrp="1" noChangeAspect="1"/>
          </p:cNvPicPr>
          <p:nvPr isPhoto="1"/>
        </p:nvPicPr>
        <p:blipFill>
          <a:blip r:embed="rId2" cstate="print">
            <a:lum/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 descr="IM-01366 A - Autotransfusion - Master Presentation - RELEASED_Pagina_107.jpg"/>
          <p:cNvPicPr>
            <a:picLocks noGrp="1" noChangeAspect="1"/>
          </p:cNvPicPr>
          <p:nvPr isPhoto="1"/>
        </p:nvPicPr>
        <p:blipFill>
          <a:blip r:embed="rId2" cstate="print">
            <a:lum/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 descr="IM-01366 A - Autotransfusion - Master Presentation - RELEASED_Pagina_108.jpg"/>
          <p:cNvPicPr>
            <a:picLocks noGrp="1" noChangeAspect="1"/>
          </p:cNvPicPr>
          <p:nvPr isPhoto="1"/>
        </p:nvPicPr>
        <p:blipFill>
          <a:blip r:embed="rId2" cstate="print">
            <a:lum/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 descr="IM-01366 A - Autotransfusion - Master Presentation - RELEASED_Pagina_109.jpg"/>
          <p:cNvPicPr>
            <a:picLocks noGrp="1" noChangeAspect="1"/>
          </p:cNvPicPr>
          <p:nvPr isPhoto="1"/>
        </p:nvPicPr>
        <p:blipFill>
          <a:blip r:embed="rId2" cstate="print">
            <a:lum/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 descr="IM-01366 A - Autotransfusion - Master Presentation - RELEASED_Pagina_110.jpg"/>
          <p:cNvPicPr>
            <a:picLocks noGrp="1" noChangeAspect="1"/>
          </p:cNvPicPr>
          <p:nvPr isPhoto="1"/>
        </p:nvPicPr>
        <p:blipFill>
          <a:blip r:embed="rId2" cstate="print">
            <a:lum/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 descr="IM-01366 A - Autotransfusion - Master Presentation - RELEASED_Pagina_111.jpg"/>
          <p:cNvPicPr>
            <a:picLocks noGrp="1" noChangeAspect="1"/>
          </p:cNvPicPr>
          <p:nvPr isPhoto="1"/>
        </p:nvPicPr>
        <p:blipFill>
          <a:blip r:embed="rId2" cstate="print">
            <a:lum/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 descr="IM-01366 A - Autotransfusion - Master Presentation - RELEASED_Pagina_112.jpg"/>
          <p:cNvPicPr>
            <a:picLocks noGrp="1" noChangeAspect="1"/>
          </p:cNvPicPr>
          <p:nvPr isPhoto="1"/>
        </p:nvPicPr>
        <p:blipFill>
          <a:blip r:embed="rId2" cstate="print">
            <a:lum/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b="1" smtClean="0">
                <a:solidFill>
                  <a:srgbClr val="000000"/>
                </a:solidFill>
                <a:latin typeface="GillSans"/>
              </a:rPr>
              <a:t>Elimination rates</a:t>
            </a:r>
            <a:endParaRPr lang="en-US" sz="3600" smtClean="0"/>
          </a:p>
        </p:txBody>
      </p:sp>
      <p:pic>
        <p:nvPicPr>
          <p:cNvPr id="4099" name="Picture 2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457200" y="1752600"/>
            <a:ext cx="4038600" cy="3724275"/>
          </a:xfrm>
          <a:noFill/>
        </p:spPr>
      </p:pic>
      <p:pic>
        <p:nvPicPr>
          <p:cNvPr id="4100" name="Picture 3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 cstate="print"/>
          <a:srcRect/>
          <a:stretch>
            <a:fillRect/>
          </a:stretch>
        </p:blipFill>
        <p:spPr>
          <a:xfrm>
            <a:off x="4648200" y="1695450"/>
            <a:ext cx="4038600" cy="3989388"/>
          </a:xfrm>
          <a:noFill/>
        </p:spPr>
      </p:pic>
      <p:sp>
        <p:nvSpPr>
          <p:cNvPr id="4101" name="TextBox 7"/>
          <p:cNvSpPr txBox="1">
            <a:spLocks noChangeArrowheads="1"/>
          </p:cNvSpPr>
          <p:nvPr/>
        </p:nvSpPr>
        <p:spPr bwMode="auto">
          <a:xfrm>
            <a:off x="542925" y="5795963"/>
            <a:ext cx="4397375" cy="10620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900" b="1">
                <a:solidFill>
                  <a:srgbClr val="000000"/>
                </a:solidFill>
              </a:rPr>
              <a:t>Clinical evaluation of the Sorin Xtra</a:t>
            </a:r>
            <a:r>
              <a:rPr lang="en-US" sz="900" b="1" baseline="30000">
                <a:solidFill>
                  <a:srgbClr val="000000"/>
                </a:solidFill>
              </a:rPr>
              <a:t>® </a:t>
            </a:r>
            <a:r>
              <a:rPr lang="en-US" sz="900" b="1">
                <a:solidFill>
                  <a:srgbClr val="000000"/>
                </a:solidFill>
              </a:rPr>
              <a:t>autotransfusion system 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900" b="1">
                <a:solidFill>
                  <a:srgbClr val="000000"/>
                </a:solidFill>
              </a:rPr>
              <a:t>EP Overdevest1, PWJ Lanen1, JCM Feron,1 JWH van Hees1 and MESH Tan2 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900">
              <a:solidFill>
                <a:srgbClr val="000000"/>
              </a:solidFill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900">
                <a:solidFill>
                  <a:srgbClr val="000000"/>
                </a:solidFill>
              </a:rPr>
              <a:t> Perfusion , 27(4) 278–283 © The Author(s) 2012 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900">
                <a:solidFill>
                  <a:srgbClr val="000000"/>
                </a:solidFill>
              </a:rPr>
              <a:t>Reprints and permission: sagepub. co.uk/journalsPermissions.nav 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900">
                <a:solidFill>
                  <a:srgbClr val="000000"/>
                </a:solidFill>
              </a:rPr>
              <a:t>DOI: 10.1177/0267659112442222 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900">
                <a:solidFill>
                  <a:srgbClr val="000000"/>
                </a:solidFill>
              </a:rPr>
              <a:t>prf.sagepub.com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4"/>
          <p:cNvSpPr>
            <a:spLocks noGrp="1"/>
          </p:cNvSpPr>
          <p:nvPr>
            <p:ph type="title"/>
          </p:nvPr>
        </p:nvSpPr>
        <p:spPr>
          <a:xfrm>
            <a:off x="476250" y="274638"/>
            <a:ext cx="8229600" cy="1143000"/>
          </a:xfrm>
        </p:spPr>
        <p:txBody>
          <a:bodyPr/>
          <a:lstStyle/>
          <a:p>
            <a:r>
              <a:rPr lang="en-US" sz="3600" b="1" smtClean="0">
                <a:solidFill>
                  <a:srgbClr val="000000"/>
                </a:solidFill>
                <a:latin typeface="GillSans"/>
              </a:rPr>
              <a:t>Elimination rates (in %)</a:t>
            </a:r>
            <a:endParaRPr lang="en-US" sz="3600" smtClean="0"/>
          </a:p>
        </p:txBody>
      </p:sp>
      <p:sp>
        <p:nvSpPr>
          <p:cNvPr id="5123" name="Content Placeholder 5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6638925"/>
          </a:xfrm>
          <a:ln>
            <a:solidFill>
              <a:schemeClr val="bg1"/>
            </a:solidFill>
          </a:ln>
        </p:spPr>
        <p:txBody>
          <a:bodyPr/>
          <a:lstStyle/>
          <a:p>
            <a:endParaRPr lang="en-US" sz="1600" b="1" smtClean="0">
              <a:solidFill>
                <a:srgbClr val="000000"/>
              </a:solidFill>
              <a:latin typeface="GillSans"/>
            </a:endParaRPr>
          </a:p>
          <a:p>
            <a:pPr>
              <a:buFont typeface="Arial" pitchFamily="34" charset="0"/>
              <a:buNone/>
            </a:pPr>
            <a:r>
              <a:rPr lang="en-US" sz="1600" smtClean="0">
                <a:solidFill>
                  <a:srgbClr val="000000"/>
                </a:solidFill>
                <a:latin typeface="GillSans"/>
              </a:rPr>
              <a:t>Group	Proteins(n=62)	Albumin(n=62)	</a:t>
            </a:r>
            <a:r>
              <a:rPr lang="en-US" sz="1600" b="1" smtClean="0">
                <a:solidFill>
                  <a:srgbClr val="FF0000"/>
                </a:solidFill>
                <a:latin typeface="GillSans"/>
              </a:rPr>
              <a:t>Heparin(n=62)</a:t>
            </a:r>
            <a:r>
              <a:rPr lang="en-US" sz="1600" smtClean="0">
                <a:solidFill>
                  <a:srgbClr val="000000"/>
                </a:solidFill>
                <a:latin typeface="GillSans"/>
              </a:rPr>
              <a:t>	PFH(n=62)	</a:t>
            </a:r>
          </a:p>
          <a:p>
            <a:pPr>
              <a:buFont typeface="Arial" pitchFamily="34" charset="0"/>
              <a:buNone/>
            </a:pPr>
            <a:r>
              <a:rPr lang="nl-NL" sz="1600" smtClean="0">
                <a:solidFill>
                  <a:srgbClr val="000000"/>
                </a:solidFill>
                <a:latin typeface="GillSans"/>
              </a:rPr>
              <a:t>Popt225	98.3 (1.0)	                98.1 (1.4)	                </a:t>
            </a:r>
            <a:r>
              <a:rPr lang="nl-NL" sz="1600" b="1" smtClean="0">
                <a:solidFill>
                  <a:srgbClr val="000000"/>
                </a:solidFill>
                <a:latin typeface="GillSans"/>
              </a:rPr>
              <a:t>98.8 (1.0)	</a:t>
            </a:r>
            <a:r>
              <a:rPr lang="nl-NL" sz="1600" smtClean="0">
                <a:solidFill>
                  <a:srgbClr val="000000"/>
                </a:solidFill>
                <a:latin typeface="GillSans"/>
              </a:rPr>
              <a:t>                 91.2 (4.2)	</a:t>
            </a:r>
          </a:p>
          <a:p>
            <a:pPr>
              <a:buFont typeface="Arial" pitchFamily="34" charset="0"/>
              <a:buNone/>
            </a:pPr>
            <a:r>
              <a:rPr lang="nn-NO" sz="1600" smtClean="0">
                <a:solidFill>
                  <a:srgbClr val="000000"/>
                </a:solidFill>
                <a:latin typeface="GillSans"/>
              </a:rPr>
              <a:t>Pstd225	96.8 (2.1)	                96.5 (0.5)	</a:t>
            </a:r>
            <a:r>
              <a:rPr lang="nn-NO" sz="1600" b="1" smtClean="0">
                <a:solidFill>
                  <a:srgbClr val="000000"/>
                </a:solidFill>
                <a:latin typeface="GillSans"/>
              </a:rPr>
              <a:t>                99.0 (0.5)	                 </a:t>
            </a:r>
            <a:r>
              <a:rPr lang="nn-NO" sz="1600" smtClean="0">
                <a:solidFill>
                  <a:srgbClr val="000000"/>
                </a:solidFill>
                <a:latin typeface="GillSans"/>
              </a:rPr>
              <a:t>84.6 (3.6)	</a:t>
            </a:r>
          </a:p>
          <a:p>
            <a:pPr>
              <a:buFont typeface="Arial" pitchFamily="34" charset="0"/>
              <a:buNone/>
            </a:pPr>
            <a:r>
              <a:rPr lang="nl-NL" sz="1600" smtClean="0">
                <a:solidFill>
                  <a:srgbClr val="000000"/>
                </a:solidFill>
                <a:latin typeface="GillSans"/>
              </a:rPr>
              <a:t>Popt175	99.2 (0.3)	                98.6 (0.8)	                </a:t>
            </a:r>
            <a:r>
              <a:rPr lang="nl-NL" sz="1600" b="1" smtClean="0">
                <a:solidFill>
                  <a:srgbClr val="FF0000"/>
                </a:solidFill>
                <a:latin typeface="GillSans"/>
              </a:rPr>
              <a:t>99.9 (0,5)</a:t>
            </a:r>
            <a:r>
              <a:rPr lang="nl-NL" sz="1600" b="1" smtClean="0">
                <a:solidFill>
                  <a:srgbClr val="000000"/>
                </a:solidFill>
                <a:latin typeface="GillSans"/>
              </a:rPr>
              <a:t>	</a:t>
            </a:r>
            <a:r>
              <a:rPr lang="nl-NL" sz="1600" smtClean="0">
                <a:solidFill>
                  <a:srgbClr val="000000"/>
                </a:solidFill>
                <a:latin typeface="GillSans"/>
              </a:rPr>
              <a:t>                 83.7 (8.5)	</a:t>
            </a:r>
          </a:p>
          <a:p>
            <a:pPr>
              <a:buFont typeface="Arial" pitchFamily="34" charset="0"/>
              <a:buNone/>
            </a:pPr>
            <a:r>
              <a:rPr lang="nl-NL" sz="1600" smtClean="0">
                <a:solidFill>
                  <a:srgbClr val="000000"/>
                </a:solidFill>
                <a:latin typeface="GillSans"/>
              </a:rPr>
              <a:t>Popt125	98.5 (0.7)	                97.6 (1.0)	                </a:t>
            </a:r>
            <a:r>
              <a:rPr lang="nl-NL" sz="1600" b="1" smtClean="0">
                <a:solidFill>
                  <a:srgbClr val="FF0000"/>
                </a:solidFill>
                <a:latin typeface="GillSans"/>
              </a:rPr>
              <a:t>99.9 (0.2)	</a:t>
            </a:r>
            <a:r>
              <a:rPr lang="nl-NL" sz="1600" smtClean="0">
                <a:solidFill>
                  <a:srgbClr val="000000"/>
                </a:solidFill>
                <a:latin typeface="GillSans"/>
              </a:rPr>
              <a:t>                 88.8 (5.0)	</a:t>
            </a:r>
          </a:p>
          <a:p>
            <a:pPr>
              <a:buFont typeface="Arial" pitchFamily="34" charset="0"/>
              <a:buNone/>
            </a:pPr>
            <a:r>
              <a:rPr lang="en-US" sz="1200" b="1" smtClean="0"/>
              <a:t>Clinical evaluation of the Sorin Xtra</a:t>
            </a:r>
            <a:r>
              <a:rPr lang="en-US" sz="1200" b="1" baseline="30000" smtClean="0"/>
              <a:t>® </a:t>
            </a:r>
            <a:r>
              <a:rPr lang="en-US" sz="1200" b="1" smtClean="0"/>
              <a:t>autotransfusion system </a:t>
            </a:r>
          </a:p>
          <a:p>
            <a:pPr>
              <a:buFont typeface="Arial" pitchFamily="34" charset="0"/>
              <a:buNone/>
            </a:pPr>
            <a:r>
              <a:rPr lang="en-US" sz="1200" b="1" smtClean="0"/>
              <a:t>EP Overdevest1, PWJ Lanen1, JCM Feron,1 JWH van Hees1 and MESH Tan2 </a:t>
            </a:r>
          </a:p>
          <a:p>
            <a:endParaRPr lang="en-US" sz="1200" smtClean="0"/>
          </a:p>
          <a:p>
            <a:pPr>
              <a:buFont typeface="Arial" pitchFamily="34" charset="0"/>
              <a:buNone/>
            </a:pPr>
            <a:r>
              <a:rPr lang="en-US" sz="1200" smtClean="0"/>
              <a:t> Perfusion , 27(4) 278–283 © The Author(s) 2012 </a:t>
            </a:r>
          </a:p>
          <a:p>
            <a:pPr>
              <a:buFont typeface="Arial" pitchFamily="34" charset="0"/>
              <a:buNone/>
            </a:pPr>
            <a:r>
              <a:rPr lang="en-US" sz="1200" smtClean="0"/>
              <a:t>Reprints and permission: sagepub. co.uk/journalsPermissions.nav </a:t>
            </a:r>
          </a:p>
          <a:p>
            <a:pPr>
              <a:buFont typeface="Arial" pitchFamily="34" charset="0"/>
              <a:buNone/>
            </a:pPr>
            <a:r>
              <a:rPr lang="en-US" sz="1200" smtClean="0"/>
              <a:t>DOI: 10.1177/0267659112442222 </a:t>
            </a:r>
          </a:p>
          <a:p>
            <a:pPr>
              <a:buFont typeface="Arial" pitchFamily="34" charset="0"/>
              <a:buNone/>
            </a:pPr>
            <a:r>
              <a:rPr lang="en-US" sz="1200" smtClean="0"/>
              <a:t>prf.sagepub.com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b="1" smtClean="0"/>
              <a:t>Fat removal during cell salvage</a:t>
            </a:r>
          </a:p>
        </p:txBody>
      </p:sp>
      <p:sp>
        <p:nvSpPr>
          <p:cNvPr id="6147" name="Content Placeholder 10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772025"/>
          </a:xfrm>
        </p:spPr>
        <p:txBody>
          <a:bodyPr/>
          <a:lstStyle/>
          <a:p>
            <a:pPr>
              <a:buFont typeface="Arial" pitchFamily="34" charset="0"/>
              <a:buNone/>
            </a:pPr>
            <a:r>
              <a:rPr lang="en-US" sz="1600" b="1" smtClean="0"/>
              <a:t>PFAT Protocol</a:t>
            </a:r>
          </a:p>
          <a:p>
            <a:pPr>
              <a:buFont typeface="Arial" pitchFamily="34" charset="0"/>
              <a:buNone/>
            </a:pPr>
            <a:endParaRPr lang="en-US" sz="1600" smtClean="0"/>
          </a:p>
          <a:p>
            <a:pPr>
              <a:buFont typeface="Arial" pitchFamily="34" charset="0"/>
              <a:buNone/>
            </a:pPr>
            <a:r>
              <a:rPr lang="en-US" sz="1600" smtClean="0"/>
              <a:t>The removal of fat during cell salvage</a:t>
            </a:r>
          </a:p>
          <a:p>
            <a:pPr>
              <a:buFont typeface="Arial" pitchFamily="34" charset="0"/>
              <a:buNone/>
            </a:pPr>
            <a:r>
              <a:rPr lang="en-US" sz="1600" smtClean="0"/>
              <a:t>is important to ensure the safety of</a:t>
            </a:r>
          </a:p>
          <a:p>
            <a:pPr>
              <a:buFont typeface="Arial" pitchFamily="34" charset="0"/>
              <a:buNone/>
            </a:pPr>
            <a:r>
              <a:rPr lang="en-US" sz="1600" smtClean="0"/>
              <a:t>autologous blood. </a:t>
            </a:r>
          </a:p>
          <a:p>
            <a:pPr>
              <a:buFont typeface="Arial" pitchFamily="34" charset="0"/>
              <a:buNone/>
            </a:pPr>
            <a:r>
              <a:rPr lang="en-US" sz="1600" smtClean="0"/>
              <a:t>The retransfusion of fat particles can</a:t>
            </a:r>
          </a:p>
          <a:p>
            <a:pPr>
              <a:buFont typeface="Arial" pitchFamily="34" charset="0"/>
              <a:buNone/>
            </a:pPr>
            <a:r>
              <a:rPr lang="en-US" sz="1600" smtClean="0"/>
              <a:t>lead to cerebral and pulmonary</a:t>
            </a:r>
          </a:p>
          <a:p>
            <a:pPr>
              <a:buFont typeface="Arial" pitchFamily="34" charset="0"/>
              <a:buNone/>
            </a:pPr>
            <a:r>
              <a:rPr lang="en-US" sz="1600" smtClean="0"/>
              <a:t>dysfunction.</a:t>
            </a:r>
          </a:p>
          <a:p>
            <a:pPr>
              <a:buFont typeface="Arial" pitchFamily="34" charset="0"/>
              <a:buNone/>
            </a:pPr>
            <a:endParaRPr lang="en-US" sz="1600" smtClean="0"/>
          </a:p>
          <a:p>
            <a:pPr>
              <a:buFont typeface="Arial" pitchFamily="34" charset="0"/>
              <a:buNone/>
            </a:pPr>
            <a:r>
              <a:rPr lang="en-US" sz="1200" b="1" smtClean="0"/>
              <a:t>Fat removal during cell salvage: an optimized</a:t>
            </a:r>
          </a:p>
          <a:p>
            <a:pPr>
              <a:buFont typeface="Arial" pitchFamily="34" charset="0"/>
              <a:buNone/>
            </a:pPr>
            <a:r>
              <a:rPr lang="en-US" sz="1200" b="1" smtClean="0"/>
              <a:t>Program </a:t>
            </a:r>
            <a:r>
              <a:rPr lang="fr-FR" sz="1200" b="1" smtClean="0"/>
              <a:t>for a discontinuous autotransfusion device</a:t>
            </a:r>
          </a:p>
          <a:p>
            <a:pPr>
              <a:buFont typeface="Arial" pitchFamily="34" charset="0"/>
              <a:buNone/>
            </a:pPr>
            <a:r>
              <a:rPr lang="en-US" sz="1000" smtClean="0"/>
              <a:t>Timo F. Seyfried, Michael Gruber, Anita Breu, Christoph</a:t>
            </a:r>
          </a:p>
          <a:p>
            <a:pPr>
              <a:buFont typeface="Arial" pitchFamily="34" charset="0"/>
              <a:buNone/>
            </a:pPr>
            <a:r>
              <a:rPr lang="en-US" sz="1000" smtClean="0"/>
              <a:t>Aumeier, Nina Zech, and Ernil Hansen</a:t>
            </a:r>
          </a:p>
          <a:p>
            <a:pPr>
              <a:buFont typeface="Arial" pitchFamily="34" charset="0"/>
              <a:buNone/>
            </a:pPr>
            <a:r>
              <a:rPr lang="en-US" sz="1000" smtClean="0"/>
              <a:t>From the Department of Anesthesiology, University</a:t>
            </a:r>
          </a:p>
          <a:p>
            <a:pPr>
              <a:buFont typeface="Arial" pitchFamily="34" charset="0"/>
              <a:buNone/>
            </a:pPr>
            <a:r>
              <a:rPr lang="en-US" sz="1000" smtClean="0"/>
              <a:t>Hospital Regensburg, Regensburg, Germany.</a:t>
            </a:r>
          </a:p>
          <a:p>
            <a:pPr>
              <a:buFont typeface="Arial" pitchFamily="34" charset="0"/>
              <a:buNone/>
            </a:pPr>
            <a:r>
              <a:rPr lang="en-US" sz="1000" smtClean="0"/>
              <a:t>Received for publication June 27, 2015; revision received</a:t>
            </a:r>
          </a:p>
          <a:p>
            <a:pPr>
              <a:buFont typeface="Arial" pitchFamily="34" charset="0"/>
              <a:buNone/>
            </a:pPr>
            <a:r>
              <a:rPr lang="en-US" sz="1000" smtClean="0"/>
              <a:t>July 20, 2015; and accepted July 20, 2015.</a:t>
            </a:r>
          </a:p>
          <a:p>
            <a:pPr>
              <a:buFont typeface="Arial" pitchFamily="34" charset="0"/>
              <a:buNone/>
            </a:pPr>
            <a:r>
              <a:rPr lang="en-US" sz="1000" smtClean="0"/>
              <a:t>doi:10.1111/trf.13286</a:t>
            </a:r>
          </a:p>
          <a:p>
            <a:pPr>
              <a:buFont typeface="Arial" pitchFamily="34" charset="0"/>
              <a:buNone/>
            </a:pPr>
            <a:r>
              <a:rPr lang="en-US" sz="1000" smtClean="0"/>
              <a:t>VC 2015 AABB</a:t>
            </a:r>
          </a:p>
          <a:p>
            <a:pPr>
              <a:buFont typeface="Arial" pitchFamily="34" charset="0"/>
              <a:buNone/>
            </a:pPr>
            <a:r>
              <a:rPr lang="en-US" sz="1000" b="1" smtClean="0"/>
              <a:t>TRANSFUSION 2015;00;00–00</a:t>
            </a:r>
          </a:p>
          <a:p>
            <a:pPr>
              <a:buFont typeface="Arial" pitchFamily="34" charset="0"/>
              <a:buNone/>
            </a:pPr>
            <a:endParaRPr lang="en-US" sz="1600" smtClean="0"/>
          </a:p>
          <a:p>
            <a:pPr>
              <a:buFont typeface="Arial" pitchFamily="34" charset="0"/>
              <a:buNone/>
            </a:pPr>
            <a:endParaRPr lang="en-US" sz="1600" smtClean="0"/>
          </a:p>
        </p:txBody>
      </p:sp>
      <p:pic>
        <p:nvPicPr>
          <p:cNvPr id="6148" name="Picture 2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419100" y="1598613"/>
            <a:ext cx="4038600" cy="2355850"/>
          </a:xfrm>
          <a:noFill/>
        </p:spPr>
      </p:pic>
      <p:sp>
        <p:nvSpPr>
          <p:cNvPr id="6149" name="TextBox 12"/>
          <p:cNvSpPr txBox="1">
            <a:spLocks noChangeArrowheads="1"/>
          </p:cNvSpPr>
          <p:nvPr/>
        </p:nvSpPr>
        <p:spPr bwMode="auto">
          <a:xfrm>
            <a:off x="238125" y="4248150"/>
            <a:ext cx="4341813" cy="830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200"/>
              <a:t>Fig. 1. Fat removal with the optimized fat elimination program</a:t>
            </a:r>
          </a:p>
          <a:p>
            <a:r>
              <a:rPr lang="en-US" sz="1200"/>
              <a:t>Pfat in XTRA. Test blood of a Hct of 10% (w) or a Hct</a:t>
            </a:r>
          </a:p>
          <a:p>
            <a:r>
              <a:rPr lang="en-US" sz="1200"/>
              <a:t>of 25% ( ) containing 1.25% fat was processed with Pfat and</a:t>
            </a:r>
          </a:p>
          <a:p>
            <a:r>
              <a:rPr lang="en-US" sz="1200"/>
              <a:t>four different bowls.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 descr="IM-01366 A - Autotransfusion - Master Presentation - RELEASED_Pagina_113.jpg"/>
          <p:cNvPicPr>
            <a:picLocks noGrp="1" noChangeAspect="1"/>
          </p:cNvPicPr>
          <p:nvPr isPhoto="1"/>
        </p:nvPicPr>
        <p:blipFill>
          <a:blip r:embed="rId2" cstate="print">
            <a:lum/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 descr="IM-01366 A - Autotransfusion - Master Presentation - RELEASED_Pagina_028.jpg"/>
          <p:cNvPicPr>
            <a:picLocks noGrp="1" noChangeAspect="1"/>
          </p:cNvPicPr>
          <p:nvPr isPhoto="1"/>
        </p:nvPicPr>
        <p:blipFill>
          <a:blip r:embed="rId2" cstate="print">
            <a:lum/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 descr="IM-01366 A - Autotransfusion - Master Presentation - RELEASED_Pagina_129.jpg"/>
          <p:cNvPicPr>
            <a:picLocks noGrp="1" noChangeAspect="1"/>
          </p:cNvPicPr>
          <p:nvPr isPhoto="1"/>
        </p:nvPicPr>
        <p:blipFill>
          <a:blip r:embed="rId2" cstate="print">
            <a:lum/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Tema di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2_Tema di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3_Tema di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4_Tema di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6.xml><?xml version="1.0" encoding="utf-8"?>
<a:theme xmlns:a="http://schemas.openxmlformats.org/drawingml/2006/main" name="5_Tema di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7.xml><?xml version="1.0" encoding="utf-8"?>
<a:theme xmlns:a="http://schemas.openxmlformats.org/drawingml/2006/main" name="6_Tema di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8.xml><?xml version="1.0" encoding="utf-8"?>
<a:theme xmlns:a="http://schemas.openxmlformats.org/drawingml/2006/main" name="7_Tema di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9.xml><?xml version="1.0" encoding="utf-8"?>
<a:theme xmlns:a="http://schemas.openxmlformats.org/drawingml/2006/main" name="8_Tema di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0.xml><?xml version="1.0" encoding="utf-8"?>
<a:theme xmlns:a="http://schemas.openxmlformats.org/drawingml/2006/main" name="9_Tema di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1.xml><?xml version="1.0" encoding="utf-8"?>
<a:theme xmlns:a="http://schemas.openxmlformats.org/drawingml/2006/main" name="10_Tema di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2.xml><?xml version="1.0" encoding="utf-8"?>
<a:theme xmlns:a="http://schemas.openxmlformats.org/drawingml/2006/main" name="11_Tema di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3.xml><?xml version="1.0" encoding="utf-8"?>
<a:theme xmlns:a="http://schemas.openxmlformats.org/drawingml/2006/main" name="12_Tema di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4.xml><?xml version="1.0" encoding="utf-8"?>
<a:theme xmlns:a="http://schemas.openxmlformats.org/drawingml/2006/main" name="13_Tema di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5.xml><?xml version="1.0" encoding="utf-8"?>
<a:theme xmlns:a="http://schemas.openxmlformats.org/drawingml/2006/main" name="14_Tema di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6.xml><?xml version="1.0" encoding="utf-8"?>
<a:theme xmlns:a="http://schemas.openxmlformats.org/drawingml/2006/main" name="15_Tema di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7.xml><?xml version="1.0" encoding="utf-8"?>
<a:theme xmlns:a="http://schemas.openxmlformats.org/drawingml/2006/main" name="17_Tema di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8.xml><?xml version="1.0" encoding="utf-8"?>
<a:theme xmlns:a="http://schemas.openxmlformats.org/drawingml/2006/main" name="1_Office Theme">
  <a:themeElements>
    <a:clrScheme name="Shaping Our Future">
      <a:dk1>
        <a:srgbClr val="6D2077"/>
      </a:dk1>
      <a:lt1>
        <a:srgbClr val="FFFFFF"/>
      </a:lt1>
      <a:dk2>
        <a:srgbClr val="58595B"/>
      </a:dk2>
      <a:lt2>
        <a:srgbClr val="FFFFFF"/>
      </a:lt2>
      <a:accent1>
        <a:srgbClr val="FF5C38"/>
      </a:accent1>
      <a:accent2>
        <a:srgbClr val="FF8F1C"/>
      </a:accent2>
      <a:accent3>
        <a:srgbClr val="00B0B9"/>
      </a:accent3>
      <a:accent4>
        <a:srgbClr val="B0008E"/>
      </a:accent4>
      <a:accent5>
        <a:srgbClr val="FFFFFF"/>
      </a:accent5>
      <a:accent6>
        <a:srgbClr val="FFFFFF"/>
      </a:accent6>
      <a:hlink>
        <a:srgbClr val="000000"/>
      </a:hlink>
      <a:folHlink>
        <a:srgbClr val="000000"/>
      </a:folHlink>
    </a:clrScheme>
    <a:fontScheme name="Office Them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19.xml><?xml version="1.0" encoding="utf-8"?>
<a:theme xmlns:a="http://schemas.openxmlformats.org/drawingml/2006/main" name="18_Tema di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0.xml><?xml version="1.0" encoding="utf-8"?>
<a:theme xmlns:a="http://schemas.openxmlformats.org/drawingml/2006/main" name="16_Tema di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1.xml><?xml version="1.0" encoding="utf-8"?>
<a:theme xmlns:a="http://schemas.openxmlformats.org/drawingml/2006/main" name="19_Tema di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2.xml><?xml version="1.0" encoding="utf-8"?>
<a:theme xmlns:a="http://schemas.openxmlformats.org/drawingml/2006/main" name="20_Tema di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3.xml><?xml version="1.0" encoding="utf-8"?>
<a:theme xmlns:a="http://schemas.openxmlformats.org/drawingml/2006/main" name="Office Theme">
  <a:themeElements>
    <a:clrScheme name="Office Theme 1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FFFFFF"/>
      </a:accent3>
      <a:accent4>
        <a:srgbClr val="000000"/>
      </a:accent4>
      <a:accent5>
        <a:srgbClr val="B2C1DB"/>
      </a:accent5>
      <a:accent6>
        <a:srgbClr val="AE4845"/>
      </a:accent6>
      <a:hlink>
        <a:srgbClr val="0000FF"/>
      </a:hlink>
      <a:folHlink>
        <a:srgbClr val="800080"/>
      </a:folHlink>
    </a:clrScheme>
    <a:fontScheme name="Office Theme">
      <a:majorFont>
        <a:latin typeface="Times New Roman"/>
        <a:ea typeface="ＭＳ Ｐゴシック"/>
        <a:cs typeface=""/>
      </a:majorFont>
      <a:minorFont>
        <a:latin typeface="Arial"/>
        <a:ea typeface="ＭＳ Ｐ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Office Theme 1">
        <a:dk1>
          <a:srgbClr val="000000"/>
        </a:dk1>
        <a:lt1>
          <a:srgbClr val="FFFFFF"/>
        </a:lt1>
        <a:dk2>
          <a:srgbClr val="1F497D"/>
        </a:dk2>
        <a:lt2>
          <a:srgbClr val="EEECE1"/>
        </a:lt2>
        <a:accent1>
          <a:srgbClr val="4F81BD"/>
        </a:accent1>
        <a:accent2>
          <a:srgbClr val="C0504D"/>
        </a:accent2>
        <a:accent3>
          <a:srgbClr val="FFFFFF"/>
        </a:accent3>
        <a:accent4>
          <a:srgbClr val="000000"/>
        </a:accent4>
        <a:accent5>
          <a:srgbClr val="B2C1DB"/>
        </a:accent5>
        <a:accent6>
          <a:srgbClr val="AE4845"/>
        </a:accent6>
        <a:hlink>
          <a:srgbClr val="0000FF"/>
        </a:hlink>
        <a:folHlink>
          <a:srgbClr val="80008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69</TotalTime>
  <Words>232</Words>
  <Application>Microsoft Office PowerPoint</Application>
  <PresentationFormat>On-screen Show (4:3)</PresentationFormat>
  <Paragraphs>50</Paragraphs>
  <Slides>25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23</vt:i4>
      </vt:variant>
      <vt:variant>
        <vt:lpstr>Slide Titles</vt:lpstr>
      </vt:variant>
      <vt:variant>
        <vt:i4>25</vt:i4>
      </vt:variant>
    </vt:vector>
  </HeadingPairs>
  <TitlesOfParts>
    <vt:vector size="48" baseType="lpstr">
      <vt:lpstr>Tema di Office</vt:lpstr>
      <vt:lpstr>1_Tema di Office</vt:lpstr>
      <vt:lpstr>2_Tema di Office</vt:lpstr>
      <vt:lpstr>3_Tema di Office</vt:lpstr>
      <vt:lpstr>4_Tema di Office</vt:lpstr>
      <vt:lpstr>5_Tema di Office</vt:lpstr>
      <vt:lpstr>6_Tema di Office</vt:lpstr>
      <vt:lpstr>7_Tema di Office</vt:lpstr>
      <vt:lpstr>8_Tema di Office</vt:lpstr>
      <vt:lpstr>9_Tema di Office</vt:lpstr>
      <vt:lpstr>10_Tema di Office</vt:lpstr>
      <vt:lpstr>11_Tema di Office</vt:lpstr>
      <vt:lpstr>12_Tema di Office</vt:lpstr>
      <vt:lpstr>13_Tema di Office</vt:lpstr>
      <vt:lpstr>14_Tema di Office</vt:lpstr>
      <vt:lpstr>15_Tema di Office</vt:lpstr>
      <vt:lpstr>17_Tema di Office</vt:lpstr>
      <vt:lpstr>1_Office Theme</vt:lpstr>
      <vt:lpstr>18_Tema di Office</vt:lpstr>
      <vt:lpstr>16_Tema di Office</vt:lpstr>
      <vt:lpstr>19_Tema di Office</vt:lpstr>
      <vt:lpstr>20_Tema di Office</vt:lpstr>
      <vt:lpstr>Office Theme</vt:lpstr>
      <vt:lpstr>The interest of use of ATS in Cardiac surgery 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Elimination rates</vt:lpstr>
      <vt:lpstr>Elimination rates (in %)</vt:lpstr>
      <vt:lpstr>Fat removal during cell salvage</vt:lpstr>
      <vt:lpstr>Slide 23</vt:lpstr>
      <vt:lpstr>Slide 24</vt:lpstr>
      <vt:lpstr>Slide 25</vt:lpstr>
    </vt:vector>
  </TitlesOfParts>
  <Company>Sorin Group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youssef.eldsouki</dc:creator>
  <cp:lastModifiedBy>youssef.eldsouki</cp:lastModifiedBy>
  <cp:revision>9</cp:revision>
  <dcterms:created xsi:type="dcterms:W3CDTF">2019-02-22T17:46:13Z</dcterms:created>
  <dcterms:modified xsi:type="dcterms:W3CDTF">2019-02-22T18:56:03Z</dcterms:modified>
</cp:coreProperties>
</file>